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91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92" r:id="rId34"/>
    <p:sldId id="290" r:id="rId35"/>
    <p:sldId id="289" r:id="rId36"/>
  </p:sldIdLst>
  <p:sldSz cx="10693400" cy="7562850"/>
  <p:notesSz cx="10018713" cy="688975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ali mage" initials="gm" lastIdx="3" clrIdx="0">
    <p:extLst>
      <p:ext uri="{19B8F6BF-5375-455C-9EA6-DF929625EA0E}">
        <p15:presenceInfo xmlns:p15="http://schemas.microsoft.com/office/powerpoint/2012/main" userId="243215dd1026583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63" autoAdjust="0"/>
    <p:restoredTop sz="94660"/>
  </p:normalViewPr>
  <p:slideViewPr>
    <p:cSldViewPr>
      <p:cViewPr>
        <p:scale>
          <a:sx n="100" d="100"/>
          <a:sy n="100" d="100"/>
        </p:scale>
        <p:origin x="726" y="-17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5-05T14:23:11.686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41542" cy="345645"/>
          </a:xfrm>
          <a:prstGeom prst="rect">
            <a:avLst/>
          </a:prstGeom>
        </p:spPr>
        <p:txBody>
          <a:bodyPr vert="horz" lIns="84673" tIns="42337" rIns="84673" bIns="42337" rtlCol="0"/>
          <a:lstStyle>
            <a:lvl1pPr algn="l">
              <a:defRPr sz="11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675685" y="1"/>
            <a:ext cx="4340054" cy="345645"/>
          </a:xfrm>
          <a:prstGeom prst="rect">
            <a:avLst/>
          </a:prstGeom>
        </p:spPr>
        <p:txBody>
          <a:bodyPr vert="horz" lIns="84673" tIns="42337" rIns="84673" bIns="42337" rtlCol="0"/>
          <a:lstStyle>
            <a:lvl1pPr algn="r">
              <a:defRPr sz="1100"/>
            </a:lvl1pPr>
          </a:lstStyle>
          <a:p>
            <a:fld id="{C20E555F-41F8-4CCC-957F-6E52782D4B70}" type="datetimeFigureOut">
              <a:rPr lang="fr-FR" smtClean="0"/>
              <a:t>07/06/2026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367088" y="862013"/>
            <a:ext cx="3284537" cy="23225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4673" tIns="42337" rIns="84673" bIns="42337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1002467" y="3316163"/>
            <a:ext cx="8013781" cy="2713092"/>
          </a:xfrm>
          <a:prstGeom prst="rect">
            <a:avLst/>
          </a:prstGeom>
        </p:spPr>
        <p:txBody>
          <a:bodyPr vert="horz" lIns="84673" tIns="42337" rIns="84673" bIns="42337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44106"/>
            <a:ext cx="4341542" cy="345644"/>
          </a:xfrm>
          <a:prstGeom prst="rect">
            <a:avLst/>
          </a:prstGeom>
        </p:spPr>
        <p:txBody>
          <a:bodyPr vert="horz" lIns="84673" tIns="42337" rIns="84673" bIns="42337" rtlCol="0" anchor="b"/>
          <a:lstStyle>
            <a:lvl1pPr algn="l">
              <a:defRPr sz="11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675685" y="6544106"/>
            <a:ext cx="4340054" cy="345644"/>
          </a:xfrm>
          <a:prstGeom prst="rect">
            <a:avLst/>
          </a:prstGeom>
        </p:spPr>
        <p:txBody>
          <a:bodyPr vert="horz" lIns="84673" tIns="42337" rIns="84673" bIns="42337" rtlCol="0" anchor="b"/>
          <a:lstStyle>
            <a:lvl1pPr algn="r">
              <a:defRPr sz="1100"/>
            </a:lvl1pPr>
          </a:lstStyle>
          <a:p>
            <a:fld id="{7707AC56-17BD-4383-81F5-F1B0005D556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0218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Informations tirées du livre « Le Berry » par Véronique </a:t>
            </a:r>
            <a:r>
              <a:rPr lang="fr-FR" dirty="0" err="1"/>
              <a:t>PONCHOT</a:t>
            </a:r>
            <a:r>
              <a:rPr lang="fr-FR" dirty="0"/>
              <a:t>		Tableau du moulin du Pin peint par Léon DETROIT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7AC56-17BD-4383-81F5-F1B0005D5567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9773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Gabriel </a:t>
            </a:r>
            <a:r>
              <a:rPr lang="fr-FR" dirty="0" err="1"/>
              <a:t>ALABRÉ</a:t>
            </a:r>
            <a:r>
              <a:rPr lang="fr-FR" dirty="0"/>
              <a:t> ?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7AC56-17BD-4383-81F5-F1B0005D5567}" type="slidenum">
              <a:rPr lang="fr-FR" smtClean="0"/>
              <a:t>31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85447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Descendance de </a:t>
            </a:r>
            <a:r>
              <a:rPr lang="fr-FR" dirty="0" err="1"/>
              <a:t>ALABRÉ</a:t>
            </a:r>
            <a:r>
              <a:rPr lang="fr-FR" dirty="0"/>
              <a:t> Denis – ROULET Marguerite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7AC56-17BD-4383-81F5-F1B0005D5567}" type="slidenum">
              <a:rPr lang="fr-FR" smtClean="0"/>
              <a:t>33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3644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Extrait de la carte de Cassini, 19</a:t>
            </a:r>
            <a:r>
              <a:rPr lang="fr-FR" baseline="30000" dirty="0"/>
              <a:t>ème</a:t>
            </a:r>
            <a:r>
              <a:rPr lang="fr-FR" dirty="0"/>
              <a:t> siècle (cartographie IGN).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07AC56-17BD-4383-81F5-F1B0005D5567}" type="slidenum">
              <a:rPr lang="fr-FR" smtClean="0"/>
              <a:t>34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6384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5231937" y="1280159"/>
            <a:ext cx="3906982" cy="32585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79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1" i="1">
                <a:solidFill>
                  <a:srgbClr val="70AC4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15513" y="2340633"/>
            <a:ext cx="4548996" cy="296748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385280" y="2352135"/>
            <a:ext cx="4566249" cy="29559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195460" y="5246802"/>
            <a:ext cx="2050414" cy="0"/>
          </a:xfrm>
          <a:custGeom>
            <a:avLst/>
            <a:gdLst/>
            <a:ahLst/>
            <a:cxnLst/>
            <a:rect l="l" t="t" r="r" b="b"/>
            <a:pathLst>
              <a:path w="2050414">
                <a:moveTo>
                  <a:pt x="0" y="0"/>
                </a:moveTo>
                <a:lnTo>
                  <a:pt x="2050238" y="0"/>
                </a:lnTo>
              </a:path>
            </a:pathLst>
          </a:custGeom>
          <a:ln w="22971">
            <a:solidFill>
              <a:srgbClr val="AFA893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5239956" y="4097722"/>
            <a:ext cx="0" cy="1163955"/>
          </a:xfrm>
          <a:custGeom>
            <a:avLst/>
            <a:gdLst/>
            <a:ahLst/>
            <a:cxnLst/>
            <a:rect l="l" t="t" r="r" b="b"/>
            <a:pathLst>
              <a:path h="1163954">
                <a:moveTo>
                  <a:pt x="0" y="1163408"/>
                </a:moveTo>
                <a:lnTo>
                  <a:pt x="0" y="0"/>
                </a:lnTo>
              </a:path>
            </a:pathLst>
          </a:custGeom>
          <a:ln w="11485">
            <a:solidFill>
              <a:srgbClr val="909393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1" i="1">
                <a:solidFill>
                  <a:srgbClr val="70AC4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50" b="1" i="1">
                <a:solidFill>
                  <a:srgbClr val="70AC4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04425" y="573254"/>
            <a:ext cx="7684548" cy="5264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50" b="1" i="1">
                <a:solidFill>
                  <a:srgbClr val="70AC4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00569" y="1850406"/>
            <a:ext cx="9092261" cy="32086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5" Type="http://schemas.openxmlformats.org/officeDocument/2006/relationships/image" Target="../media/image3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Relationship Id="rId1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18" Type="http://schemas.openxmlformats.org/officeDocument/2006/relationships/image" Target="../media/image58.png"/><Relationship Id="rId3" Type="http://schemas.openxmlformats.org/officeDocument/2006/relationships/image" Target="../media/image43.png"/><Relationship Id="rId21" Type="http://schemas.openxmlformats.org/officeDocument/2006/relationships/image" Target="../media/image61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17" Type="http://schemas.openxmlformats.org/officeDocument/2006/relationships/image" Target="../media/image57.png"/><Relationship Id="rId2" Type="http://schemas.openxmlformats.org/officeDocument/2006/relationships/image" Target="../media/image42.png"/><Relationship Id="rId16" Type="http://schemas.openxmlformats.org/officeDocument/2006/relationships/image" Target="../media/image56.png"/><Relationship Id="rId20" Type="http://schemas.openxmlformats.org/officeDocument/2006/relationships/image" Target="../media/image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5" Type="http://schemas.openxmlformats.org/officeDocument/2006/relationships/image" Target="../media/image55.png"/><Relationship Id="rId23" Type="http://schemas.openxmlformats.org/officeDocument/2006/relationships/image" Target="../media/image63.png"/><Relationship Id="rId10" Type="http://schemas.openxmlformats.org/officeDocument/2006/relationships/image" Target="../media/image50.png"/><Relationship Id="rId19" Type="http://schemas.openxmlformats.org/officeDocument/2006/relationships/image" Target="../media/image59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Relationship Id="rId14" Type="http://schemas.openxmlformats.org/officeDocument/2006/relationships/image" Target="../media/image54.png"/><Relationship Id="rId22" Type="http://schemas.openxmlformats.org/officeDocument/2006/relationships/image" Target="../media/image6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81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4.pn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5" Type="http://schemas.openxmlformats.org/officeDocument/2006/relationships/image" Target="../media/image8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Relationship Id="rId14" Type="http://schemas.openxmlformats.org/officeDocument/2006/relationships/image" Target="../media/image8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5.png"/><Relationship Id="rId18" Type="http://schemas.openxmlformats.org/officeDocument/2006/relationships/image" Target="../media/image100.png"/><Relationship Id="rId3" Type="http://schemas.openxmlformats.org/officeDocument/2006/relationships/image" Target="../media/image85.png"/><Relationship Id="rId7" Type="http://schemas.openxmlformats.org/officeDocument/2006/relationships/image" Target="../media/image89.png"/><Relationship Id="rId12" Type="http://schemas.openxmlformats.org/officeDocument/2006/relationships/image" Target="../media/image94.png"/><Relationship Id="rId17" Type="http://schemas.openxmlformats.org/officeDocument/2006/relationships/image" Target="../media/image99.png"/><Relationship Id="rId2" Type="http://schemas.openxmlformats.org/officeDocument/2006/relationships/image" Target="../media/image84.png"/><Relationship Id="rId16" Type="http://schemas.openxmlformats.org/officeDocument/2006/relationships/image" Target="../media/image9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openxmlformats.org/officeDocument/2006/relationships/image" Target="../media/image87.png"/><Relationship Id="rId15" Type="http://schemas.openxmlformats.org/officeDocument/2006/relationships/image" Target="../media/image97.png"/><Relationship Id="rId10" Type="http://schemas.openxmlformats.org/officeDocument/2006/relationships/image" Target="../media/image92.png"/><Relationship Id="rId19" Type="http://schemas.openxmlformats.org/officeDocument/2006/relationships/image" Target="../media/image101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Relationship Id="rId14" Type="http://schemas.openxmlformats.org/officeDocument/2006/relationships/image" Target="../media/image9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13" Type="http://schemas.openxmlformats.org/officeDocument/2006/relationships/image" Target="../media/image114.png"/><Relationship Id="rId18" Type="http://schemas.openxmlformats.org/officeDocument/2006/relationships/image" Target="../media/image119.png"/><Relationship Id="rId26" Type="http://schemas.openxmlformats.org/officeDocument/2006/relationships/image" Target="../media/image127.png"/><Relationship Id="rId3" Type="http://schemas.openxmlformats.org/officeDocument/2006/relationships/image" Target="../media/image104.png"/><Relationship Id="rId21" Type="http://schemas.openxmlformats.org/officeDocument/2006/relationships/image" Target="../media/image122.png"/><Relationship Id="rId7" Type="http://schemas.openxmlformats.org/officeDocument/2006/relationships/image" Target="../media/image108.png"/><Relationship Id="rId12" Type="http://schemas.openxmlformats.org/officeDocument/2006/relationships/image" Target="../media/image113.png"/><Relationship Id="rId17" Type="http://schemas.openxmlformats.org/officeDocument/2006/relationships/image" Target="../media/image118.png"/><Relationship Id="rId25" Type="http://schemas.openxmlformats.org/officeDocument/2006/relationships/image" Target="../media/image126.png"/><Relationship Id="rId2" Type="http://schemas.openxmlformats.org/officeDocument/2006/relationships/image" Target="../media/image103.png"/><Relationship Id="rId16" Type="http://schemas.openxmlformats.org/officeDocument/2006/relationships/image" Target="../media/image117.png"/><Relationship Id="rId20" Type="http://schemas.openxmlformats.org/officeDocument/2006/relationships/image" Target="../media/image1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7.png"/><Relationship Id="rId11" Type="http://schemas.openxmlformats.org/officeDocument/2006/relationships/image" Target="../media/image112.png"/><Relationship Id="rId24" Type="http://schemas.openxmlformats.org/officeDocument/2006/relationships/image" Target="../media/image125.png"/><Relationship Id="rId5" Type="http://schemas.openxmlformats.org/officeDocument/2006/relationships/image" Target="../media/image106.png"/><Relationship Id="rId15" Type="http://schemas.openxmlformats.org/officeDocument/2006/relationships/image" Target="../media/image116.png"/><Relationship Id="rId23" Type="http://schemas.openxmlformats.org/officeDocument/2006/relationships/image" Target="../media/image124.png"/><Relationship Id="rId28" Type="http://schemas.openxmlformats.org/officeDocument/2006/relationships/image" Target="../media/image129.png"/><Relationship Id="rId10" Type="http://schemas.openxmlformats.org/officeDocument/2006/relationships/image" Target="../media/image111.png"/><Relationship Id="rId19" Type="http://schemas.openxmlformats.org/officeDocument/2006/relationships/image" Target="../media/image120.png"/><Relationship Id="rId4" Type="http://schemas.openxmlformats.org/officeDocument/2006/relationships/image" Target="../media/image105.png"/><Relationship Id="rId9" Type="http://schemas.openxmlformats.org/officeDocument/2006/relationships/image" Target="../media/image110.png"/><Relationship Id="rId14" Type="http://schemas.openxmlformats.org/officeDocument/2006/relationships/image" Target="../media/image115.png"/><Relationship Id="rId22" Type="http://schemas.openxmlformats.org/officeDocument/2006/relationships/image" Target="../media/image123.png"/><Relationship Id="rId27" Type="http://schemas.openxmlformats.org/officeDocument/2006/relationships/image" Target="../media/image12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13" Type="http://schemas.openxmlformats.org/officeDocument/2006/relationships/image" Target="../media/image142.png"/><Relationship Id="rId18" Type="http://schemas.openxmlformats.org/officeDocument/2006/relationships/image" Target="../media/image147.png"/><Relationship Id="rId3" Type="http://schemas.openxmlformats.org/officeDocument/2006/relationships/image" Target="../media/image132.png"/><Relationship Id="rId7" Type="http://schemas.openxmlformats.org/officeDocument/2006/relationships/image" Target="../media/image136.png"/><Relationship Id="rId12" Type="http://schemas.openxmlformats.org/officeDocument/2006/relationships/image" Target="../media/image141.png"/><Relationship Id="rId17" Type="http://schemas.openxmlformats.org/officeDocument/2006/relationships/image" Target="../media/image146.png"/><Relationship Id="rId2" Type="http://schemas.openxmlformats.org/officeDocument/2006/relationships/image" Target="../media/image131.png"/><Relationship Id="rId16" Type="http://schemas.openxmlformats.org/officeDocument/2006/relationships/image" Target="../media/image1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5.png"/><Relationship Id="rId11" Type="http://schemas.openxmlformats.org/officeDocument/2006/relationships/image" Target="../media/image140.png"/><Relationship Id="rId5" Type="http://schemas.openxmlformats.org/officeDocument/2006/relationships/image" Target="../media/image134.png"/><Relationship Id="rId15" Type="http://schemas.openxmlformats.org/officeDocument/2006/relationships/image" Target="../media/image144.png"/><Relationship Id="rId10" Type="http://schemas.openxmlformats.org/officeDocument/2006/relationships/image" Target="../media/image139.png"/><Relationship Id="rId19" Type="http://schemas.openxmlformats.org/officeDocument/2006/relationships/image" Target="../media/image148.png"/><Relationship Id="rId4" Type="http://schemas.openxmlformats.org/officeDocument/2006/relationships/image" Target="../media/image133.png"/><Relationship Id="rId9" Type="http://schemas.openxmlformats.org/officeDocument/2006/relationships/image" Target="../media/image138.png"/><Relationship Id="rId14" Type="http://schemas.openxmlformats.org/officeDocument/2006/relationships/image" Target="../media/image14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5.png"/><Relationship Id="rId5" Type="http://schemas.openxmlformats.org/officeDocument/2006/relationships/image" Target="../media/image154.png"/><Relationship Id="rId4" Type="http://schemas.openxmlformats.org/officeDocument/2006/relationships/image" Target="../media/image1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22393" y="1505202"/>
            <a:ext cx="6303645" cy="14382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24940" marR="6350" indent="-1412875">
              <a:lnSpc>
                <a:spcPct val="104099"/>
              </a:lnSpc>
            </a:pPr>
            <a:r>
              <a:rPr sz="4550" spc="-305" dirty="0">
                <a:latin typeface="Arial"/>
                <a:cs typeface="Arial"/>
              </a:rPr>
              <a:t>L</a:t>
            </a:r>
            <a:r>
              <a:rPr sz="4550" spc="-225" dirty="0">
                <a:latin typeface="Arial"/>
                <a:cs typeface="Arial"/>
              </a:rPr>
              <a:t>e</a:t>
            </a:r>
            <a:r>
              <a:rPr sz="4550" spc="-480" dirty="0">
                <a:latin typeface="Arial"/>
                <a:cs typeface="Arial"/>
              </a:rPr>
              <a:t>s</a:t>
            </a:r>
            <a:r>
              <a:rPr sz="4550" spc="355" dirty="0">
                <a:latin typeface="Arial"/>
                <a:cs typeface="Arial"/>
              </a:rPr>
              <a:t> </a:t>
            </a:r>
            <a:r>
              <a:rPr sz="4550" spc="-475" dirty="0">
                <a:latin typeface="Arial"/>
                <a:cs typeface="Arial"/>
              </a:rPr>
              <a:t>B</a:t>
            </a:r>
            <a:r>
              <a:rPr sz="4550" spc="-459" dirty="0">
                <a:latin typeface="Arial"/>
                <a:cs typeface="Arial"/>
              </a:rPr>
              <a:t>a</a:t>
            </a:r>
            <a:r>
              <a:rPr sz="4550" spc="-715" dirty="0">
                <a:latin typeface="Arial"/>
                <a:cs typeface="Arial"/>
              </a:rPr>
              <a:t> </a:t>
            </a:r>
            <a:r>
              <a:rPr sz="4550" spc="280" dirty="0">
                <a:latin typeface="Arial"/>
                <a:cs typeface="Arial"/>
              </a:rPr>
              <a:t>r</a:t>
            </a:r>
            <a:r>
              <a:rPr sz="4550" spc="140" dirty="0">
                <a:latin typeface="Arial"/>
                <a:cs typeface="Arial"/>
              </a:rPr>
              <a:t>r</a:t>
            </a:r>
            <a:r>
              <a:rPr sz="4550" spc="-160" dirty="0">
                <a:latin typeface="Arial"/>
                <a:cs typeface="Arial"/>
              </a:rPr>
              <a:t>a</a:t>
            </a:r>
            <a:r>
              <a:rPr sz="4550" spc="-105" dirty="0">
                <a:latin typeface="Arial"/>
                <a:cs typeface="Arial"/>
              </a:rPr>
              <a:t>g</a:t>
            </a:r>
            <a:r>
              <a:rPr sz="4550" spc="145" dirty="0">
                <a:latin typeface="Arial"/>
                <a:cs typeface="Arial"/>
              </a:rPr>
              <a:t>e</a:t>
            </a:r>
            <a:r>
              <a:rPr sz="4550" spc="-480" dirty="0">
                <a:latin typeface="Arial"/>
                <a:cs typeface="Arial"/>
              </a:rPr>
              <a:t>s</a:t>
            </a:r>
            <a:r>
              <a:rPr sz="4550" spc="140" dirty="0">
                <a:latin typeface="Arial"/>
                <a:cs typeface="Arial"/>
              </a:rPr>
              <a:t> </a:t>
            </a:r>
            <a:r>
              <a:rPr sz="4550" spc="90" dirty="0">
                <a:latin typeface="Arial"/>
                <a:cs typeface="Arial"/>
              </a:rPr>
              <a:t>et</a:t>
            </a:r>
            <a:r>
              <a:rPr sz="4550" spc="365" dirty="0">
                <a:latin typeface="Arial"/>
                <a:cs typeface="Arial"/>
              </a:rPr>
              <a:t> </a:t>
            </a:r>
            <a:r>
              <a:rPr sz="4550" spc="415" dirty="0">
                <a:latin typeface="Arial"/>
                <a:cs typeface="Arial"/>
              </a:rPr>
              <a:t>M</a:t>
            </a:r>
            <a:r>
              <a:rPr sz="4550" spc="345" dirty="0">
                <a:latin typeface="Arial"/>
                <a:cs typeface="Arial"/>
              </a:rPr>
              <a:t>o</a:t>
            </a:r>
            <a:r>
              <a:rPr sz="4550" spc="200" dirty="0">
                <a:latin typeface="Arial"/>
                <a:cs typeface="Arial"/>
              </a:rPr>
              <a:t>u</a:t>
            </a:r>
            <a:r>
              <a:rPr sz="4550" spc="65" dirty="0">
                <a:latin typeface="Arial"/>
                <a:cs typeface="Arial"/>
              </a:rPr>
              <a:t>l</a:t>
            </a:r>
            <a:r>
              <a:rPr sz="4550" spc="50" dirty="0">
                <a:latin typeface="Arial"/>
                <a:cs typeface="Arial"/>
              </a:rPr>
              <a:t>i</a:t>
            </a:r>
            <a:r>
              <a:rPr sz="4550" spc="114" dirty="0">
                <a:latin typeface="Arial"/>
                <a:cs typeface="Arial"/>
              </a:rPr>
              <a:t>n</a:t>
            </a:r>
            <a:r>
              <a:rPr sz="4550" spc="-434" dirty="0">
                <a:latin typeface="Arial"/>
                <a:cs typeface="Arial"/>
              </a:rPr>
              <a:t>s</a:t>
            </a:r>
            <a:r>
              <a:rPr sz="4550" spc="-245" dirty="0">
                <a:latin typeface="Arial"/>
                <a:cs typeface="Arial"/>
              </a:rPr>
              <a:t> </a:t>
            </a:r>
            <a:r>
              <a:rPr sz="4550" spc="-50" dirty="0">
                <a:latin typeface="Arial"/>
                <a:cs typeface="Arial"/>
              </a:rPr>
              <a:t>s</a:t>
            </a:r>
            <a:r>
              <a:rPr sz="4550" spc="200" dirty="0">
                <a:latin typeface="Arial"/>
                <a:cs typeface="Arial"/>
              </a:rPr>
              <a:t>u</a:t>
            </a:r>
            <a:r>
              <a:rPr sz="4550" spc="30" dirty="0">
                <a:latin typeface="Arial"/>
                <a:cs typeface="Arial"/>
              </a:rPr>
              <a:t>r</a:t>
            </a:r>
            <a:r>
              <a:rPr sz="4550" spc="210" dirty="0">
                <a:latin typeface="Arial"/>
                <a:cs typeface="Arial"/>
              </a:rPr>
              <a:t> </a:t>
            </a:r>
            <a:r>
              <a:rPr sz="4550" spc="-45" dirty="0">
                <a:latin typeface="Arial"/>
                <a:cs typeface="Arial"/>
              </a:rPr>
              <a:t>l</a:t>
            </a:r>
            <a:r>
              <a:rPr sz="4550" spc="-459" dirty="0">
                <a:latin typeface="Arial"/>
                <a:cs typeface="Arial"/>
              </a:rPr>
              <a:t>a</a:t>
            </a:r>
            <a:r>
              <a:rPr sz="4550" spc="330" dirty="0">
                <a:latin typeface="Arial"/>
                <a:cs typeface="Arial"/>
              </a:rPr>
              <a:t> </a:t>
            </a:r>
            <a:r>
              <a:rPr sz="4550" spc="-305" dirty="0">
                <a:latin typeface="Arial"/>
                <a:cs typeface="Arial"/>
              </a:rPr>
              <a:t>C</a:t>
            </a:r>
            <a:r>
              <a:rPr sz="4550" spc="100" dirty="0">
                <a:latin typeface="Arial"/>
                <a:cs typeface="Arial"/>
              </a:rPr>
              <a:t>r</a:t>
            </a:r>
            <a:r>
              <a:rPr sz="4550" spc="200" dirty="0">
                <a:latin typeface="Arial"/>
                <a:cs typeface="Arial"/>
              </a:rPr>
              <a:t>e</a:t>
            </a:r>
            <a:r>
              <a:rPr sz="4550" spc="-15" dirty="0">
                <a:latin typeface="Arial"/>
                <a:cs typeface="Arial"/>
              </a:rPr>
              <a:t>u</a:t>
            </a:r>
            <a:r>
              <a:rPr sz="4550" spc="-190" dirty="0">
                <a:latin typeface="Arial"/>
                <a:cs typeface="Arial"/>
              </a:rPr>
              <a:t>s</a:t>
            </a:r>
            <a:r>
              <a:rPr sz="4550" spc="-180" dirty="0">
                <a:latin typeface="Arial"/>
                <a:cs typeface="Arial"/>
              </a:rPr>
              <a:t>e</a:t>
            </a:r>
            <a:endParaRPr sz="4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593928" y="3123459"/>
            <a:ext cx="3468370" cy="3022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80"/>
              </a:lnSpc>
              <a:tabLst>
                <a:tab pos="899160" algn="l"/>
              </a:tabLst>
            </a:pPr>
            <a:r>
              <a:rPr sz="1800" spc="-35" dirty="0">
                <a:latin typeface="Arial"/>
                <a:cs typeface="Arial"/>
              </a:rPr>
              <a:t>Eguzon	</a:t>
            </a:r>
            <a:r>
              <a:rPr sz="2000" spc="-130" dirty="0">
                <a:latin typeface="Arial"/>
                <a:cs typeface="Arial"/>
              </a:rPr>
              <a:t>=&gt; </a:t>
            </a:r>
            <a:r>
              <a:rPr sz="2000" spc="-225" dirty="0">
                <a:latin typeface="Arial"/>
                <a:cs typeface="Arial"/>
              </a:rPr>
              <a:t> </a:t>
            </a:r>
            <a:r>
              <a:rPr sz="1800" spc="5" dirty="0">
                <a:latin typeface="Arial"/>
                <a:cs typeface="Arial"/>
              </a:rPr>
              <a:t>Argenton-sur-Creuse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278786" y="4362824"/>
            <a:ext cx="1707514" cy="1568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950" dirty="0">
                <a:latin typeface="Arial"/>
                <a:cs typeface="Arial"/>
              </a:rPr>
              <a:t>(Dénombrement</a:t>
            </a:r>
            <a:r>
              <a:rPr sz="950" spc="75" dirty="0">
                <a:latin typeface="Arial"/>
                <a:cs typeface="Arial"/>
              </a:rPr>
              <a:t> </a:t>
            </a:r>
            <a:r>
              <a:rPr sz="950" spc="20" dirty="0">
                <a:latin typeface="Arial"/>
                <a:cs typeface="Arial"/>
              </a:rPr>
              <a:t>non</a:t>
            </a:r>
            <a:r>
              <a:rPr sz="950" spc="-45" dirty="0">
                <a:latin typeface="Arial"/>
                <a:cs typeface="Arial"/>
              </a:rPr>
              <a:t> </a:t>
            </a:r>
            <a:r>
              <a:rPr sz="950" spc="-10" dirty="0">
                <a:latin typeface="Arial"/>
                <a:cs typeface="Arial"/>
              </a:rPr>
              <a:t>exhaust</a:t>
            </a:r>
            <a:r>
              <a:rPr sz="950" spc="-15" dirty="0">
                <a:latin typeface="Arial"/>
                <a:cs typeface="Arial"/>
              </a:rPr>
              <a:t>i</a:t>
            </a:r>
            <a:r>
              <a:rPr sz="950" spc="10" dirty="0">
                <a:latin typeface="Arial"/>
                <a:cs typeface="Arial"/>
              </a:rPr>
              <a:t>f</a:t>
            </a:r>
            <a:r>
              <a:rPr sz="950" spc="15" dirty="0">
                <a:latin typeface="Arial"/>
                <a:cs typeface="Arial"/>
              </a:rPr>
              <a:t>)</a:t>
            </a:r>
            <a:endParaRPr sz="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46300" y="0"/>
            <a:ext cx="5468282" cy="75577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0060">
              <a:lnSpc>
                <a:spcPct val="100000"/>
              </a:lnSpc>
            </a:pPr>
            <a:r>
              <a:rPr sz="3300" b="0" i="0" spc="-420" dirty="0">
                <a:solidFill>
                  <a:srgbClr val="00AF4F"/>
                </a:solidFill>
                <a:latin typeface="Arial"/>
                <a:cs typeface="Arial"/>
              </a:rPr>
              <a:t>LES</a:t>
            </a:r>
            <a:r>
              <a:rPr sz="3300" b="0" i="0" spc="10" dirty="0">
                <a:solidFill>
                  <a:srgbClr val="00AF4F"/>
                </a:solidFill>
                <a:latin typeface="Arial"/>
                <a:cs typeface="Arial"/>
              </a:rPr>
              <a:t> </a:t>
            </a:r>
            <a:r>
              <a:rPr sz="3300" b="0" i="0" spc="-245" dirty="0">
                <a:solidFill>
                  <a:srgbClr val="00AF4F"/>
                </a:solidFill>
                <a:latin typeface="Arial"/>
                <a:cs typeface="Arial"/>
              </a:rPr>
              <a:t>B</a:t>
            </a:r>
            <a:r>
              <a:rPr sz="3300" b="0" i="0" spc="-30" dirty="0">
                <a:solidFill>
                  <a:srgbClr val="00AF4F"/>
                </a:solidFill>
                <a:latin typeface="Arial"/>
                <a:cs typeface="Arial"/>
              </a:rPr>
              <a:t>A</a:t>
            </a:r>
            <a:r>
              <a:rPr sz="3300" b="0" i="0" spc="-670" dirty="0">
                <a:solidFill>
                  <a:srgbClr val="00AF4F"/>
                </a:solidFill>
                <a:latin typeface="Arial"/>
                <a:cs typeface="Arial"/>
              </a:rPr>
              <a:t>R</a:t>
            </a:r>
            <a:r>
              <a:rPr sz="3300" b="0" i="0" spc="-620" dirty="0">
                <a:solidFill>
                  <a:srgbClr val="00AF4F"/>
                </a:solidFill>
                <a:latin typeface="Arial"/>
                <a:cs typeface="Arial"/>
              </a:rPr>
              <a:t> </a:t>
            </a:r>
            <a:r>
              <a:rPr sz="3300" b="0" i="0" spc="-660" dirty="0">
                <a:solidFill>
                  <a:srgbClr val="00AF4F"/>
                </a:solidFill>
                <a:latin typeface="Arial"/>
                <a:cs typeface="Arial"/>
              </a:rPr>
              <a:t>R</a:t>
            </a:r>
            <a:r>
              <a:rPr sz="3300" b="0" i="0" spc="-240" dirty="0">
                <a:solidFill>
                  <a:srgbClr val="00AF4F"/>
                </a:solidFill>
                <a:latin typeface="Arial"/>
                <a:cs typeface="Arial"/>
              </a:rPr>
              <a:t>AG</a:t>
            </a:r>
            <a:r>
              <a:rPr sz="3300" b="0" i="0" spc="-430" dirty="0">
                <a:solidFill>
                  <a:srgbClr val="00AF4F"/>
                </a:solidFill>
                <a:latin typeface="Arial"/>
                <a:cs typeface="Arial"/>
              </a:rPr>
              <a:t> </a:t>
            </a:r>
            <a:r>
              <a:rPr sz="3300" b="0" i="0" spc="-555" dirty="0">
                <a:solidFill>
                  <a:srgbClr val="00AF4F"/>
                </a:solidFill>
                <a:latin typeface="Arial"/>
                <a:cs typeface="Arial"/>
              </a:rPr>
              <a:t>ES</a:t>
            </a:r>
            <a:r>
              <a:rPr sz="3300" b="0" i="0" spc="-85" dirty="0">
                <a:solidFill>
                  <a:srgbClr val="00AF4F"/>
                </a:solidFill>
                <a:latin typeface="Arial"/>
                <a:cs typeface="Arial"/>
              </a:rPr>
              <a:t> </a:t>
            </a:r>
            <a:r>
              <a:rPr sz="3300" b="0" i="0" spc="-280" dirty="0">
                <a:solidFill>
                  <a:srgbClr val="00AF4F"/>
                </a:solidFill>
                <a:latin typeface="Arial"/>
                <a:cs typeface="Arial"/>
              </a:rPr>
              <a:t>P</a:t>
            </a:r>
            <a:r>
              <a:rPr sz="3300" b="0" i="0" spc="-515" dirty="0">
                <a:solidFill>
                  <a:srgbClr val="00AF4F"/>
                </a:solidFill>
                <a:latin typeface="Arial"/>
                <a:cs typeface="Arial"/>
              </a:rPr>
              <a:t>R</a:t>
            </a:r>
            <a:r>
              <a:rPr sz="3300" b="0" i="0" spc="-245" dirty="0">
                <a:solidFill>
                  <a:srgbClr val="00AF4F"/>
                </a:solidFill>
                <a:latin typeface="Arial"/>
                <a:cs typeface="Arial"/>
              </a:rPr>
              <a:t>OCH</a:t>
            </a:r>
            <a:r>
              <a:rPr sz="3300" b="0" i="0" spc="-535" dirty="0">
                <a:solidFill>
                  <a:srgbClr val="00AF4F"/>
                </a:solidFill>
                <a:latin typeface="Arial"/>
                <a:cs typeface="Arial"/>
              </a:rPr>
              <a:t> </a:t>
            </a:r>
            <a:r>
              <a:rPr sz="3300" b="0" i="0" spc="-555" dirty="0">
                <a:solidFill>
                  <a:srgbClr val="00AF4F"/>
                </a:solidFill>
                <a:latin typeface="Arial"/>
                <a:cs typeface="Arial"/>
              </a:rPr>
              <a:t>ES</a:t>
            </a:r>
            <a:endParaRPr sz="33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00569" y="1850406"/>
            <a:ext cx="8990965" cy="3208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1590">
              <a:lnSpc>
                <a:spcPct val="100000"/>
              </a:lnSpc>
            </a:pPr>
            <a:r>
              <a:rPr sz="950" spc="40" dirty="0">
                <a:latin typeface="Arial"/>
                <a:cs typeface="Arial"/>
              </a:rPr>
              <a:t>r:;r </a:t>
            </a:r>
            <a:r>
              <a:rPr sz="950" spc="10" dirty="0">
                <a:latin typeface="Arial"/>
                <a:cs typeface="Arial"/>
              </a:rPr>
              <a:t> </a:t>
            </a:r>
            <a:r>
              <a:rPr sz="1300" spc="50" dirty="0">
                <a:latin typeface="Arial"/>
                <a:cs typeface="Arial"/>
              </a:rPr>
              <a:t>Barrage</a:t>
            </a:r>
            <a:r>
              <a:rPr sz="1300" spc="-75" dirty="0">
                <a:latin typeface="Arial"/>
                <a:cs typeface="Arial"/>
              </a:rPr>
              <a:t> </a:t>
            </a:r>
            <a:r>
              <a:rPr sz="1300" spc="135" dirty="0">
                <a:latin typeface="Arial"/>
                <a:cs typeface="Arial"/>
              </a:rPr>
              <a:t>d</a:t>
            </a:r>
            <a:r>
              <a:rPr sz="1300" spc="140" dirty="0">
                <a:latin typeface="Arial"/>
                <a:cs typeface="Arial"/>
              </a:rPr>
              <a:t>e</a:t>
            </a:r>
            <a:r>
              <a:rPr sz="1300" spc="-80" dirty="0">
                <a:latin typeface="Arial"/>
                <a:cs typeface="Arial"/>
              </a:rPr>
              <a:t> </a:t>
            </a:r>
            <a:r>
              <a:rPr sz="1300" spc="-15" dirty="0">
                <a:latin typeface="Arial"/>
                <a:cs typeface="Arial"/>
              </a:rPr>
              <a:t>La</a:t>
            </a:r>
            <a:r>
              <a:rPr sz="1300" spc="20" dirty="0">
                <a:latin typeface="Arial"/>
                <a:cs typeface="Arial"/>
              </a:rPr>
              <a:t> </a:t>
            </a:r>
            <a:r>
              <a:rPr sz="1300" spc="60" dirty="0">
                <a:latin typeface="Arial"/>
                <a:cs typeface="Arial"/>
              </a:rPr>
              <a:t>Roche</a:t>
            </a:r>
            <a:r>
              <a:rPr sz="1300" spc="-30" dirty="0">
                <a:latin typeface="Arial"/>
                <a:cs typeface="Arial"/>
              </a:rPr>
              <a:t> </a:t>
            </a:r>
            <a:r>
              <a:rPr sz="1300" spc="120" dirty="0">
                <a:latin typeface="Arial"/>
                <a:cs typeface="Arial"/>
              </a:rPr>
              <a:t>ba</a:t>
            </a:r>
            <a:r>
              <a:rPr sz="1300" spc="10" dirty="0">
                <a:latin typeface="Arial"/>
                <a:cs typeface="Arial"/>
              </a:rPr>
              <a:t>t</a:t>
            </a:r>
            <a:r>
              <a:rPr lang="fr-FR" sz="1300" spc="10" dirty="0">
                <a:latin typeface="Arial"/>
                <a:cs typeface="Arial"/>
              </a:rPr>
              <a:t> </a:t>
            </a:r>
            <a:r>
              <a:rPr sz="1300" spc="-580" dirty="0">
                <a:latin typeface="Arial"/>
                <a:cs typeface="Arial"/>
              </a:rPr>
              <a:t>l</a:t>
            </a:r>
            <a:r>
              <a:rPr sz="1300" spc="-35" dirty="0">
                <a:latin typeface="Arial"/>
                <a:cs typeface="Arial"/>
              </a:rPr>
              <a:t>‘</a:t>
            </a:r>
            <a:r>
              <a:rPr lang="fr-FR" sz="1300" spc="-35" dirty="0">
                <a:latin typeface="Arial"/>
                <a:cs typeface="Arial"/>
              </a:rPr>
              <a:t>’ </a:t>
            </a:r>
            <a:r>
              <a:rPr sz="1300" spc="130" dirty="0" err="1">
                <a:latin typeface="Arial"/>
                <a:cs typeface="Arial"/>
              </a:rPr>
              <a:t>A</a:t>
            </a:r>
            <a:r>
              <a:rPr sz="1300" spc="-5" dirty="0" err="1">
                <a:latin typeface="Arial"/>
                <a:cs typeface="Arial"/>
              </a:rPr>
              <a:t>i</a:t>
            </a:r>
            <a:r>
              <a:rPr sz="1300" spc="65" dirty="0" err="1">
                <a:latin typeface="Arial"/>
                <a:cs typeface="Arial"/>
              </a:rPr>
              <a:t>gu</a:t>
            </a:r>
            <a:r>
              <a:rPr sz="1300" spc="100" dirty="0" err="1">
                <a:latin typeface="Arial"/>
                <a:cs typeface="Arial"/>
              </a:rPr>
              <a:t>e</a:t>
            </a:r>
            <a:r>
              <a:rPr sz="1300" spc="-35" dirty="0">
                <a:latin typeface="Arial"/>
                <a:cs typeface="Arial"/>
              </a:rPr>
              <a:t> </a:t>
            </a:r>
            <a:r>
              <a:rPr sz="1300" spc="20" dirty="0">
                <a:latin typeface="Arial"/>
                <a:cs typeface="Arial"/>
              </a:rPr>
              <a:t>(le</a:t>
            </a:r>
            <a:r>
              <a:rPr sz="1300" spc="-10" dirty="0">
                <a:latin typeface="Arial"/>
                <a:cs typeface="Arial"/>
              </a:rPr>
              <a:t> </a:t>
            </a:r>
            <a:r>
              <a:rPr sz="1100" spc="90" dirty="0">
                <a:latin typeface="Times New Roman"/>
                <a:cs typeface="Times New Roman"/>
              </a:rPr>
              <a:t>1</a:t>
            </a:r>
            <a:r>
              <a:rPr sz="1100" spc="-30" dirty="0">
                <a:latin typeface="Times New Roman"/>
                <a:cs typeface="Times New Roman"/>
              </a:rPr>
              <a:t>er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300" spc="35" dirty="0">
                <a:latin typeface="Arial"/>
                <a:cs typeface="Arial"/>
              </a:rPr>
              <a:t>de</a:t>
            </a:r>
            <a:r>
              <a:rPr sz="1300" spc="-10" dirty="0">
                <a:latin typeface="Arial"/>
                <a:cs typeface="Arial"/>
              </a:rPr>
              <a:t> </a:t>
            </a:r>
            <a:r>
              <a:rPr sz="1300" spc="-5" dirty="0">
                <a:latin typeface="Arial"/>
                <a:cs typeface="Arial"/>
              </a:rPr>
              <a:t>l</a:t>
            </a:r>
            <a:r>
              <a:rPr sz="1300" spc="-30" dirty="0">
                <a:latin typeface="Arial"/>
                <a:cs typeface="Arial"/>
              </a:rPr>
              <a:t>a</a:t>
            </a:r>
            <a:r>
              <a:rPr sz="1300" spc="-50" dirty="0">
                <a:latin typeface="Arial"/>
                <a:cs typeface="Arial"/>
              </a:rPr>
              <a:t> </a:t>
            </a:r>
            <a:r>
              <a:rPr sz="1300" spc="15" dirty="0">
                <a:latin typeface="Arial"/>
                <a:cs typeface="Arial"/>
              </a:rPr>
              <a:t>vallée)</a:t>
            </a:r>
            <a:r>
              <a:rPr sz="1300" spc="5" dirty="0">
                <a:latin typeface="Arial"/>
                <a:cs typeface="Arial"/>
              </a:rPr>
              <a:t>.</a:t>
            </a:r>
            <a:endParaRPr sz="1300" dirty="0">
              <a:latin typeface="Arial"/>
              <a:cs typeface="Arial"/>
            </a:endParaRPr>
          </a:p>
          <a:p>
            <a:pPr marL="21590" marR="6350">
              <a:lnSpc>
                <a:spcPts val="2160"/>
              </a:lnSpc>
              <a:spcBef>
                <a:spcPts val="204"/>
              </a:spcBef>
            </a:pPr>
            <a:r>
              <a:rPr sz="1100" spc="170" dirty="0">
                <a:latin typeface="Times New Roman"/>
                <a:cs typeface="Times New Roman"/>
              </a:rPr>
              <a:t>1</a:t>
            </a:r>
            <a:r>
              <a:rPr sz="1100" spc="-30" dirty="0">
                <a:latin typeface="Times New Roman"/>
                <a:cs typeface="Times New Roman"/>
              </a:rPr>
              <a:t>er</a:t>
            </a:r>
            <a:r>
              <a:rPr sz="1100" spc="65" dirty="0">
                <a:latin typeface="Times New Roman"/>
                <a:cs typeface="Times New Roman"/>
              </a:rPr>
              <a:t> </a:t>
            </a:r>
            <a:r>
              <a:rPr sz="1300" spc="25" dirty="0">
                <a:latin typeface="Arial"/>
                <a:cs typeface="Arial"/>
              </a:rPr>
              <a:t>barrage</a:t>
            </a:r>
            <a:r>
              <a:rPr sz="1300" spc="-55" dirty="0">
                <a:latin typeface="Arial"/>
                <a:cs typeface="Arial"/>
              </a:rPr>
              <a:t> </a:t>
            </a:r>
            <a:r>
              <a:rPr sz="1300" spc="160" dirty="0">
                <a:latin typeface="Arial"/>
                <a:cs typeface="Arial"/>
              </a:rPr>
              <a:t>m</a:t>
            </a:r>
            <a:r>
              <a:rPr sz="1300" spc="-30" dirty="0">
                <a:latin typeface="Arial"/>
                <a:cs typeface="Arial"/>
              </a:rPr>
              <a:t>i</a:t>
            </a:r>
            <a:r>
              <a:rPr sz="1300" spc="-80" dirty="0">
                <a:latin typeface="Arial"/>
                <a:cs typeface="Arial"/>
              </a:rPr>
              <a:t>s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20" dirty="0">
                <a:latin typeface="Arial"/>
                <a:cs typeface="Arial"/>
              </a:rPr>
              <a:t>en</a:t>
            </a:r>
            <a:r>
              <a:rPr sz="1300" spc="-55" dirty="0">
                <a:latin typeface="Arial"/>
                <a:cs typeface="Arial"/>
              </a:rPr>
              <a:t> </a:t>
            </a:r>
            <a:r>
              <a:rPr sz="1300" spc="20" dirty="0">
                <a:latin typeface="Arial"/>
                <a:cs typeface="Arial"/>
              </a:rPr>
              <a:t>eau</a:t>
            </a:r>
            <a:r>
              <a:rPr sz="1300" spc="-75" dirty="0">
                <a:latin typeface="Arial"/>
                <a:cs typeface="Arial"/>
              </a:rPr>
              <a:t> </a:t>
            </a:r>
            <a:r>
              <a:rPr sz="1300" spc="55" dirty="0">
                <a:latin typeface="Arial"/>
                <a:cs typeface="Arial"/>
              </a:rPr>
              <a:t>en</a:t>
            </a:r>
            <a:r>
              <a:rPr sz="1300" spc="20" dirty="0">
                <a:latin typeface="Arial"/>
                <a:cs typeface="Arial"/>
              </a:rPr>
              <a:t> </a:t>
            </a:r>
            <a:r>
              <a:rPr sz="1300" spc="-80" dirty="0">
                <a:latin typeface="Arial"/>
                <a:cs typeface="Arial"/>
              </a:rPr>
              <a:t>1</a:t>
            </a:r>
            <a:r>
              <a:rPr sz="1300" spc="30" dirty="0">
                <a:latin typeface="Arial"/>
                <a:cs typeface="Arial"/>
              </a:rPr>
              <a:t>908.</a:t>
            </a:r>
            <a:r>
              <a:rPr sz="1300" spc="-20" dirty="0">
                <a:latin typeface="Arial"/>
                <a:cs typeface="Arial"/>
              </a:rPr>
              <a:t> </a:t>
            </a:r>
            <a:r>
              <a:rPr sz="1300" spc="-220" dirty="0">
                <a:latin typeface="Arial"/>
                <a:cs typeface="Arial"/>
              </a:rPr>
              <a:t>L</a:t>
            </a:r>
            <a:r>
              <a:rPr sz="1300" spc="105" dirty="0">
                <a:latin typeface="Arial"/>
                <a:cs typeface="Arial"/>
              </a:rPr>
              <a:t>'</a:t>
            </a:r>
            <a:r>
              <a:rPr sz="1300" dirty="0">
                <a:latin typeface="Arial"/>
                <a:cs typeface="Arial"/>
              </a:rPr>
              <a:t>échelle</a:t>
            </a:r>
            <a:r>
              <a:rPr sz="1300" spc="-20" dirty="0">
                <a:latin typeface="Arial"/>
                <a:cs typeface="Arial"/>
              </a:rPr>
              <a:t> </a:t>
            </a:r>
            <a:r>
              <a:rPr sz="1500" spc="-60" dirty="0">
                <a:latin typeface="Times New Roman"/>
                <a:cs typeface="Times New Roman"/>
              </a:rPr>
              <a:t>à</a:t>
            </a:r>
            <a:r>
              <a:rPr sz="1500" spc="90" dirty="0">
                <a:latin typeface="Times New Roman"/>
                <a:cs typeface="Times New Roman"/>
              </a:rPr>
              <a:t> </a:t>
            </a:r>
            <a:r>
              <a:rPr sz="1300" spc="75" dirty="0">
                <a:latin typeface="Arial"/>
                <a:cs typeface="Arial"/>
              </a:rPr>
              <a:t>po</a:t>
            </a:r>
            <a:r>
              <a:rPr sz="1300" spc="-25" dirty="0">
                <a:latin typeface="Arial"/>
                <a:cs typeface="Arial"/>
              </a:rPr>
              <a:t>i</a:t>
            </a:r>
            <a:r>
              <a:rPr sz="1300" spc="-30" dirty="0">
                <a:latin typeface="Arial"/>
                <a:cs typeface="Arial"/>
              </a:rPr>
              <a:t>ssons</a:t>
            </a:r>
            <a:r>
              <a:rPr sz="1300" spc="-25" dirty="0">
                <a:latin typeface="Arial"/>
                <a:cs typeface="Arial"/>
              </a:rPr>
              <a:t> </a:t>
            </a:r>
            <a:r>
              <a:rPr sz="1300" spc="35" dirty="0">
                <a:latin typeface="Arial"/>
                <a:cs typeface="Arial"/>
              </a:rPr>
              <a:t>prévue</a:t>
            </a:r>
            <a:r>
              <a:rPr sz="1300" spc="-40" dirty="0">
                <a:latin typeface="Arial"/>
                <a:cs typeface="Arial"/>
              </a:rPr>
              <a:t> </a:t>
            </a:r>
            <a:r>
              <a:rPr sz="1300" spc="-80" dirty="0">
                <a:latin typeface="Arial"/>
                <a:cs typeface="Arial"/>
              </a:rPr>
              <a:t>n</a:t>
            </a:r>
            <a:r>
              <a:rPr sz="1300" spc="180" dirty="0">
                <a:latin typeface="Arial"/>
                <a:cs typeface="Arial"/>
              </a:rPr>
              <a:t>'</a:t>
            </a:r>
            <a:r>
              <a:rPr sz="1300" spc="-65" dirty="0">
                <a:latin typeface="Arial"/>
                <a:cs typeface="Arial"/>
              </a:rPr>
              <a:t>a</a:t>
            </a:r>
            <a:r>
              <a:rPr sz="1300" spc="-15" dirty="0">
                <a:latin typeface="Arial"/>
                <a:cs typeface="Arial"/>
              </a:rPr>
              <a:t> </a:t>
            </a:r>
            <a:r>
              <a:rPr sz="1300" spc="-10" dirty="0">
                <a:latin typeface="Arial"/>
                <a:cs typeface="Arial"/>
              </a:rPr>
              <a:t>pas</a:t>
            </a:r>
            <a:r>
              <a:rPr sz="1300" spc="-135" dirty="0">
                <a:latin typeface="Arial"/>
                <a:cs typeface="Arial"/>
              </a:rPr>
              <a:t> </a:t>
            </a:r>
            <a:r>
              <a:rPr sz="1300" spc="65" dirty="0">
                <a:latin typeface="Arial"/>
                <a:cs typeface="Arial"/>
              </a:rPr>
              <a:t>été</a:t>
            </a:r>
            <a:r>
              <a:rPr sz="1300" spc="-10" dirty="0">
                <a:latin typeface="Arial"/>
                <a:cs typeface="Arial"/>
              </a:rPr>
              <a:t> </a:t>
            </a:r>
            <a:r>
              <a:rPr sz="1300" spc="70" dirty="0">
                <a:latin typeface="Arial"/>
                <a:cs typeface="Arial"/>
              </a:rPr>
              <a:t>i</a:t>
            </a:r>
            <a:r>
              <a:rPr sz="1300" spc="20" dirty="0">
                <a:latin typeface="Arial"/>
                <a:cs typeface="Arial"/>
              </a:rPr>
              <a:t>nstallée</a:t>
            </a:r>
            <a:r>
              <a:rPr sz="1300" spc="-100" dirty="0">
                <a:latin typeface="Arial"/>
                <a:cs typeface="Arial"/>
              </a:rPr>
              <a:t> </a:t>
            </a:r>
            <a:r>
              <a:rPr sz="1300" spc="15" dirty="0">
                <a:latin typeface="Arial"/>
                <a:cs typeface="Arial"/>
              </a:rPr>
              <a:t>=&gt;</a:t>
            </a:r>
            <a:r>
              <a:rPr sz="1300" spc="-125" dirty="0">
                <a:latin typeface="Arial"/>
                <a:cs typeface="Arial"/>
              </a:rPr>
              <a:t> </a:t>
            </a:r>
            <a:r>
              <a:rPr sz="1300" spc="35" dirty="0">
                <a:latin typeface="Arial"/>
                <a:cs typeface="Arial"/>
              </a:rPr>
              <a:t>colère</a:t>
            </a:r>
            <a:r>
              <a:rPr sz="1300" spc="-1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des</a:t>
            </a:r>
            <a:r>
              <a:rPr sz="1300" spc="-85" dirty="0">
                <a:latin typeface="Arial"/>
                <a:cs typeface="Arial"/>
              </a:rPr>
              <a:t> </a:t>
            </a:r>
            <a:r>
              <a:rPr sz="1300" spc="35" dirty="0">
                <a:latin typeface="Arial"/>
                <a:cs typeface="Arial"/>
              </a:rPr>
              <a:t>éco</a:t>
            </a:r>
            <a:r>
              <a:rPr sz="1300" spc="25" dirty="0">
                <a:latin typeface="Arial"/>
                <a:cs typeface="Arial"/>
              </a:rPr>
              <a:t>l</a:t>
            </a:r>
            <a:r>
              <a:rPr sz="1300" spc="50" dirty="0">
                <a:latin typeface="Arial"/>
                <a:cs typeface="Arial"/>
              </a:rPr>
              <a:t>o</a:t>
            </a:r>
            <a:r>
              <a:rPr sz="1300" spc="15" dirty="0">
                <a:latin typeface="Arial"/>
                <a:cs typeface="Arial"/>
              </a:rPr>
              <a:t>g</a:t>
            </a:r>
            <a:r>
              <a:rPr sz="1300" spc="70" dirty="0">
                <a:latin typeface="Arial"/>
                <a:cs typeface="Arial"/>
              </a:rPr>
              <a:t>i</a:t>
            </a:r>
            <a:r>
              <a:rPr sz="1300" spc="-10" dirty="0">
                <a:latin typeface="Arial"/>
                <a:cs typeface="Arial"/>
              </a:rPr>
              <a:t>stes </a:t>
            </a:r>
            <a:r>
              <a:rPr sz="1300" spc="10" dirty="0">
                <a:latin typeface="Arial"/>
                <a:cs typeface="Arial"/>
              </a:rPr>
              <a:t>de</a:t>
            </a:r>
            <a:r>
              <a:rPr sz="1300" spc="-40" dirty="0">
                <a:latin typeface="Arial"/>
                <a:cs typeface="Arial"/>
              </a:rPr>
              <a:t> </a:t>
            </a:r>
            <a:r>
              <a:rPr sz="1300" spc="-5" dirty="0">
                <a:latin typeface="Arial"/>
                <a:cs typeface="Arial"/>
              </a:rPr>
              <a:t>l</a:t>
            </a:r>
            <a:r>
              <a:rPr sz="1300" spc="105" dirty="0">
                <a:latin typeface="Arial"/>
                <a:cs typeface="Arial"/>
              </a:rPr>
              <a:t>'</a:t>
            </a:r>
            <a:r>
              <a:rPr sz="1300" spc="25" dirty="0">
                <a:latin typeface="Arial"/>
                <a:cs typeface="Arial"/>
              </a:rPr>
              <a:t>époque.</a:t>
            </a:r>
            <a:r>
              <a:rPr sz="1300" spc="10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Barrage</a:t>
            </a:r>
            <a:r>
              <a:rPr sz="1300" spc="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réhaussé</a:t>
            </a:r>
            <a:r>
              <a:rPr sz="1300" spc="-95" dirty="0">
                <a:latin typeface="Arial"/>
                <a:cs typeface="Arial"/>
              </a:rPr>
              <a:t> </a:t>
            </a:r>
            <a:r>
              <a:rPr sz="1300" spc="50" dirty="0">
                <a:latin typeface="Arial"/>
                <a:cs typeface="Arial"/>
              </a:rPr>
              <a:t>de</a:t>
            </a:r>
            <a:r>
              <a:rPr sz="1300" spc="35" dirty="0">
                <a:latin typeface="Arial"/>
                <a:cs typeface="Arial"/>
              </a:rPr>
              <a:t> </a:t>
            </a:r>
            <a:r>
              <a:rPr sz="1300" spc="-80" dirty="0">
                <a:latin typeface="Arial"/>
                <a:cs typeface="Arial"/>
              </a:rPr>
              <a:t>1</a:t>
            </a:r>
            <a:r>
              <a:rPr sz="1300" spc="114" dirty="0">
                <a:latin typeface="Arial"/>
                <a:cs typeface="Arial"/>
              </a:rPr>
              <a:t>8</a:t>
            </a:r>
            <a:r>
              <a:rPr sz="1300" spc="-50" dirty="0">
                <a:latin typeface="Arial"/>
                <a:cs typeface="Arial"/>
              </a:rPr>
              <a:t> </a:t>
            </a:r>
            <a:r>
              <a:rPr sz="1300" spc="130" dirty="0">
                <a:latin typeface="Arial"/>
                <a:cs typeface="Arial"/>
              </a:rPr>
              <a:t>m</a:t>
            </a:r>
            <a:r>
              <a:rPr sz="1300" spc="-65" dirty="0">
                <a:latin typeface="Arial"/>
                <a:cs typeface="Arial"/>
              </a:rPr>
              <a:t> </a:t>
            </a:r>
            <a:r>
              <a:rPr sz="1300" spc="20" dirty="0">
                <a:latin typeface="Arial"/>
                <a:cs typeface="Arial"/>
              </a:rPr>
              <a:t>en </a:t>
            </a:r>
            <a:r>
              <a:rPr sz="1300" spc="-80" dirty="0">
                <a:latin typeface="Arial"/>
                <a:cs typeface="Arial"/>
              </a:rPr>
              <a:t>1</a:t>
            </a:r>
            <a:r>
              <a:rPr sz="1300" spc="30" dirty="0">
                <a:latin typeface="Arial"/>
                <a:cs typeface="Arial"/>
              </a:rPr>
              <a:t>975.</a:t>
            </a:r>
            <a:r>
              <a:rPr sz="1300" spc="-20" dirty="0">
                <a:latin typeface="Arial"/>
                <a:cs typeface="Arial"/>
              </a:rPr>
              <a:t> </a:t>
            </a:r>
            <a:r>
              <a:rPr sz="1300" spc="10" dirty="0">
                <a:latin typeface="Arial"/>
                <a:cs typeface="Arial"/>
              </a:rPr>
              <a:t>Longueur </a:t>
            </a:r>
            <a:r>
              <a:rPr sz="1300" spc="40" dirty="0">
                <a:latin typeface="Arial"/>
                <a:cs typeface="Arial"/>
              </a:rPr>
              <a:t>80</a:t>
            </a:r>
            <a:r>
              <a:rPr sz="1300" spc="-25" dirty="0">
                <a:latin typeface="Arial"/>
                <a:cs typeface="Arial"/>
              </a:rPr>
              <a:t> </a:t>
            </a:r>
            <a:r>
              <a:rPr sz="1300" spc="50" dirty="0">
                <a:latin typeface="Arial"/>
                <a:cs typeface="Arial"/>
              </a:rPr>
              <a:t>m.</a:t>
            </a:r>
            <a:endParaRPr sz="1300" dirty="0">
              <a:latin typeface="Arial"/>
              <a:cs typeface="Arial"/>
            </a:endParaRPr>
          </a:p>
          <a:p>
            <a:pPr marL="1621790" indent="-1591310">
              <a:lnSpc>
                <a:spcPts val="1935"/>
              </a:lnSpc>
            </a:pPr>
            <a:r>
              <a:rPr sz="1950" spc="-110" dirty="0">
                <a:latin typeface="Arial"/>
                <a:cs typeface="Arial"/>
              </a:rPr>
              <a:t>:</a:t>
            </a:r>
            <a:r>
              <a:rPr sz="1950" spc="-80" dirty="0">
                <a:latin typeface="Arial"/>
                <a:cs typeface="Arial"/>
              </a:rPr>
              <a:t>&gt;</a:t>
            </a:r>
            <a:r>
              <a:rPr sz="1300" i="1" spc="-10" dirty="0">
                <a:latin typeface="Arial"/>
                <a:cs typeface="Arial"/>
              </a:rPr>
              <a:t>De</a:t>
            </a:r>
            <a:r>
              <a:rPr sz="1300" i="1" spc="-65" dirty="0">
                <a:latin typeface="Arial"/>
                <a:cs typeface="Arial"/>
              </a:rPr>
              <a:t> </a:t>
            </a:r>
            <a:r>
              <a:rPr sz="1300" i="1" spc="20" dirty="0">
                <a:latin typeface="Arial"/>
                <a:cs typeface="Arial"/>
              </a:rPr>
              <a:t>nombreux</a:t>
            </a:r>
            <a:r>
              <a:rPr sz="1300" i="1" spc="90" dirty="0">
                <a:latin typeface="Arial"/>
                <a:cs typeface="Arial"/>
              </a:rPr>
              <a:t> </a:t>
            </a:r>
            <a:r>
              <a:rPr sz="1300" i="1" spc="25" dirty="0">
                <a:latin typeface="Arial"/>
                <a:cs typeface="Arial"/>
              </a:rPr>
              <a:t>moulins</a:t>
            </a:r>
            <a:r>
              <a:rPr sz="1300" i="1" spc="-55" dirty="0">
                <a:latin typeface="Arial"/>
                <a:cs typeface="Arial"/>
              </a:rPr>
              <a:t> </a:t>
            </a:r>
            <a:r>
              <a:rPr sz="1300" i="1" spc="15" dirty="0">
                <a:latin typeface="Arial"/>
                <a:cs typeface="Arial"/>
              </a:rPr>
              <a:t>situés</a:t>
            </a:r>
            <a:r>
              <a:rPr sz="1300" i="1" spc="-5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en</a:t>
            </a:r>
            <a:r>
              <a:rPr sz="1300" i="1" spc="-10" dirty="0">
                <a:latin typeface="Arial"/>
                <a:cs typeface="Arial"/>
              </a:rPr>
              <a:t> </a:t>
            </a:r>
            <a:r>
              <a:rPr sz="1300" i="1" spc="50" dirty="0">
                <a:latin typeface="Arial"/>
                <a:cs typeface="Arial"/>
              </a:rPr>
              <a:t>amont</a:t>
            </a:r>
            <a:r>
              <a:rPr sz="1300" i="1" spc="-15" dirty="0">
                <a:latin typeface="Arial"/>
                <a:cs typeface="Arial"/>
              </a:rPr>
              <a:t> </a:t>
            </a:r>
            <a:r>
              <a:rPr sz="1300" i="1" spc="75" dirty="0">
                <a:latin typeface="Arial"/>
                <a:cs typeface="Arial"/>
              </a:rPr>
              <a:t>ont</a:t>
            </a:r>
            <a:r>
              <a:rPr sz="1300" i="1" spc="-45" dirty="0">
                <a:latin typeface="Arial"/>
                <a:cs typeface="Arial"/>
              </a:rPr>
              <a:t> </a:t>
            </a:r>
            <a:r>
              <a:rPr sz="1300" i="1" spc="50" dirty="0">
                <a:latin typeface="Arial"/>
                <a:cs typeface="Arial"/>
              </a:rPr>
              <a:t>été</a:t>
            </a:r>
            <a:r>
              <a:rPr sz="1300" i="1" spc="-120" dirty="0">
                <a:latin typeface="Arial"/>
                <a:cs typeface="Arial"/>
              </a:rPr>
              <a:t> </a:t>
            </a:r>
            <a:r>
              <a:rPr sz="1300" i="1" spc="25" dirty="0">
                <a:latin typeface="Arial"/>
                <a:cs typeface="Arial"/>
              </a:rPr>
              <a:t>noy</a:t>
            </a:r>
            <a:r>
              <a:rPr sz="1300" i="1" spc="-30" dirty="0">
                <a:latin typeface="Arial"/>
                <a:cs typeface="Arial"/>
              </a:rPr>
              <a:t>é</a:t>
            </a:r>
            <a:r>
              <a:rPr sz="1300" i="1" spc="-150" dirty="0">
                <a:latin typeface="Arial"/>
                <a:cs typeface="Arial"/>
              </a:rPr>
              <a:t>s</a:t>
            </a:r>
            <a:r>
              <a:rPr sz="1300" i="1" spc="285" dirty="0">
                <a:latin typeface="Arial"/>
                <a:cs typeface="Arial"/>
              </a:rPr>
              <a:t>,</a:t>
            </a:r>
            <a:r>
              <a:rPr sz="1300" i="1" spc="-225" dirty="0">
                <a:latin typeface="Arial"/>
                <a:cs typeface="Arial"/>
              </a:rPr>
              <a:t> </a:t>
            </a:r>
            <a:r>
              <a:rPr sz="1300" i="1" spc="40" dirty="0">
                <a:latin typeface="Arial"/>
                <a:cs typeface="Arial"/>
              </a:rPr>
              <a:t>notamment</a:t>
            </a:r>
            <a:r>
              <a:rPr sz="1300" i="1" spc="95" dirty="0">
                <a:latin typeface="Arial"/>
                <a:cs typeface="Arial"/>
              </a:rPr>
              <a:t> </a:t>
            </a:r>
            <a:r>
              <a:rPr sz="1300" i="1" spc="10" dirty="0">
                <a:latin typeface="Arial"/>
                <a:cs typeface="Arial"/>
              </a:rPr>
              <a:t>en</a:t>
            </a:r>
            <a:r>
              <a:rPr sz="1300" i="1" spc="-40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ce</a:t>
            </a:r>
            <a:r>
              <a:rPr sz="1300" i="1" spc="-80" dirty="0">
                <a:latin typeface="Arial"/>
                <a:cs typeface="Arial"/>
              </a:rPr>
              <a:t> </a:t>
            </a:r>
            <a:r>
              <a:rPr sz="1300" i="1" spc="45" dirty="0">
                <a:latin typeface="Arial"/>
                <a:cs typeface="Arial"/>
              </a:rPr>
              <a:t>qui</a:t>
            </a:r>
            <a:r>
              <a:rPr sz="1300" i="1" spc="-75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nous</a:t>
            </a:r>
            <a:r>
              <a:rPr sz="1300" i="1" spc="60" dirty="0">
                <a:latin typeface="Arial"/>
                <a:cs typeface="Arial"/>
              </a:rPr>
              <a:t> </a:t>
            </a:r>
            <a:r>
              <a:rPr sz="1300" i="1" spc="10" dirty="0">
                <a:latin typeface="Arial"/>
                <a:cs typeface="Arial"/>
              </a:rPr>
              <a:t>concerne</a:t>
            </a:r>
            <a:r>
              <a:rPr sz="1300" i="1" spc="15" dirty="0">
                <a:latin typeface="Arial"/>
                <a:cs typeface="Arial"/>
              </a:rPr>
              <a:t> </a:t>
            </a:r>
            <a:r>
              <a:rPr sz="1300" i="1" spc="10" dirty="0">
                <a:latin typeface="Arial"/>
                <a:cs typeface="Arial"/>
              </a:rPr>
              <a:t>:</a:t>
            </a:r>
            <a:endParaRPr sz="1300" dirty="0">
              <a:latin typeface="Arial"/>
              <a:cs typeface="Arial"/>
            </a:endParaRPr>
          </a:p>
          <a:p>
            <a:pPr marL="21590" indent="1599565">
              <a:lnSpc>
                <a:spcPct val="100000"/>
              </a:lnSpc>
              <a:spcBef>
                <a:spcPts val="430"/>
              </a:spcBef>
            </a:pPr>
            <a:r>
              <a:rPr sz="1300" i="1" spc="-65" dirty="0">
                <a:latin typeface="Arial"/>
                <a:cs typeface="Arial"/>
              </a:rPr>
              <a:t>Le</a:t>
            </a:r>
            <a:r>
              <a:rPr sz="1300" i="1" spc="-25" dirty="0">
                <a:latin typeface="Arial"/>
                <a:cs typeface="Arial"/>
              </a:rPr>
              <a:t> </a:t>
            </a:r>
            <a:r>
              <a:rPr sz="1300" i="1" spc="60" dirty="0">
                <a:latin typeface="Arial"/>
                <a:cs typeface="Arial"/>
              </a:rPr>
              <a:t>Moulin</a:t>
            </a:r>
            <a:r>
              <a:rPr sz="1300" i="1" spc="-40" dirty="0">
                <a:latin typeface="Arial"/>
                <a:cs typeface="Arial"/>
              </a:rPr>
              <a:t> </a:t>
            </a:r>
            <a:r>
              <a:rPr sz="1300" i="1" spc="35" dirty="0">
                <a:latin typeface="Arial"/>
                <a:cs typeface="Arial"/>
              </a:rPr>
              <a:t>de</a:t>
            </a:r>
            <a:r>
              <a:rPr sz="1300" i="1" spc="-10" dirty="0">
                <a:latin typeface="Arial"/>
                <a:cs typeface="Arial"/>
              </a:rPr>
              <a:t> </a:t>
            </a:r>
            <a:r>
              <a:rPr sz="1300" i="1" spc="-45" dirty="0">
                <a:latin typeface="Arial"/>
                <a:cs typeface="Arial"/>
              </a:rPr>
              <a:t>La</a:t>
            </a:r>
            <a:r>
              <a:rPr sz="1300" i="1" spc="-65" dirty="0">
                <a:latin typeface="Arial"/>
                <a:cs typeface="Arial"/>
              </a:rPr>
              <a:t> </a:t>
            </a:r>
            <a:r>
              <a:rPr sz="1300" i="1" dirty="0">
                <a:latin typeface="Arial"/>
                <a:cs typeface="Arial"/>
              </a:rPr>
              <a:t>Prune</a:t>
            </a:r>
            <a:r>
              <a:rPr sz="1300" i="1" spc="20" dirty="0">
                <a:latin typeface="Arial"/>
                <a:cs typeface="Arial"/>
              </a:rPr>
              <a:t> </a:t>
            </a:r>
            <a:r>
              <a:rPr sz="1300" i="1" spc="55" dirty="0">
                <a:latin typeface="Arial"/>
                <a:cs typeface="Arial"/>
              </a:rPr>
              <a:t>et</a:t>
            </a:r>
            <a:r>
              <a:rPr sz="1300" i="1" spc="-65" dirty="0">
                <a:latin typeface="Arial"/>
                <a:cs typeface="Arial"/>
              </a:rPr>
              <a:t> </a:t>
            </a:r>
            <a:r>
              <a:rPr sz="1300" i="1" spc="40" dirty="0">
                <a:latin typeface="Arial"/>
                <a:cs typeface="Arial"/>
              </a:rPr>
              <a:t>le</a:t>
            </a:r>
            <a:r>
              <a:rPr sz="1300" i="1" dirty="0">
                <a:latin typeface="Arial"/>
                <a:cs typeface="Arial"/>
              </a:rPr>
              <a:t> </a:t>
            </a:r>
            <a:r>
              <a:rPr sz="1300" i="1" spc="-90" dirty="0">
                <a:latin typeface="Arial"/>
                <a:cs typeface="Arial"/>
              </a:rPr>
              <a:t> </a:t>
            </a:r>
            <a:r>
              <a:rPr sz="1300" i="1" spc="70" dirty="0">
                <a:latin typeface="Arial"/>
                <a:cs typeface="Arial"/>
              </a:rPr>
              <a:t>Moulin</a:t>
            </a:r>
            <a:r>
              <a:rPr sz="1300" i="1" spc="-5" dirty="0">
                <a:latin typeface="Arial"/>
                <a:cs typeface="Arial"/>
              </a:rPr>
              <a:t> </a:t>
            </a:r>
            <a:r>
              <a:rPr sz="1300" i="1" spc="25" dirty="0">
                <a:latin typeface="Arial"/>
                <a:cs typeface="Arial"/>
              </a:rPr>
              <a:t>du</a:t>
            </a:r>
            <a:r>
              <a:rPr sz="1300" i="1" spc="5" dirty="0">
                <a:latin typeface="Arial"/>
                <a:cs typeface="Arial"/>
              </a:rPr>
              <a:t> </a:t>
            </a:r>
            <a:r>
              <a:rPr sz="1300" i="1" spc="-25" dirty="0">
                <a:latin typeface="Arial"/>
                <a:cs typeface="Arial"/>
              </a:rPr>
              <a:t>Pin </a:t>
            </a:r>
            <a:r>
              <a:rPr sz="1300" i="1" spc="204" dirty="0">
                <a:latin typeface="Arial"/>
                <a:cs typeface="Arial"/>
              </a:rPr>
              <a:t>.</a:t>
            </a:r>
            <a:endParaRPr sz="1300" dirty="0">
              <a:latin typeface="Arial"/>
              <a:cs typeface="Arial"/>
            </a:endParaRPr>
          </a:p>
          <a:p>
            <a:pPr>
              <a:lnSpc>
                <a:spcPts val="1300"/>
              </a:lnSpc>
            </a:pPr>
            <a:endParaRPr sz="1300" dirty="0"/>
          </a:p>
          <a:p>
            <a:pPr>
              <a:lnSpc>
                <a:spcPts val="1500"/>
              </a:lnSpc>
              <a:spcBef>
                <a:spcPts val="30"/>
              </a:spcBef>
            </a:pPr>
            <a:endParaRPr sz="1500" dirty="0"/>
          </a:p>
          <a:p>
            <a:pPr marL="21590">
              <a:lnSpc>
                <a:spcPct val="100000"/>
              </a:lnSpc>
            </a:pPr>
            <a:r>
              <a:rPr sz="950" spc="40" dirty="0">
                <a:latin typeface="Arial"/>
                <a:cs typeface="Arial"/>
              </a:rPr>
              <a:t>r:;r </a:t>
            </a:r>
            <a:r>
              <a:rPr sz="950" spc="10" dirty="0">
                <a:latin typeface="Arial"/>
                <a:cs typeface="Arial"/>
              </a:rPr>
              <a:t> </a:t>
            </a:r>
            <a:r>
              <a:rPr sz="1300" spc="50" dirty="0">
                <a:latin typeface="Arial"/>
                <a:cs typeface="Arial"/>
              </a:rPr>
              <a:t>Barrage</a:t>
            </a:r>
            <a:r>
              <a:rPr sz="1300" spc="-75" dirty="0">
                <a:latin typeface="Arial"/>
                <a:cs typeface="Arial"/>
              </a:rPr>
              <a:t> </a:t>
            </a:r>
            <a:r>
              <a:rPr sz="1300" spc="245" dirty="0">
                <a:latin typeface="Arial"/>
                <a:cs typeface="Arial"/>
              </a:rPr>
              <a:t>d</a:t>
            </a:r>
            <a:r>
              <a:rPr sz="1300" spc="135" dirty="0">
                <a:latin typeface="Arial"/>
                <a:cs typeface="Arial"/>
              </a:rPr>
              <a:t>'</a:t>
            </a:r>
            <a:r>
              <a:rPr sz="1300" spc="-30" dirty="0">
                <a:latin typeface="Arial"/>
                <a:cs typeface="Arial"/>
              </a:rPr>
              <a:t>E</a:t>
            </a:r>
            <a:r>
              <a:rPr sz="1300" spc="-135" dirty="0">
                <a:latin typeface="Arial"/>
                <a:cs typeface="Arial"/>
              </a:rPr>
              <a:t>g</a:t>
            </a:r>
            <a:r>
              <a:rPr sz="1300" spc="105" dirty="0">
                <a:latin typeface="Arial"/>
                <a:cs typeface="Arial"/>
              </a:rPr>
              <a:t>uzon</a:t>
            </a:r>
            <a:r>
              <a:rPr sz="1300" spc="-75" dirty="0">
                <a:latin typeface="Arial"/>
                <a:cs typeface="Arial"/>
              </a:rPr>
              <a:t> </a:t>
            </a:r>
            <a:r>
              <a:rPr sz="1300" spc="350" dirty="0">
                <a:latin typeface="Arial"/>
                <a:cs typeface="Arial"/>
              </a:rPr>
              <a:t>:</a:t>
            </a:r>
            <a:r>
              <a:rPr sz="1300" spc="204" dirty="0">
                <a:latin typeface="Arial"/>
                <a:cs typeface="Arial"/>
              </a:rPr>
              <a:t>M</a:t>
            </a:r>
            <a:r>
              <a:rPr sz="1300" spc="-75" dirty="0">
                <a:latin typeface="Arial"/>
                <a:cs typeface="Arial"/>
              </a:rPr>
              <a:t>i</a:t>
            </a:r>
            <a:r>
              <a:rPr sz="1300" spc="-25" dirty="0">
                <a:latin typeface="Arial"/>
                <a:cs typeface="Arial"/>
              </a:rPr>
              <a:t>se</a:t>
            </a:r>
            <a:r>
              <a:rPr sz="1300" spc="-40" dirty="0">
                <a:latin typeface="Arial"/>
                <a:cs typeface="Arial"/>
              </a:rPr>
              <a:t> </a:t>
            </a:r>
            <a:r>
              <a:rPr sz="1300" spc="35" dirty="0">
                <a:latin typeface="Arial"/>
                <a:cs typeface="Arial"/>
              </a:rPr>
              <a:t>en</a:t>
            </a:r>
            <a:r>
              <a:rPr sz="1300" spc="-80" dirty="0">
                <a:latin typeface="Arial"/>
                <a:cs typeface="Arial"/>
              </a:rPr>
              <a:t> </a:t>
            </a:r>
            <a:r>
              <a:rPr sz="1300" spc="35" dirty="0">
                <a:latin typeface="Arial"/>
                <a:cs typeface="Arial"/>
              </a:rPr>
              <a:t>eau</a:t>
            </a:r>
            <a:r>
              <a:rPr sz="1300" spc="-50" dirty="0">
                <a:latin typeface="Arial"/>
                <a:cs typeface="Arial"/>
              </a:rPr>
              <a:t> </a:t>
            </a:r>
            <a:r>
              <a:rPr sz="1300" spc="20" dirty="0">
                <a:latin typeface="Arial"/>
                <a:cs typeface="Arial"/>
              </a:rPr>
              <a:t>en </a:t>
            </a:r>
            <a:r>
              <a:rPr sz="1300" spc="-80" dirty="0">
                <a:latin typeface="Arial"/>
                <a:cs typeface="Arial"/>
              </a:rPr>
              <a:t>1</a:t>
            </a:r>
            <a:r>
              <a:rPr sz="1300" spc="35" dirty="0">
                <a:latin typeface="Arial"/>
                <a:cs typeface="Arial"/>
              </a:rPr>
              <a:t>926</a:t>
            </a:r>
            <a:endParaRPr sz="1300" dirty="0">
              <a:latin typeface="Arial"/>
              <a:cs typeface="Arial"/>
            </a:endParaRPr>
          </a:p>
          <a:p>
            <a:pPr marL="12700" marR="392430" indent="54610">
              <a:lnSpc>
                <a:spcPts val="2160"/>
              </a:lnSpc>
              <a:spcBef>
                <a:spcPts val="25"/>
              </a:spcBef>
            </a:pPr>
            <a:r>
              <a:rPr sz="1300" spc="30" dirty="0">
                <a:latin typeface="Arial"/>
                <a:cs typeface="Arial"/>
              </a:rPr>
              <a:t>Hauteur</a:t>
            </a:r>
            <a:r>
              <a:rPr sz="1300" spc="-10" dirty="0">
                <a:latin typeface="Arial"/>
                <a:cs typeface="Arial"/>
              </a:rPr>
              <a:t> </a:t>
            </a:r>
            <a:r>
              <a:rPr sz="1300" spc="280" dirty="0">
                <a:latin typeface="Arial"/>
                <a:cs typeface="Arial"/>
              </a:rPr>
              <a:t>:</a:t>
            </a:r>
            <a:r>
              <a:rPr sz="1300" spc="50" dirty="0">
                <a:latin typeface="Arial"/>
                <a:cs typeface="Arial"/>
              </a:rPr>
              <a:t>57</a:t>
            </a:r>
            <a:r>
              <a:rPr sz="1300" spc="15" dirty="0">
                <a:latin typeface="Arial"/>
                <a:cs typeface="Arial"/>
              </a:rPr>
              <a:t>,</a:t>
            </a:r>
            <a:r>
              <a:rPr sz="1300" spc="25" dirty="0">
                <a:latin typeface="Arial"/>
                <a:cs typeface="Arial"/>
              </a:rPr>
              <a:t>70</a:t>
            </a:r>
            <a:r>
              <a:rPr sz="1300" spc="5" dirty="0">
                <a:latin typeface="Arial"/>
                <a:cs typeface="Arial"/>
              </a:rPr>
              <a:t> </a:t>
            </a:r>
            <a:r>
              <a:rPr sz="1300" spc="85" dirty="0">
                <a:latin typeface="Arial"/>
                <a:cs typeface="Arial"/>
              </a:rPr>
              <a:t>m</a:t>
            </a:r>
            <a:r>
              <a:rPr sz="1300" spc="-95" dirty="0">
                <a:latin typeface="Arial"/>
                <a:cs typeface="Arial"/>
              </a:rPr>
              <a:t> </a:t>
            </a:r>
            <a:r>
              <a:rPr sz="1300" spc="70" dirty="0">
                <a:latin typeface="Arial"/>
                <a:cs typeface="Arial"/>
              </a:rPr>
              <a:t>et</a:t>
            </a:r>
            <a:r>
              <a:rPr sz="1300" spc="-15" dirty="0">
                <a:latin typeface="Arial"/>
                <a:cs typeface="Arial"/>
              </a:rPr>
              <a:t> </a:t>
            </a:r>
            <a:r>
              <a:rPr sz="1300" spc="155" dirty="0">
                <a:latin typeface="Arial"/>
                <a:cs typeface="Arial"/>
              </a:rPr>
              <a:t>6</a:t>
            </a:r>
            <a:r>
              <a:rPr sz="1300" spc="260" dirty="0">
                <a:latin typeface="Arial"/>
                <a:cs typeface="Arial"/>
              </a:rPr>
              <a:t>1</a:t>
            </a:r>
            <a:r>
              <a:rPr sz="1300" spc="130" dirty="0">
                <a:latin typeface="Arial"/>
                <a:cs typeface="Arial"/>
              </a:rPr>
              <a:t>m</a:t>
            </a:r>
            <a:r>
              <a:rPr sz="1300" spc="5" dirty="0">
                <a:latin typeface="Arial"/>
                <a:cs typeface="Arial"/>
              </a:rPr>
              <a:t> </a:t>
            </a:r>
            <a:r>
              <a:rPr sz="1300" spc="15" dirty="0">
                <a:latin typeface="Arial"/>
                <a:cs typeface="Arial"/>
              </a:rPr>
              <a:t>par</a:t>
            </a:r>
            <a:r>
              <a:rPr sz="1300" spc="5" dirty="0">
                <a:latin typeface="Arial"/>
                <a:cs typeface="Arial"/>
              </a:rPr>
              <a:t> </a:t>
            </a:r>
            <a:r>
              <a:rPr sz="1300" spc="50" dirty="0">
                <a:latin typeface="Arial"/>
                <a:cs typeface="Arial"/>
              </a:rPr>
              <a:t>rapport</a:t>
            </a:r>
            <a:r>
              <a:rPr sz="1300" spc="-70" dirty="0">
                <a:latin typeface="Arial"/>
                <a:cs typeface="Arial"/>
              </a:rPr>
              <a:t> </a:t>
            </a:r>
            <a:r>
              <a:rPr sz="1300" spc="10" dirty="0">
                <a:latin typeface="Arial"/>
                <a:cs typeface="Arial"/>
              </a:rPr>
              <a:t>aux</a:t>
            </a:r>
            <a:r>
              <a:rPr sz="1300" spc="-55" dirty="0">
                <a:latin typeface="Arial"/>
                <a:cs typeface="Arial"/>
              </a:rPr>
              <a:t> </a:t>
            </a:r>
            <a:r>
              <a:rPr sz="1300" spc="50" dirty="0">
                <a:latin typeface="Arial"/>
                <a:cs typeface="Arial"/>
              </a:rPr>
              <a:t>fondati</a:t>
            </a:r>
            <a:r>
              <a:rPr sz="1300" spc="10" dirty="0">
                <a:latin typeface="Arial"/>
                <a:cs typeface="Arial"/>
              </a:rPr>
              <a:t>on</a:t>
            </a:r>
            <a:r>
              <a:rPr sz="1300" spc="-40" dirty="0">
                <a:latin typeface="Arial"/>
                <a:cs typeface="Arial"/>
              </a:rPr>
              <a:t>s</a:t>
            </a:r>
            <a:r>
              <a:rPr sz="1300" spc="280" dirty="0">
                <a:latin typeface="Arial"/>
                <a:cs typeface="Arial"/>
              </a:rPr>
              <a:t>,</a:t>
            </a:r>
            <a:r>
              <a:rPr sz="1300" spc="50" dirty="0">
                <a:latin typeface="Arial"/>
                <a:cs typeface="Arial"/>
              </a:rPr>
              <a:t>épa</a:t>
            </a:r>
            <a:r>
              <a:rPr sz="1300" spc="-20" dirty="0">
                <a:latin typeface="Arial"/>
                <a:cs typeface="Arial"/>
              </a:rPr>
              <a:t>i</a:t>
            </a:r>
            <a:r>
              <a:rPr sz="1300" dirty="0">
                <a:latin typeface="Arial"/>
                <a:cs typeface="Arial"/>
              </a:rPr>
              <a:t>sseur</a:t>
            </a:r>
            <a:r>
              <a:rPr sz="1300" spc="-15" dirty="0">
                <a:latin typeface="Arial"/>
                <a:cs typeface="Arial"/>
              </a:rPr>
              <a:t> </a:t>
            </a:r>
            <a:r>
              <a:rPr sz="1300" spc="165" dirty="0">
                <a:latin typeface="Arial"/>
                <a:cs typeface="Arial"/>
              </a:rPr>
              <a:t>5</a:t>
            </a:r>
            <a:r>
              <a:rPr sz="1300" spc="250" dirty="0">
                <a:latin typeface="Arial"/>
                <a:cs typeface="Arial"/>
              </a:rPr>
              <a:t>1</a:t>
            </a:r>
            <a:r>
              <a:rPr sz="1300" spc="85" dirty="0">
                <a:latin typeface="Arial"/>
                <a:cs typeface="Arial"/>
              </a:rPr>
              <a:t>m</a:t>
            </a:r>
            <a:r>
              <a:rPr sz="1300" spc="-95" dirty="0">
                <a:latin typeface="Arial"/>
                <a:cs typeface="Arial"/>
              </a:rPr>
              <a:t> </a:t>
            </a:r>
            <a:r>
              <a:rPr sz="1350" spc="45" dirty="0">
                <a:latin typeface="Times New Roman"/>
                <a:cs typeface="Times New Roman"/>
              </a:rPr>
              <a:t>à</a:t>
            </a:r>
            <a:r>
              <a:rPr sz="1350" spc="90" dirty="0">
                <a:latin typeface="Times New Roman"/>
                <a:cs typeface="Times New Roman"/>
              </a:rPr>
              <a:t> </a:t>
            </a:r>
            <a:r>
              <a:rPr sz="1300" spc="70" dirty="0">
                <a:latin typeface="Arial"/>
                <a:cs typeface="Arial"/>
              </a:rPr>
              <a:t>l</a:t>
            </a:r>
            <a:r>
              <a:rPr sz="1300" spc="-65" dirty="0">
                <a:latin typeface="Arial"/>
                <a:cs typeface="Arial"/>
              </a:rPr>
              <a:t>a</a:t>
            </a:r>
            <a:r>
              <a:rPr sz="1300" spc="60" dirty="0">
                <a:latin typeface="Arial"/>
                <a:cs typeface="Arial"/>
              </a:rPr>
              <a:t> </a:t>
            </a:r>
            <a:r>
              <a:rPr sz="1300" spc="-25" dirty="0">
                <a:latin typeface="Arial"/>
                <a:cs typeface="Arial"/>
              </a:rPr>
              <a:t>base</a:t>
            </a:r>
            <a:r>
              <a:rPr sz="1300" spc="-75" dirty="0">
                <a:latin typeface="Arial"/>
                <a:cs typeface="Arial"/>
              </a:rPr>
              <a:t> </a:t>
            </a:r>
            <a:r>
              <a:rPr sz="1300" spc="85" dirty="0">
                <a:latin typeface="Arial"/>
                <a:cs typeface="Arial"/>
              </a:rPr>
              <a:t>et</a:t>
            </a:r>
            <a:r>
              <a:rPr sz="1300" spc="-45" dirty="0">
                <a:latin typeface="Arial"/>
                <a:cs typeface="Arial"/>
              </a:rPr>
              <a:t> </a:t>
            </a:r>
            <a:r>
              <a:rPr sz="1300" spc="65" dirty="0">
                <a:latin typeface="Arial"/>
                <a:cs typeface="Arial"/>
              </a:rPr>
              <a:t>5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130" dirty="0">
                <a:latin typeface="Arial"/>
                <a:cs typeface="Arial"/>
              </a:rPr>
              <a:t>m</a:t>
            </a:r>
            <a:r>
              <a:rPr sz="1300" spc="-65" dirty="0">
                <a:latin typeface="Arial"/>
                <a:cs typeface="Arial"/>
              </a:rPr>
              <a:t> </a:t>
            </a:r>
            <a:r>
              <a:rPr sz="1300" spc="20" dirty="0">
                <a:latin typeface="Arial"/>
                <a:cs typeface="Arial"/>
              </a:rPr>
              <a:t>en </a:t>
            </a:r>
            <a:r>
              <a:rPr sz="1300" spc="45" dirty="0">
                <a:latin typeface="Arial"/>
                <a:cs typeface="Arial"/>
              </a:rPr>
              <a:t>haut.</a:t>
            </a:r>
            <a:r>
              <a:rPr sz="1300" spc="-55" dirty="0">
                <a:latin typeface="Arial"/>
                <a:cs typeface="Arial"/>
              </a:rPr>
              <a:t> </a:t>
            </a:r>
            <a:r>
              <a:rPr sz="1300" spc="10" dirty="0">
                <a:latin typeface="Arial"/>
                <a:cs typeface="Arial"/>
              </a:rPr>
              <a:t>Longueur </a:t>
            </a:r>
            <a:r>
              <a:rPr sz="1300" dirty="0">
                <a:latin typeface="Arial"/>
                <a:cs typeface="Arial"/>
              </a:rPr>
              <a:t>255</a:t>
            </a:r>
            <a:r>
              <a:rPr sz="1300" spc="60" dirty="0">
                <a:latin typeface="Arial"/>
                <a:cs typeface="Arial"/>
              </a:rPr>
              <a:t> </a:t>
            </a:r>
            <a:r>
              <a:rPr sz="1300" spc="85" dirty="0">
                <a:latin typeface="Arial"/>
                <a:cs typeface="Arial"/>
              </a:rPr>
              <a:t>m</a:t>
            </a:r>
            <a:r>
              <a:rPr sz="1300" spc="25" dirty="0">
                <a:latin typeface="Arial"/>
                <a:cs typeface="Arial"/>
              </a:rPr>
              <a:t> </a:t>
            </a:r>
            <a:r>
              <a:rPr sz="1300" spc="40" dirty="0">
                <a:latin typeface="Arial"/>
                <a:cs typeface="Arial"/>
              </a:rPr>
              <a:t>au</a:t>
            </a:r>
            <a:r>
              <a:rPr sz="1300" spc="-95" dirty="0">
                <a:latin typeface="Arial"/>
                <a:cs typeface="Arial"/>
              </a:rPr>
              <a:t> </a:t>
            </a:r>
            <a:r>
              <a:rPr sz="1300" spc="35" dirty="0">
                <a:latin typeface="Arial"/>
                <a:cs typeface="Arial"/>
              </a:rPr>
              <a:t>sommet.</a:t>
            </a:r>
            <a:endParaRPr sz="1300" dirty="0">
              <a:latin typeface="Arial"/>
              <a:cs typeface="Arial"/>
            </a:endParaRPr>
          </a:p>
          <a:p>
            <a:pPr>
              <a:lnSpc>
                <a:spcPts val="1300"/>
              </a:lnSpc>
            </a:pPr>
            <a:endParaRPr sz="1300" dirty="0"/>
          </a:p>
          <a:p>
            <a:pPr>
              <a:lnSpc>
                <a:spcPts val="1300"/>
              </a:lnSpc>
              <a:spcBef>
                <a:spcPts val="58"/>
              </a:spcBef>
            </a:pPr>
            <a:endParaRPr sz="1300" dirty="0"/>
          </a:p>
          <a:p>
            <a:pPr marL="21590">
              <a:lnSpc>
                <a:spcPct val="100000"/>
              </a:lnSpc>
            </a:pPr>
            <a:r>
              <a:rPr sz="950" spc="40" dirty="0">
                <a:latin typeface="Arial"/>
                <a:cs typeface="Arial"/>
              </a:rPr>
              <a:t>r:;r </a:t>
            </a:r>
            <a:r>
              <a:rPr sz="950" spc="10" dirty="0">
                <a:latin typeface="Arial"/>
                <a:cs typeface="Arial"/>
              </a:rPr>
              <a:t> </a:t>
            </a:r>
            <a:r>
              <a:rPr sz="1300" spc="50" dirty="0">
                <a:latin typeface="Arial"/>
                <a:cs typeface="Arial"/>
              </a:rPr>
              <a:t>Barrage</a:t>
            </a:r>
            <a:r>
              <a:rPr sz="1300" spc="-75" dirty="0">
                <a:latin typeface="Arial"/>
                <a:cs typeface="Arial"/>
              </a:rPr>
              <a:t> </a:t>
            </a:r>
            <a:r>
              <a:rPr sz="1300" spc="135" dirty="0">
                <a:latin typeface="Arial"/>
                <a:cs typeface="Arial"/>
              </a:rPr>
              <a:t>d</a:t>
            </a:r>
            <a:r>
              <a:rPr sz="1300" spc="140" dirty="0">
                <a:latin typeface="Arial"/>
                <a:cs typeface="Arial"/>
              </a:rPr>
              <a:t>e</a:t>
            </a:r>
            <a:r>
              <a:rPr sz="1300" spc="-5" dirty="0">
                <a:latin typeface="Arial"/>
                <a:cs typeface="Arial"/>
              </a:rPr>
              <a:t> </a:t>
            </a:r>
            <a:r>
              <a:rPr sz="1300" spc="-40" dirty="0">
                <a:latin typeface="Arial"/>
                <a:cs typeface="Arial"/>
              </a:rPr>
              <a:t>La</a:t>
            </a:r>
            <a:r>
              <a:rPr sz="1300" spc="-10" dirty="0">
                <a:latin typeface="Arial"/>
                <a:cs typeface="Arial"/>
              </a:rPr>
              <a:t> </a:t>
            </a:r>
            <a:r>
              <a:rPr sz="1300" spc="60" dirty="0">
                <a:latin typeface="Arial"/>
                <a:cs typeface="Arial"/>
              </a:rPr>
              <a:t>Roche</a:t>
            </a:r>
            <a:r>
              <a:rPr sz="1300" spc="-100" dirty="0">
                <a:latin typeface="Arial"/>
                <a:cs typeface="Arial"/>
              </a:rPr>
              <a:t> </a:t>
            </a:r>
            <a:r>
              <a:rPr sz="1300" spc="120" dirty="0">
                <a:latin typeface="Arial"/>
                <a:cs typeface="Arial"/>
              </a:rPr>
              <a:t>au</a:t>
            </a:r>
            <a:r>
              <a:rPr sz="1300" spc="-40" dirty="0">
                <a:latin typeface="Arial"/>
                <a:cs typeface="Arial"/>
              </a:rPr>
              <a:t> </a:t>
            </a:r>
            <a:r>
              <a:rPr sz="1300" spc="250" dirty="0">
                <a:latin typeface="Arial"/>
                <a:cs typeface="Arial"/>
              </a:rPr>
              <a:t>Mo</a:t>
            </a:r>
            <a:r>
              <a:rPr sz="1300" spc="60" dirty="0">
                <a:latin typeface="Arial"/>
                <a:cs typeface="Arial"/>
              </a:rPr>
              <a:t>i</a:t>
            </a:r>
            <a:r>
              <a:rPr sz="1300" spc="100" dirty="0">
                <a:latin typeface="Arial"/>
                <a:cs typeface="Arial"/>
              </a:rPr>
              <a:t>ne</a:t>
            </a:r>
            <a:r>
              <a:rPr sz="1300" spc="-70" dirty="0">
                <a:latin typeface="Arial"/>
                <a:cs typeface="Arial"/>
              </a:rPr>
              <a:t> </a:t>
            </a:r>
            <a:r>
              <a:rPr sz="1300" spc="225" dirty="0">
                <a:latin typeface="Arial"/>
                <a:cs typeface="Arial"/>
              </a:rPr>
              <a:t>:</a:t>
            </a:r>
            <a:r>
              <a:rPr sz="1300" spc="-235" dirty="0">
                <a:latin typeface="Arial"/>
                <a:cs typeface="Arial"/>
              </a:rPr>
              <a:t> </a:t>
            </a:r>
            <a:r>
              <a:rPr sz="1300" spc="204" dirty="0">
                <a:latin typeface="Arial"/>
                <a:cs typeface="Arial"/>
              </a:rPr>
              <a:t>M</a:t>
            </a:r>
            <a:r>
              <a:rPr sz="1300" dirty="0">
                <a:latin typeface="Arial"/>
                <a:cs typeface="Arial"/>
              </a:rPr>
              <a:t>i</a:t>
            </a:r>
            <a:r>
              <a:rPr sz="1300" spc="-45" dirty="0">
                <a:latin typeface="Arial"/>
                <a:cs typeface="Arial"/>
              </a:rPr>
              <a:t>se</a:t>
            </a:r>
            <a:r>
              <a:rPr sz="1300" spc="-70" dirty="0">
                <a:latin typeface="Arial"/>
                <a:cs typeface="Arial"/>
              </a:rPr>
              <a:t> </a:t>
            </a:r>
            <a:r>
              <a:rPr sz="1300" spc="55" dirty="0">
                <a:latin typeface="Arial"/>
                <a:cs typeface="Arial"/>
              </a:rPr>
              <a:t>en</a:t>
            </a:r>
            <a:r>
              <a:rPr sz="1300" spc="-55" dirty="0">
                <a:latin typeface="Arial"/>
                <a:cs typeface="Arial"/>
              </a:rPr>
              <a:t> </a:t>
            </a:r>
            <a:r>
              <a:rPr sz="1300" spc="20" dirty="0">
                <a:latin typeface="Arial"/>
                <a:cs typeface="Arial"/>
              </a:rPr>
              <a:t>serv</a:t>
            </a:r>
            <a:r>
              <a:rPr sz="1300" spc="35" dirty="0">
                <a:latin typeface="Arial"/>
                <a:cs typeface="Arial"/>
              </a:rPr>
              <a:t>i</a:t>
            </a:r>
            <a:r>
              <a:rPr sz="1300" dirty="0">
                <a:latin typeface="Arial"/>
                <a:cs typeface="Arial"/>
              </a:rPr>
              <a:t>ce</a:t>
            </a:r>
            <a:r>
              <a:rPr sz="1300" spc="-80" dirty="0">
                <a:latin typeface="Arial"/>
                <a:cs typeface="Arial"/>
              </a:rPr>
              <a:t> </a:t>
            </a:r>
            <a:r>
              <a:rPr sz="1300" spc="35" dirty="0">
                <a:latin typeface="Arial"/>
                <a:cs typeface="Arial"/>
              </a:rPr>
              <a:t>en</a:t>
            </a:r>
            <a:r>
              <a:rPr sz="1300" spc="-10" dirty="0">
                <a:latin typeface="Arial"/>
                <a:cs typeface="Arial"/>
              </a:rPr>
              <a:t> 1</a:t>
            </a:r>
            <a:r>
              <a:rPr sz="1300" spc="10" dirty="0">
                <a:latin typeface="Arial"/>
                <a:cs typeface="Arial"/>
              </a:rPr>
              <a:t>932</a:t>
            </a:r>
            <a:endParaRPr sz="1300" dirty="0">
              <a:latin typeface="Arial"/>
              <a:cs typeface="Arial"/>
            </a:endParaRPr>
          </a:p>
          <a:p>
            <a:pPr marL="67310">
              <a:lnSpc>
                <a:spcPct val="100000"/>
              </a:lnSpc>
              <a:spcBef>
                <a:spcPts val="400"/>
              </a:spcBef>
            </a:pPr>
            <a:r>
              <a:rPr sz="1300" spc="30" dirty="0">
                <a:latin typeface="Arial"/>
                <a:cs typeface="Arial"/>
              </a:rPr>
              <a:t>Hauteur</a:t>
            </a:r>
            <a:r>
              <a:rPr sz="1300" spc="-10" dirty="0">
                <a:latin typeface="Arial"/>
                <a:cs typeface="Arial"/>
              </a:rPr>
              <a:t> 1</a:t>
            </a:r>
            <a:r>
              <a:rPr sz="1300" spc="40" dirty="0">
                <a:latin typeface="Arial"/>
                <a:cs typeface="Arial"/>
              </a:rPr>
              <a:t>7</a:t>
            </a:r>
            <a:r>
              <a:rPr sz="1300" spc="-50" dirty="0">
                <a:latin typeface="Arial"/>
                <a:cs typeface="Arial"/>
              </a:rPr>
              <a:t> </a:t>
            </a:r>
            <a:r>
              <a:rPr sz="1300" spc="90" dirty="0">
                <a:latin typeface="Arial"/>
                <a:cs typeface="Arial"/>
              </a:rPr>
              <a:t>m,</a:t>
            </a:r>
            <a:r>
              <a:rPr sz="1300" spc="-65" dirty="0">
                <a:latin typeface="Arial"/>
                <a:cs typeface="Arial"/>
              </a:rPr>
              <a:t> </a:t>
            </a:r>
            <a:r>
              <a:rPr sz="1300" spc="10" dirty="0">
                <a:latin typeface="Arial"/>
                <a:cs typeface="Arial"/>
              </a:rPr>
              <a:t>Longueur </a:t>
            </a:r>
            <a:r>
              <a:rPr sz="1300" spc="-10" dirty="0">
                <a:latin typeface="Arial"/>
                <a:cs typeface="Arial"/>
              </a:rPr>
              <a:t>1</a:t>
            </a:r>
            <a:r>
              <a:rPr sz="1300" spc="5" dirty="0">
                <a:latin typeface="Arial"/>
                <a:cs typeface="Arial"/>
              </a:rPr>
              <a:t>25</a:t>
            </a:r>
            <a:r>
              <a:rPr sz="1300" spc="50" dirty="0">
                <a:latin typeface="Arial"/>
                <a:cs typeface="Arial"/>
              </a:rPr>
              <a:t> </a:t>
            </a:r>
            <a:r>
              <a:rPr sz="1300" spc="-5" dirty="0">
                <a:latin typeface="Arial"/>
                <a:cs typeface="Arial"/>
              </a:rPr>
              <a:t>m</a:t>
            </a:r>
            <a:r>
              <a:rPr sz="1300" spc="425" dirty="0">
                <a:latin typeface="Arial"/>
                <a:cs typeface="Arial"/>
              </a:rPr>
              <a:t>,</a:t>
            </a:r>
            <a:r>
              <a:rPr sz="1300" spc="20" dirty="0">
                <a:latin typeface="Arial"/>
                <a:cs typeface="Arial"/>
              </a:rPr>
              <a:t>épa</a:t>
            </a:r>
            <a:r>
              <a:rPr sz="1300" spc="65" dirty="0">
                <a:latin typeface="Arial"/>
                <a:cs typeface="Arial"/>
              </a:rPr>
              <a:t>i</a:t>
            </a:r>
            <a:r>
              <a:rPr sz="1300" spc="-15" dirty="0">
                <a:latin typeface="Arial"/>
                <a:cs typeface="Arial"/>
              </a:rPr>
              <a:t>sseur</a:t>
            </a:r>
            <a:r>
              <a:rPr sz="1300" spc="50" dirty="0">
                <a:latin typeface="Arial"/>
                <a:cs typeface="Arial"/>
              </a:rPr>
              <a:t> </a:t>
            </a:r>
            <a:r>
              <a:rPr sz="1300" spc="-10" dirty="0">
                <a:latin typeface="Arial"/>
                <a:cs typeface="Arial"/>
              </a:rPr>
              <a:t>1</a:t>
            </a:r>
            <a:r>
              <a:rPr sz="1300" spc="50" dirty="0">
                <a:latin typeface="Arial"/>
                <a:cs typeface="Arial"/>
              </a:rPr>
              <a:t>9</a:t>
            </a:r>
            <a:r>
              <a:rPr sz="1300" spc="-65" dirty="0">
                <a:latin typeface="Arial"/>
                <a:cs typeface="Arial"/>
              </a:rPr>
              <a:t>,</a:t>
            </a:r>
            <a:r>
              <a:rPr sz="1300" spc="65" dirty="0">
                <a:latin typeface="Arial"/>
                <a:cs typeface="Arial"/>
              </a:rPr>
              <a:t>5</a:t>
            </a:r>
            <a:r>
              <a:rPr sz="1300" dirty="0">
                <a:latin typeface="Arial"/>
                <a:cs typeface="Arial"/>
              </a:rPr>
              <a:t> </a:t>
            </a:r>
            <a:r>
              <a:rPr sz="1300" spc="85" dirty="0">
                <a:latin typeface="Arial"/>
                <a:cs typeface="Arial"/>
              </a:rPr>
              <a:t>m</a:t>
            </a:r>
            <a:r>
              <a:rPr sz="1300" spc="-95" dirty="0">
                <a:latin typeface="Arial"/>
                <a:cs typeface="Arial"/>
              </a:rPr>
              <a:t> </a:t>
            </a:r>
            <a:r>
              <a:rPr sz="1500" spc="-20" dirty="0">
                <a:latin typeface="Times New Roman"/>
                <a:cs typeface="Times New Roman"/>
              </a:rPr>
              <a:t>à</a:t>
            </a:r>
            <a:r>
              <a:rPr sz="1500" spc="50" dirty="0">
                <a:latin typeface="Times New Roman"/>
                <a:cs typeface="Times New Roman"/>
              </a:rPr>
              <a:t> </a:t>
            </a:r>
            <a:r>
              <a:rPr sz="1300" spc="70" dirty="0">
                <a:latin typeface="Arial"/>
                <a:cs typeface="Arial"/>
              </a:rPr>
              <a:t>l</a:t>
            </a:r>
            <a:r>
              <a:rPr sz="1300" spc="-65" dirty="0">
                <a:latin typeface="Arial"/>
                <a:cs typeface="Arial"/>
              </a:rPr>
              <a:t>a</a:t>
            </a:r>
            <a:r>
              <a:rPr sz="1300" spc="-15" dirty="0">
                <a:latin typeface="Arial"/>
                <a:cs typeface="Arial"/>
              </a:rPr>
              <a:t> </a:t>
            </a:r>
            <a:r>
              <a:rPr sz="1300" dirty="0">
                <a:latin typeface="Arial"/>
                <a:cs typeface="Arial"/>
              </a:rPr>
              <a:t>base</a:t>
            </a:r>
            <a:r>
              <a:rPr sz="1300" spc="-85" dirty="0">
                <a:latin typeface="Arial"/>
                <a:cs typeface="Arial"/>
              </a:rPr>
              <a:t> </a:t>
            </a:r>
            <a:r>
              <a:rPr sz="1300" spc="70" dirty="0">
                <a:latin typeface="Arial"/>
                <a:cs typeface="Arial"/>
              </a:rPr>
              <a:t>et</a:t>
            </a:r>
            <a:r>
              <a:rPr sz="1300" spc="-15" dirty="0">
                <a:latin typeface="Arial"/>
                <a:cs typeface="Arial"/>
              </a:rPr>
              <a:t> </a:t>
            </a:r>
            <a:r>
              <a:rPr sz="1300" spc="-5" dirty="0">
                <a:latin typeface="Arial"/>
                <a:cs typeface="Arial"/>
              </a:rPr>
              <a:t>2</a:t>
            </a:r>
            <a:r>
              <a:rPr sz="1300" spc="65" dirty="0">
                <a:latin typeface="Arial"/>
                <a:cs typeface="Arial"/>
              </a:rPr>
              <a:t>,</a:t>
            </a:r>
            <a:r>
              <a:rPr sz="1300" spc="50" dirty="0">
                <a:latin typeface="Arial"/>
                <a:cs typeface="Arial"/>
              </a:rPr>
              <a:t>70</a:t>
            </a:r>
            <a:r>
              <a:rPr sz="1300" spc="-40" dirty="0">
                <a:latin typeface="Arial"/>
                <a:cs typeface="Arial"/>
              </a:rPr>
              <a:t> </a:t>
            </a:r>
            <a:r>
              <a:rPr sz="1300" spc="85" dirty="0">
                <a:latin typeface="Arial"/>
                <a:cs typeface="Arial"/>
              </a:rPr>
              <a:t>m</a:t>
            </a:r>
            <a:r>
              <a:rPr sz="1300" spc="-95" dirty="0">
                <a:latin typeface="Arial"/>
                <a:cs typeface="Arial"/>
              </a:rPr>
              <a:t> </a:t>
            </a:r>
            <a:r>
              <a:rPr sz="1500" spc="-20" dirty="0">
                <a:latin typeface="Times New Roman"/>
                <a:cs typeface="Times New Roman"/>
              </a:rPr>
              <a:t>à</a:t>
            </a:r>
            <a:r>
              <a:rPr sz="1500" spc="125" dirty="0">
                <a:latin typeface="Times New Roman"/>
                <a:cs typeface="Times New Roman"/>
              </a:rPr>
              <a:t> </a:t>
            </a:r>
            <a:r>
              <a:rPr sz="1300" spc="-20" dirty="0">
                <a:latin typeface="Arial"/>
                <a:cs typeface="Arial"/>
              </a:rPr>
              <a:t>la</a:t>
            </a:r>
            <a:r>
              <a:rPr sz="1300" spc="-50" dirty="0">
                <a:latin typeface="Arial"/>
                <a:cs typeface="Arial"/>
              </a:rPr>
              <a:t> </a:t>
            </a:r>
            <a:r>
              <a:rPr sz="1300" spc="30" dirty="0">
                <a:latin typeface="Arial"/>
                <a:cs typeface="Arial"/>
              </a:rPr>
              <a:t>crête.</a:t>
            </a:r>
            <a:endParaRPr sz="13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2055" y="2316480"/>
            <a:ext cx="4584191" cy="24871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83784" y="2535935"/>
            <a:ext cx="4559808" cy="22555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99870">
              <a:lnSpc>
                <a:spcPct val="100000"/>
              </a:lnSpc>
            </a:pPr>
            <a:r>
              <a:rPr sz="3200" b="0" i="0" spc="-125" dirty="0">
                <a:latin typeface="Arial"/>
                <a:cs typeface="Arial"/>
              </a:rPr>
              <a:t>Le</a:t>
            </a:r>
            <a:r>
              <a:rPr sz="3200" b="0" i="0" spc="114" dirty="0">
                <a:latin typeface="Arial"/>
                <a:cs typeface="Arial"/>
              </a:rPr>
              <a:t> </a:t>
            </a:r>
            <a:r>
              <a:rPr sz="3200" b="0" i="0" spc="-220" dirty="0">
                <a:latin typeface="Arial"/>
                <a:cs typeface="Arial"/>
              </a:rPr>
              <a:t>Ba</a:t>
            </a:r>
            <a:r>
              <a:rPr sz="3200" b="0" i="0" spc="-575" dirty="0">
                <a:latin typeface="Arial"/>
                <a:cs typeface="Arial"/>
              </a:rPr>
              <a:t> </a:t>
            </a:r>
            <a:r>
              <a:rPr sz="3200" b="0" i="0" spc="85" dirty="0">
                <a:latin typeface="Arial"/>
                <a:cs typeface="Arial"/>
              </a:rPr>
              <a:t>rr</a:t>
            </a:r>
            <a:r>
              <a:rPr sz="3200" b="0" i="0" spc="180" dirty="0">
                <a:latin typeface="Arial"/>
                <a:cs typeface="Arial"/>
              </a:rPr>
              <a:t>a</a:t>
            </a:r>
            <a:r>
              <a:rPr sz="3200" b="0" i="0" spc="85" dirty="0">
                <a:latin typeface="Arial"/>
                <a:cs typeface="Arial"/>
              </a:rPr>
              <a:t>ge</a:t>
            </a:r>
            <a:r>
              <a:rPr sz="3200" b="0" i="0" spc="-25" dirty="0">
                <a:latin typeface="Arial"/>
                <a:cs typeface="Arial"/>
              </a:rPr>
              <a:t> </a:t>
            </a:r>
            <a:r>
              <a:rPr sz="3200" b="0" i="0" spc="85" dirty="0">
                <a:latin typeface="Arial"/>
                <a:cs typeface="Arial"/>
              </a:rPr>
              <a:t>d</a:t>
            </a:r>
            <a:r>
              <a:rPr sz="3200" b="0" i="0" spc="55" dirty="0">
                <a:latin typeface="Arial"/>
                <a:cs typeface="Arial"/>
              </a:rPr>
              <a:t>'É</a:t>
            </a:r>
            <a:r>
              <a:rPr sz="3200" b="0" i="0" spc="120" dirty="0">
                <a:latin typeface="Arial"/>
                <a:cs typeface="Arial"/>
              </a:rPr>
              <a:t>g</a:t>
            </a:r>
            <a:r>
              <a:rPr sz="3200" b="0" i="0" spc="85" dirty="0">
                <a:latin typeface="Arial"/>
                <a:cs typeface="Arial"/>
              </a:rPr>
              <a:t>uzon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0813" y="2423604"/>
            <a:ext cx="4833891" cy="27742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93430" y="2290438"/>
            <a:ext cx="4567561" cy="30406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504425" y="573254"/>
            <a:ext cx="7684548" cy="4847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6050">
              <a:lnSpc>
                <a:spcPct val="100000"/>
              </a:lnSpc>
            </a:pPr>
            <a:r>
              <a:rPr sz="3150" b="0" i="0" spc="-70" dirty="0">
                <a:latin typeface="Arial"/>
                <a:cs typeface="Arial"/>
              </a:rPr>
              <a:t>Le</a:t>
            </a:r>
            <a:r>
              <a:rPr sz="3150" b="0" i="0" spc="20" dirty="0">
                <a:latin typeface="Arial"/>
                <a:cs typeface="Arial"/>
              </a:rPr>
              <a:t> </a:t>
            </a:r>
            <a:r>
              <a:rPr sz="3150" b="0" i="0" spc="70" dirty="0">
                <a:latin typeface="Arial"/>
                <a:cs typeface="Arial"/>
              </a:rPr>
              <a:t>b</a:t>
            </a:r>
            <a:r>
              <a:rPr sz="3150" b="0" i="0" spc="270" dirty="0">
                <a:latin typeface="Arial"/>
                <a:cs typeface="Arial"/>
              </a:rPr>
              <a:t>a</a:t>
            </a:r>
            <a:r>
              <a:rPr sz="3150" b="0" i="0" spc="305" dirty="0">
                <a:latin typeface="Arial"/>
                <a:cs typeface="Arial"/>
              </a:rPr>
              <a:t>r</a:t>
            </a:r>
            <a:r>
              <a:rPr sz="3150" b="0" i="0" spc="170" dirty="0">
                <a:latin typeface="Arial"/>
                <a:cs typeface="Arial"/>
              </a:rPr>
              <a:t>r</a:t>
            </a:r>
            <a:r>
              <a:rPr sz="3150" b="0" i="0" spc="-10" dirty="0">
                <a:latin typeface="Arial"/>
                <a:cs typeface="Arial"/>
              </a:rPr>
              <a:t>a</a:t>
            </a:r>
            <a:r>
              <a:rPr sz="3150" b="0" i="0" spc="100" dirty="0">
                <a:latin typeface="Arial"/>
                <a:cs typeface="Arial"/>
              </a:rPr>
              <a:t>g</a:t>
            </a:r>
            <a:r>
              <a:rPr sz="3150" b="0" i="0" spc="50" dirty="0">
                <a:latin typeface="Arial"/>
                <a:cs typeface="Arial"/>
              </a:rPr>
              <a:t>e</a:t>
            </a:r>
            <a:r>
              <a:rPr sz="3150" b="0" i="0" spc="10" dirty="0">
                <a:latin typeface="Arial"/>
                <a:cs typeface="Arial"/>
              </a:rPr>
              <a:t> </a:t>
            </a:r>
            <a:r>
              <a:rPr sz="3150" b="0" i="0" spc="140" dirty="0">
                <a:latin typeface="Arial"/>
                <a:cs typeface="Arial"/>
              </a:rPr>
              <a:t>de</a:t>
            </a:r>
            <a:r>
              <a:rPr sz="3150" b="0" i="0" spc="229" dirty="0">
                <a:latin typeface="Arial"/>
                <a:cs typeface="Arial"/>
              </a:rPr>
              <a:t> </a:t>
            </a:r>
            <a:r>
              <a:rPr sz="3150" b="0" i="0" spc="-215" dirty="0">
                <a:latin typeface="Arial"/>
                <a:cs typeface="Arial"/>
              </a:rPr>
              <a:t>La</a:t>
            </a:r>
            <a:r>
              <a:rPr sz="3150" b="0" i="0" spc="265" dirty="0">
                <a:latin typeface="Arial"/>
                <a:cs typeface="Arial"/>
              </a:rPr>
              <a:t> </a:t>
            </a:r>
            <a:r>
              <a:rPr sz="3150" b="0" i="0" spc="-360" dirty="0">
                <a:latin typeface="Arial"/>
                <a:cs typeface="Arial"/>
              </a:rPr>
              <a:t>R</a:t>
            </a:r>
            <a:r>
              <a:rPr sz="3150" b="0" i="0" spc="45" dirty="0">
                <a:latin typeface="Arial"/>
                <a:cs typeface="Arial"/>
              </a:rPr>
              <a:t>oc</a:t>
            </a:r>
            <a:r>
              <a:rPr sz="3150" b="0" i="0" spc="-565" dirty="0">
                <a:latin typeface="Arial"/>
                <a:cs typeface="Arial"/>
              </a:rPr>
              <a:t> </a:t>
            </a:r>
            <a:r>
              <a:rPr sz="3150" b="0" i="0" spc="140" dirty="0">
                <a:latin typeface="Arial"/>
                <a:cs typeface="Arial"/>
              </a:rPr>
              <a:t>he</a:t>
            </a:r>
            <a:r>
              <a:rPr sz="3150" b="0" i="0" spc="90" dirty="0">
                <a:latin typeface="Arial"/>
                <a:cs typeface="Arial"/>
              </a:rPr>
              <a:t> </a:t>
            </a:r>
            <a:r>
              <a:rPr sz="3150" b="0" i="0" spc="60" dirty="0">
                <a:latin typeface="Arial"/>
                <a:cs typeface="Arial"/>
              </a:rPr>
              <a:t>Bat</a:t>
            </a:r>
            <a:r>
              <a:rPr sz="3150" b="0" i="0" spc="105" dirty="0">
                <a:latin typeface="Arial"/>
                <a:cs typeface="Arial"/>
              </a:rPr>
              <a:t> </a:t>
            </a:r>
            <a:r>
              <a:rPr lang="fr-FR" sz="3150" b="0" i="0" spc="-495" dirty="0">
                <a:latin typeface="Arial"/>
                <a:cs typeface="Arial"/>
              </a:rPr>
              <a:t>l ‘ </a:t>
            </a:r>
            <a:r>
              <a:rPr sz="3150" b="0" i="0" spc="-85" dirty="0">
                <a:latin typeface="Arial"/>
                <a:cs typeface="Arial"/>
              </a:rPr>
              <a:t>A</a:t>
            </a:r>
            <a:r>
              <a:rPr sz="3150" b="0" i="0" spc="-500" dirty="0">
                <a:latin typeface="Arial"/>
                <a:cs typeface="Arial"/>
              </a:rPr>
              <a:t> </a:t>
            </a:r>
            <a:r>
              <a:rPr sz="3150" b="0" i="0" spc="114" dirty="0">
                <a:latin typeface="Arial"/>
                <a:cs typeface="Arial"/>
              </a:rPr>
              <a:t>igue</a:t>
            </a:r>
            <a:endParaRPr sz="315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14635" y="1822747"/>
            <a:ext cx="889000" cy="300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900" b="1" spc="-170" dirty="0">
                <a:latin typeface="Arial"/>
                <a:cs typeface="Arial"/>
              </a:rPr>
              <a:t>En</a:t>
            </a:r>
            <a:r>
              <a:rPr sz="1900" b="1" spc="-55" dirty="0">
                <a:latin typeface="Arial"/>
                <a:cs typeface="Arial"/>
              </a:rPr>
              <a:t> </a:t>
            </a:r>
            <a:r>
              <a:rPr sz="1900" b="1" spc="-85" dirty="0">
                <a:latin typeface="Arial"/>
                <a:cs typeface="Arial"/>
              </a:rPr>
              <a:t>1</a:t>
            </a:r>
            <a:r>
              <a:rPr sz="1900" b="1" spc="-50" dirty="0">
                <a:latin typeface="Arial"/>
                <a:cs typeface="Arial"/>
              </a:rPr>
              <a:t>9</a:t>
            </a:r>
            <a:r>
              <a:rPr sz="1900" b="1" spc="-15" dirty="0">
                <a:latin typeface="Arial"/>
                <a:cs typeface="Arial"/>
              </a:rPr>
              <a:t>0</a:t>
            </a:r>
            <a:r>
              <a:rPr sz="1900" b="1" spc="114" dirty="0">
                <a:latin typeface="Arial"/>
                <a:cs typeface="Arial"/>
              </a:rPr>
              <a:t>8</a:t>
            </a:r>
            <a:endParaRPr sz="19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274908" y="1827185"/>
            <a:ext cx="1897380" cy="300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900" b="1" spc="-80" dirty="0">
                <a:latin typeface="Arial"/>
                <a:cs typeface="Arial"/>
              </a:rPr>
              <a:t>Surélevé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spc="-35" dirty="0">
                <a:latin typeface="Arial"/>
                <a:cs typeface="Arial"/>
              </a:rPr>
              <a:t>en</a:t>
            </a:r>
            <a:r>
              <a:rPr sz="1900" b="1" spc="-10" dirty="0">
                <a:latin typeface="Arial"/>
                <a:cs typeface="Arial"/>
              </a:rPr>
              <a:t> </a:t>
            </a:r>
            <a:r>
              <a:rPr sz="1900" b="1" spc="-120" dirty="0">
                <a:latin typeface="Arial"/>
                <a:cs typeface="Arial"/>
              </a:rPr>
              <a:t>1</a:t>
            </a:r>
            <a:r>
              <a:rPr sz="1900" b="1" spc="25" dirty="0">
                <a:latin typeface="Arial"/>
                <a:cs typeface="Arial"/>
              </a:rPr>
              <a:t>9</a:t>
            </a:r>
            <a:r>
              <a:rPr sz="1900" b="1" spc="-15" dirty="0">
                <a:latin typeface="Arial"/>
                <a:cs typeface="Arial"/>
              </a:rPr>
              <a:t>75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4513" y="1983408"/>
            <a:ext cx="4567582" cy="30524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83696" y="2570921"/>
            <a:ext cx="4576417" cy="21380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1605">
              <a:lnSpc>
                <a:spcPct val="100000"/>
              </a:lnSpc>
            </a:pPr>
            <a:r>
              <a:rPr sz="3450" i="0" spc="-345" dirty="0">
                <a:latin typeface="Arial"/>
                <a:cs typeface="Arial"/>
              </a:rPr>
              <a:t>Le</a:t>
            </a:r>
            <a:r>
              <a:rPr sz="3450" i="0" spc="40" dirty="0">
                <a:latin typeface="Arial"/>
                <a:cs typeface="Arial"/>
              </a:rPr>
              <a:t> </a:t>
            </a:r>
            <a:r>
              <a:rPr sz="3450" i="0" spc="-500" dirty="0">
                <a:latin typeface="Arial"/>
                <a:cs typeface="Arial"/>
              </a:rPr>
              <a:t>B</a:t>
            </a:r>
            <a:r>
              <a:rPr sz="3450" i="0" spc="-90" dirty="0">
                <a:latin typeface="Arial"/>
                <a:cs typeface="Arial"/>
              </a:rPr>
              <a:t>a</a:t>
            </a:r>
            <a:r>
              <a:rPr sz="3450" i="0" spc="10" dirty="0">
                <a:latin typeface="Arial"/>
                <a:cs typeface="Arial"/>
              </a:rPr>
              <a:t>r</a:t>
            </a:r>
            <a:r>
              <a:rPr sz="3450" i="0" spc="-130" dirty="0">
                <a:latin typeface="Arial"/>
                <a:cs typeface="Arial"/>
              </a:rPr>
              <a:t>r</a:t>
            </a:r>
            <a:r>
              <a:rPr sz="3450" i="0" spc="-220" dirty="0">
                <a:latin typeface="Arial"/>
                <a:cs typeface="Arial"/>
              </a:rPr>
              <a:t>a</a:t>
            </a:r>
            <a:r>
              <a:rPr sz="3450" i="0" spc="-185" dirty="0">
                <a:latin typeface="Arial"/>
                <a:cs typeface="Arial"/>
              </a:rPr>
              <a:t>ge</a:t>
            </a:r>
            <a:r>
              <a:rPr sz="3450" i="0" spc="-105" dirty="0">
                <a:latin typeface="Arial"/>
                <a:cs typeface="Arial"/>
              </a:rPr>
              <a:t> </a:t>
            </a:r>
            <a:r>
              <a:rPr sz="3450" i="0" spc="-125" dirty="0">
                <a:latin typeface="Arial"/>
                <a:cs typeface="Arial"/>
              </a:rPr>
              <a:t>de</a:t>
            </a:r>
            <a:r>
              <a:rPr sz="3450" i="0" spc="120" dirty="0">
                <a:latin typeface="Arial"/>
                <a:cs typeface="Arial"/>
              </a:rPr>
              <a:t> </a:t>
            </a:r>
            <a:r>
              <a:rPr sz="3450" i="0" spc="-484" dirty="0">
                <a:latin typeface="Arial"/>
                <a:cs typeface="Arial"/>
              </a:rPr>
              <a:t>La</a:t>
            </a:r>
            <a:r>
              <a:rPr sz="3450" i="0" spc="220" dirty="0">
                <a:latin typeface="Arial"/>
                <a:cs typeface="Arial"/>
              </a:rPr>
              <a:t> </a:t>
            </a:r>
            <a:r>
              <a:rPr sz="3450" i="0" spc="-620" dirty="0">
                <a:latin typeface="Arial"/>
                <a:cs typeface="Arial"/>
              </a:rPr>
              <a:t>R</a:t>
            </a:r>
            <a:r>
              <a:rPr sz="3450" i="0" spc="-245" dirty="0">
                <a:latin typeface="Arial"/>
                <a:cs typeface="Arial"/>
              </a:rPr>
              <a:t>oc</a:t>
            </a:r>
            <a:r>
              <a:rPr sz="3450" i="0" spc="-40" dirty="0">
                <a:latin typeface="Arial"/>
                <a:cs typeface="Arial"/>
              </a:rPr>
              <a:t>h</a:t>
            </a:r>
            <a:r>
              <a:rPr sz="3450" i="0" spc="-175" dirty="0">
                <a:latin typeface="Arial"/>
                <a:cs typeface="Arial"/>
              </a:rPr>
              <a:t>e</a:t>
            </a:r>
            <a:r>
              <a:rPr sz="3450" i="0" spc="145" dirty="0">
                <a:latin typeface="Arial"/>
                <a:cs typeface="Arial"/>
              </a:rPr>
              <a:t> </a:t>
            </a:r>
            <a:r>
              <a:rPr sz="3450" i="0" spc="-450" dirty="0">
                <a:latin typeface="Arial"/>
                <a:cs typeface="Arial"/>
              </a:rPr>
              <a:t>B</a:t>
            </a:r>
            <a:r>
              <a:rPr sz="3450" i="0" spc="-315" dirty="0">
                <a:latin typeface="Arial"/>
                <a:cs typeface="Arial"/>
              </a:rPr>
              <a:t>a</a:t>
            </a:r>
            <a:r>
              <a:rPr sz="3450" i="0" spc="80" dirty="0">
                <a:latin typeface="Arial"/>
                <a:cs typeface="Arial"/>
              </a:rPr>
              <a:t>t</a:t>
            </a:r>
            <a:r>
              <a:rPr sz="3450" i="0" spc="140" dirty="0">
                <a:latin typeface="Arial"/>
                <a:cs typeface="Arial"/>
              </a:rPr>
              <a:t> </a:t>
            </a:r>
            <a:r>
              <a:rPr sz="3450" i="0" spc="-310" dirty="0">
                <a:latin typeface="Arial"/>
                <a:cs typeface="Arial"/>
              </a:rPr>
              <a:t>l</a:t>
            </a:r>
            <a:r>
              <a:rPr sz="3450" i="0" spc="-415" dirty="0">
                <a:latin typeface="Arial"/>
                <a:cs typeface="Arial"/>
              </a:rPr>
              <a:t>'</a:t>
            </a:r>
            <a:r>
              <a:rPr sz="3450" i="0" spc="-229" dirty="0">
                <a:latin typeface="Arial"/>
                <a:cs typeface="Arial"/>
              </a:rPr>
              <a:t>Aigue</a:t>
            </a:r>
            <a:endParaRPr sz="34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58778" y="2401427"/>
            <a:ext cx="106045" cy="119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spc="125" dirty="0">
                <a:solidFill>
                  <a:srgbClr val="4D4D4D"/>
                </a:solidFill>
                <a:latin typeface="Times New Roman"/>
                <a:cs typeface="Times New Roman"/>
              </a:rPr>
              <a:t>X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65839" y="2401427"/>
            <a:ext cx="2557780" cy="119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600" spc="30" dirty="0">
                <a:solidFill>
                  <a:srgbClr val="383A3A"/>
                </a:solidFill>
                <a:latin typeface="Arial"/>
                <a:cs typeface="Arial"/>
              </a:rPr>
              <a:t>Barr</a:t>
            </a:r>
            <a:r>
              <a:rPr sz="600" spc="25" dirty="0">
                <a:solidFill>
                  <a:srgbClr val="383A3A"/>
                </a:solidFill>
                <a:latin typeface="Arial"/>
                <a:cs typeface="Arial"/>
              </a:rPr>
              <a:t>a</a:t>
            </a:r>
            <a:r>
              <a:rPr sz="600" spc="30" dirty="0">
                <a:solidFill>
                  <a:srgbClr val="5B5B5D"/>
                </a:solidFill>
                <a:latin typeface="Arial"/>
                <a:cs typeface="Arial"/>
              </a:rPr>
              <a:t>ge</a:t>
            </a:r>
            <a:r>
              <a:rPr sz="600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600" spc="50" dirty="0">
                <a:solidFill>
                  <a:srgbClr val="4D4D4D"/>
                </a:solidFill>
                <a:latin typeface="Arial"/>
                <a:cs typeface="Arial"/>
              </a:rPr>
              <a:t>de</a:t>
            </a:r>
            <a:r>
              <a:rPr sz="600" spc="5" dirty="0">
                <a:solidFill>
                  <a:srgbClr val="4D4D4D"/>
                </a:solidFill>
                <a:latin typeface="Arial"/>
                <a:cs typeface="Arial"/>
              </a:rPr>
              <a:t> </a:t>
            </a:r>
            <a:r>
              <a:rPr sz="600" spc="45" dirty="0">
                <a:solidFill>
                  <a:srgbClr val="383A3A"/>
                </a:solidFill>
                <a:latin typeface="Arial"/>
                <a:cs typeface="Arial"/>
              </a:rPr>
              <a:t>La</a:t>
            </a:r>
            <a:r>
              <a:rPr sz="600" spc="10" dirty="0">
                <a:solidFill>
                  <a:srgbClr val="383A3A"/>
                </a:solidFill>
                <a:latin typeface="Arial"/>
                <a:cs typeface="Arial"/>
              </a:rPr>
              <a:t> R</a:t>
            </a:r>
            <a:r>
              <a:rPr sz="600" spc="40" dirty="0">
                <a:solidFill>
                  <a:srgbClr val="5B5B5D"/>
                </a:solidFill>
                <a:latin typeface="Arial"/>
                <a:cs typeface="Arial"/>
              </a:rPr>
              <a:t>o</a:t>
            </a:r>
            <a:r>
              <a:rPr sz="600" spc="50" dirty="0">
                <a:solidFill>
                  <a:srgbClr val="5B5B5D"/>
                </a:solidFill>
                <a:latin typeface="Arial"/>
                <a:cs typeface="Arial"/>
              </a:rPr>
              <a:t>c</a:t>
            </a:r>
            <a:r>
              <a:rPr sz="600" spc="45" dirty="0">
                <a:solidFill>
                  <a:srgbClr val="383A3A"/>
                </a:solidFill>
                <a:latin typeface="Arial"/>
                <a:cs typeface="Arial"/>
              </a:rPr>
              <a:t>h</a:t>
            </a:r>
            <a:r>
              <a:rPr sz="600" spc="20" dirty="0">
                <a:solidFill>
                  <a:srgbClr val="5B5B5D"/>
                </a:solidFill>
                <a:latin typeface="Arial"/>
                <a:cs typeface="Arial"/>
              </a:rPr>
              <a:t>e</a:t>
            </a:r>
            <a:r>
              <a:rPr sz="600" spc="65" dirty="0">
                <a:solidFill>
                  <a:srgbClr val="5B5B5D"/>
                </a:solidFill>
                <a:latin typeface="Arial"/>
                <a:cs typeface="Arial"/>
              </a:rPr>
              <a:t> </a:t>
            </a:r>
            <a:r>
              <a:rPr sz="600" spc="50" dirty="0">
                <a:solidFill>
                  <a:srgbClr val="383A3A"/>
                </a:solidFill>
                <a:latin typeface="Arial"/>
                <a:cs typeface="Arial"/>
              </a:rPr>
              <a:t>Bat</a:t>
            </a:r>
            <a:r>
              <a:rPr sz="600" spc="-50" dirty="0">
                <a:solidFill>
                  <a:srgbClr val="383A3A"/>
                </a:solidFill>
                <a:latin typeface="Arial"/>
                <a:cs typeface="Arial"/>
              </a:rPr>
              <a:t>·</a:t>
            </a:r>
            <a:r>
              <a:rPr sz="600" spc="-15" dirty="0">
                <a:solidFill>
                  <a:srgbClr val="383A3A"/>
                </a:solidFill>
                <a:latin typeface="Arial"/>
                <a:cs typeface="Arial"/>
              </a:rPr>
              <a:t>L</a:t>
            </a:r>
            <a:r>
              <a:rPr sz="600" dirty="0">
                <a:solidFill>
                  <a:srgbClr val="5B5B5D"/>
                </a:solidFill>
                <a:latin typeface="Arial"/>
                <a:cs typeface="Arial"/>
              </a:rPr>
              <a:t>'</a:t>
            </a:r>
            <a:r>
              <a:rPr sz="600" spc="95" dirty="0">
                <a:solidFill>
                  <a:srgbClr val="383A3A"/>
                </a:solidFill>
                <a:latin typeface="Arial"/>
                <a:cs typeface="Arial"/>
              </a:rPr>
              <a:t>A</a:t>
            </a:r>
            <a:r>
              <a:rPr sz="600" spc="55" dirty="0">
                <a:solidFill>
                  <a:srgbClr val="383A3A"/>
                </a:solidFill>
                <a:latin typeface="Arial"/>
                <a:cs typeface="Arial"/>
              </a:rPr>
              <a:t>i</a:t>
            </a:r>
            <a:r>
              <a:rPr sz="600" spc="35" dirty="0">
                <a:solidFill>
                  <a:srgbClr val="5B5B5D"/>
                </a:solidFill>
                <a:latin typeface="Arial"/>
                <a:cs typeface="Arial"/>
              </a:rPr>
              <a:t>gu</a:t>
            </a:r>
            <a:r>
              <a:rPr sz="600" spc="-170" dirty="0">
                <a:solidFill>
                  <a:srgbClr val="5B5B5D"/>
                </a:solidFill>
                <a:latin typeface="Arial"/>
                <a:cs typeface="Arial"/>
              </a:rPr>
              <a:t>e</a:t>
            </a:r>
            <a:r>
              <a:rPr sz="600" spc="-200" dirty="0">
                <a:solidFill>
                  <a:srgbClr val="4D4D4D"/>
                </a:solidFill>
                <a:latin typeface="Arial"/>
                <a:cs typeface="Arial"/>
              </a:rPr>
              <a:t>·</a:t>
            </a:r>
            <a:r>
              <a:rPr sz="600" spc="45" dirty="0">
                <a:solidFill>
                  <a:srgbClr val="4D4D4D"/>
                </a:solidFill>
                <a:latin typeface="Arial"/>
                <a:cs typeface="Arial"/>
              </a:rPr>
              <a:t>Cru</a:t>
            </a:r>
            <a:r>
              <a:rPr sz="600" spc="20" dirty="0">
                <a:solidFill>
                  <a:srgbClr val="6E7070"/>
                </a:solidFill>
                <a:latin typeface="Arial"/>
                <a:cs typeface="Arial"/>
              </a:rPr>
              <a:t>e</a:t>
            </a:r>
            <a:r>
              <a:rPr sz="600" spc="-5" dirty="0">
                <a:solidFill>
                  <a:srgbClr val="6E7070"/>
                </a:solidFill>
                <a:latin typeface="Arial"/>
                <a:cs typeface="Arial"/>
              </a:rPr>
              <a:t> </a:t>
            </a:r>
            <a:r>
              <a:rPr sz="600" spc="60" dirty="0">
                <a:solidFill>
                  <a:srgbClr val="383A3A"/>
                </a:solidFill>
                <a:latin typeface="Arial"/>
                <a:cs typeface="Arial"/>
              </a:rPr>
              <a:t>du</a:t>
            </a:r>
            <a:r>
              <a:rPr sz="600" spc="-25" dirty="0">
                <a:solidFill>
                  <a:srgbClr val="383A3A"/>
                </a:solidFill>
                <a:latin typeface="Arial"/>
                <a:cs typeface="Arial"/>
              </a:rPr>
              <a:t> </a:t>
            </a:r>
            <a:r>
              <a:rPr sz="700" spc="55" dirty="0">
                <a:solidFill>
                  <a:srgbClr val="4D4D4D"/>
                </a:solidFill>
                <a:latin typeface="Times New Roman"/>
                <a:cs typeface="Times New Roman"/>
              </a:rPr>
              <a:t>6</a:t>
            </a:r>
            <a:r>
              <a:rPr sz="700" spc="-65" dirty="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sz="600" spc="50" dirty="0">
                <a:solidFill>
                  <a:srgbClr val="4D4D4D"/>
                </a:solidFill>
                <a:latin typeface="Arial"/>
                <a:cs typeface="Arial"/>
              </a:rPr>
              <a:t>mars</a:t>
            </a:r>
            <a:r>
              <a:rPr sz="600" spc="-10" dirty="0">
                <a:solidFill>
                  <a:srgbClr val="4D4D4D"/>
                </a:solidFill>
                <a:latin typeface="Arial"/>
                <a:cs typeface="Arial"/>
              </a:rPr>
              <a:t> </a:t>
            </a:r>
            <a:r>
              <a:rPr sz="700" spc="-10" dirty="0">
                <a:solidFill>
                  <a:srgbClr val="4D4D4D"/>
                </a:solidFill>
                <a:latin typeface="Times New Roman"/>
                <a:cs typeface="Times New Roman"/>
              </a:rPr>
              <a:t>2020</a:t>
            </a:r>
            <a:r>
              <a:rPr sz="700" spc="50" dirty="0">
                <a:solidFill>
                  <a:srgbClr val="4D4D4D"/>
                </a:solidFill>
                <a:latin typeface="Times New Roman"/>
                <a:cs typeface="Times New Roman"/>
              </a:rPr>
              <a:t> </a:t>
            </a:r>
            <a:r>
              <a:rPr sz="600" spc="110" dirty="0">
                <a:solidFill>
                  <a:srgbClr val="4D4D4D"/>
                </a:solidFill>
                <a:latin typeface="Arial"/>
                <a:cs typeface="Arial"/>
              </a:rPr>
              <a:t>b</a:t>
            </a:r>
            <a:r>
              <a:rPr sz="600" spc="-25" dirty="0">
                <a:solidFill>
                  <a:srgbClr val="4D4D4D"/>
                </a:solidFill>
                <a:latin typeface="Arial"/>
                <a:cs typeface="Arial"/>
              </a:rPr>
              <a:t>i</a:t>
            </a:r>
            <a:r>
              <a:rPr sz="600" spc="-135" dirty="0">
                <a:solidFill>
                  <a:srgbClr val="4D4D4D"/>
                </a:solidFill>
                <a:latin typeface="Arial"/>
                <a:cs typeface="Arial"/>
              </a:rPr>
              <a:t>s</a:t>
            </a:r>
            <a:r>
              <a:rPr sz="600" spc="-210" dirty="0">
                <a:solidFill>
                  <a:srgbClr val="6E7070"/>
                </a:solidFill>
                <a:latin typeface="Arial"/>
                <a:cs typeface="Arial"/>
              </a:rPr>
              <a:t>.</a:t>
            </a:r>
            <a:r>
              <a:rPr sz="600" spc="85" dirty="0">
                <a:solidFill>
                  <a:srgbClr val="383A3A"/>
                </a:solidFill>
                <a:latin typeface="Arial"/>
                <a:cs typeface="Arial"/>
              </a:rPr>
              <a:t>w</a:t>
            </a:r>
            <a:r>
              <a:rPr sz="600" spc="50" dirty="0">
                <a:solidFill>
                  <a:srgbClr val="5B5B5D"/>
                </a:solidFill>
                <a:latin typeface="Arial"/>
                <a:cs typeface="Arial"/>
              </a:rPr>
              <a:t>ebm</a:t>
            </a:r>
            <a:endParaRPr sz="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09950" y="1973705"/>
            <a:ext cx="4576996" cy="30529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381885" y="2068643"/>
            <a:ext cx="4576996" cy="29430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88645">
              <a:lnSpc>
                <a:spcPct val="100000"/>
              </a:lnSpc>
            </a:pPr>
            <a:r>
              <a:rPr sz="3450" b="0" i="0" spc="-380" dirty="0">
                <a:latin typeface="Arial"/>
                <a:cs typeface="Arial"/>
              </a:rPr>
              <a:t>Ba</a:t>
            </a:r>
            <a:r>
              <a:rPr sz="3450" b="0" i="0" spc="-645" dirty="0">
                <a:latin typeface="Arial"/>
                <a:cs typeface="Arial"/>
              </a:rPr>
              <a:t> </a:t>
            </a:r>
            <a:r>
              <a:rPr sz="3450" b="0" i="0" spc="180" dirty="0">
                <a:latin typeface="Arial"/>
                <a:cs typeface="Arial"/>
              </a:rPr>
              <a:t>r</a:t>
            </a:r>
            <a:r>
              <a:rPr sz="3450" b="0" i="0" dirty="0">
                <a:latin typeface="Arial"/>
                <a:cs typeface="Arial"/>
              </a:rPr>
              <a:t>ra</a:t>
            </a:r>
            <a:r>
              <a:rPr sz="3450" b="0" i="0" spc="-150" dirty="0">
                <a:latin typeface="Arial"/>
                <a:cs typeface="Arial"/>
              </a:rPr>
              <a:t>g</a:t>
            </a:r>
            <a:r>
              <a:rPr sz="3450" b="0" i="0" spc="-80" dirty="0">
                <a:latin typeface="Arial"/>
                <a:cs typeface="Arial"/>
              </a:rPr>
              <a:t>e</a:t>
            </a:r>
            <a:r>
              <a:rPr sz="3450" b="0" i="0" spc="-130" dirty="0">
                <a:latin typeface="Arial"/>
                <a:cs typeface="Arial"/>
              </a:rPr>
              <a:t> </a:t>
            </a:r>
            <a:r>
              <a:rPr sz="3450" b="0" i="0" dirty="0">
                <a:latin typeface="Arial"/>
                <a:cs typeface="Arial"/>
              </a:rPr>
              <a:t>de</a:t>
            </a:r>
            <a:r>
              <a:rPr sz="3450" b="0" i="0" spc="155" dirty="0">
                <a:latin typeface="Arial"/>
                <a:cs typeface="Arial"/>
              </a:rPr>
              <a:t> </a:t>
            </a:r>
            <a:r>
              <a:rPr sz="3450" b="0" i="0" spc="-385" dirty="0">
                <a:latin typeface="Arial"/>
                <a:cs typeface="Arial"/>
              </a:rPr>
              <a:t>La</a:t>
            </a:r>
            <a:r>
              <a:rPr sz="3450" b="0" i="0" spc="215" dirty="0">
                <a:latin typeface="Arial"/>
                <a:cs typeface="Arial"/>
              </a:rPr>
              <a:t> </a:t>
            </a:r>
            <a:r>
              <a:rPr sz="3450" b="0" i="0" spc="-645" dirty="0">
                <a:latin typeface="Arial"/>
                <a:cs typeface="Arial"/>
              </a:rPr>
              <a:t>R</a:t>
            </a:r>
            <a:r>
              <a:rPr sz="3450" b="0" i="0" spc="-20" dirty="0">
                <a:latin typeface="Arial"/>
                <a:cs typeface="Arial"/>
              </a:rPr>
              <a:t>oche</a:t>
            </a:r>
            <a:r>
              <a:rPr sz="3450" b="0" i="0" spc="50" dirty="0">
                <a:latin typeface="Arial"/>
                <a:cs typeface="Arial"/>
              </a:rPr>
              <a:t> </a:t>
            </a:r>
            <a:r>
              <a:rPr sz="3450" b="0" i="0" spc="-365" dirty="0">
                <a:latin typeface="Arial"/>
                <a:cs typeface="Arial"/>
              </a:rPr>
              <a:t>a</a:t>
            </a:r>
            <a:r>
              <a:rPr sz="3450" b="0" i="0" spc="-630" dirty="0">
                <a:latin typeface="Arial"/>
                <a:cs typeface="Arial"/>
              </a:rPr>
              <a:t> </a:t>
            </a:r>
            <a:r>
              <a:rPr sz="3450" b="0" i="0" spc="15" dirty="0">
                <a:latin typeface="Arial"/>
                <a:cs typeface="Arial"/>
              </a:rPr>
              <a:t>u</a:t>
            </a:r>
            <a:r>
              <a:rPr sz="3450" b="0" i="0" spc="10" dirty="0">
                <a:latin typeface="Arial"/>
                <a:cs typeface="Arial"/>
              </a:rPr>
              <a:t> </a:t>
            </a:r>
            <a:r>
              <a:rPr sz="3450" b="0" i="0" spc="165" dirty="0">
                <a:latin typeface="Arial"/>
                <a:cs typeface="Arial"/>
              </a:rPr>
              <a:t>Mo</a:t>
            </a:r>
            <a:r>
              <a:rPr sz="3450" b="0" i="0" spc="120" dirty="0">
                <a:latin typeface="Arial"/>
                <a:cs typeface="Arial"/>
              </a:rPr>
              <a:t>i</a:t>
            </a:r>
            <a:r>
              <a:rPr sz="3450" b="0" i="0" spc="-20" dirty="0">
                <a:latin typeface="Arial"/>
                <a:cs typeface="Arial"/>
              </a:rPr>
              <a:t>ne</a:t>
            </a:r>
            <a:endParaRPr sz="34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091092" y="1851925"/>
            <a:ext cx="3174365" cy="133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spc="55" dirty="0">
                <a:solidFill>
                  <a:srgbClr val="2A2A2A"/>
                </a:solidFill>
                <a:latin typeface="Arial"/>
                <a:cs typeface="Arial"/>
              </a:rPr>
              <a:t>Barrage</a:t>
            </a:r>
            <a:r>
              <a:rPr sz="800" spc="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800" spc="75" dirty="0">
                <a:solidFill>
                  <a:srgbClr val="2A2A2A"/>
                </a:solidFill>
                <a:latin typeface="Arial"/>
                <a:cs typeface="Arial"/>
              </a:rPr>
              <a:t>de</a:t>
            </a:r>
            <a:r>
              <a:rPr sz="800" spc="3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800" spc="70" dirty="0">
                <a:solidFill>
                  <a:srgbClr val="2A2A2A"/>
                </a:solidFill>
                <a:latin typeface="Arial"/>
                <a:cs typeface="Arial"/>
              </a:rPr>
              <a:t>La</a:t>
            </a:r>
            <a:r>
              <a:rPr sz="80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800" spc="60" dirty="0">
                <a:solidFill>
                  <a:srgbClr val="2A2A2A"/>
                </a:solidFill>
                <a:latin typeface="Arial"/>
                <a:cs typeface="Arial"/>
              </a:rPr>
              <a:t>Roche-au-Mo</a:t>
            </a:r>
            <a:r>
              <a:rPr sz="800" spc="30" dirty="0">
                <a:solidFill>
                  <a:srgbClr val="2A2A2A"/>
                </a:solidFill>
                <a:latin typeface="Arial"/>
                <a:cs typeface="Arial"/>
              </a:rPr>
              <a:t>i</a:t>
            </a:r>
            <a:r>
              <a:rPr sz="800" spc="85" dirty="0">
                <a:solidFill>
                  <a:srgbClr val="2A2A2A"/>
                </a:solidFill>
                <a:latin typeface="Arial"/>
                <a:cs typeface="Arial"/>
              </a:rPr>
              <a:t>ne</a:t>
            </a:r>
            <a:r>
              <a:rPr sz="800" spc="-3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800" spc="65" dirty="0">
                <a:solidFill>
                  <a:srgbClr val="2A2A2A"/>
                </a:solidFill>
                <a:latin typeface="Arial"/>
                <a:cs typeface="Arial"/>
              </a:rPr>
              <a:t>-</a:t>
            </a:r>
            <a:r>
              <a:rPr sz="800" spc="-4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800" spc="65" dirty="0">
                <a:solidFill>
                  <a:srgbClr val="2A2A2A"/>
                </a:solidFill>
                <a:latin typeface="Arial"/>
                <a:cs typeface="Arial"/>
              </a:rPr>
              <a:t>Crue</a:t>
            </a:r>
            <a:r>
              <a:rPr sz="800" spc="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800" spc="110" dirty="0">
                <a:solidFill>
                  <a:srgbClr val="2A2A2A"/>
                </a:solidFill>
                <a:latin typeface="Arial"/>
                <a:cs typeface="Arial"/>
              </a:rPr>
              <a:t>du</a:t>
            </a:r>
            <a:r>
              <a:rPr sz="800" spc="-4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800" spc="100" dirty="0">
                <a:solidFill>
                  <a:srgbClr val="2A2A2A"/>
                </a:solidFill>
                <a:latin typeface="Arial"/>
                <a:cs typeface="Arial"/>
              </a:rPr>
              <a:t>6</a:t>
            </a:r>
            <a:r>
              <a:rPr sz="800" spc="-25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800" spc="80" dirty="0">
                <a:solidFill>
                  <a:srgbClr val="2A2A2A"/>
                </a:solidFill>
                <a:latin typeface="Arial"/>
                <a:cs typeface="Arial"/>
              </a:rPr>
              <a:t>mars</a:t>
            </a:r>
            <a:r>
              <a:rPr sz="800" spc="-20" dirty="0">
                <a:solidFill>
                  <a:srgbClr val="2A2A2A"/>
                </a:solidFill>
                <a:latin typeface="Arial"/>
                <a:cs typeface="Arial"/>
              </a:rPr>
              <a:t> </a:t>
            </a:r>
            <a:r>
              <a:rPr sz="800" spc="40" dirty="0">
                <a:solidFill>
                  <a:srgbClr val="2A2A2A"/>
                </a:solidFill>
                <a:latin typeface="Arial"/>
                <a:cs typeface="Arial"/>
              </a:rPr>
              <a:t>2020</a:t>
            </a:r>
            <a:r>
              <a:rPr sz="800" spc="-40" dirty="0">
                <a:solidFill>
                  <a:srgbClr val="2A2A2A"/>
                </a:solidFill>
                <a:latin typeface="Arial"/>
                <a:cs typeface="Arial"/>
              </a:rPr>
              <a:t>.</a:t>
            </a:r>
            <a:r>
              <a:rPr sz="800" spc="80" dirty="0">
                <a:solidFill>
                  <a:srgbClr val="2A2A2A"/>
                </a:solidFill>
                <a:latin typeface="Arial"/>
                <a:cs typeface="Arial"/>
              </a:rPr>
              <a:t>webm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67341" y="674369"/>
            <a:ext cx="168910" cy="337820"/>
          </a:xfrm>
          <a:custGeom>
            <a:avLst/>
            <a:gdLst/>
            <a:ahLst/>
            <a:cxnLst/>
            <a:rect l="l" t="t" r="r" b="b"/>
            <a:pathLst>
              <a:path w="168910" h="337819">
                <a:moveTo>
                  <a:pt x="167639" y="332994"/>
                </a:moveTo>
                <a:lnTo>
                  <a:pt x="167639" y="313182"/>
                </a:lnTo>
                <a:lnTo>
                  <a:pt x="166115" y="311658"/>
                </a:lnTo>
                <a:lnTo>
                  <a:pt x="165353" y="310134"/>
                </a:lnTo>
                <a:lnTo>
                  <a:pt x="163829" y="310134"/>
                </a:lnTo>
                <a:lnTo>
                  <a:pt x="163067" y="309372"/>
                </a:lnTo>
                <a:lnTo>
                  <a:pt x="161543" y="308610"/>
                </a:lnTo>
                <a:lnTo>
                  <a:pt x="32003" y="308610"/>
                </a:lnTo>
                <a:lnTo>
                  <a:pt x="32003" y="5334"/>
                </a:lnTo>
                <a:lnTo>
                  <a:pt x="31241" y="4572"/>
                </a:lnTo>
                <a:lnTo>
                  <a:pt x="31241" y="3810"/>
                </a:lnTo>
                <a:lnTo>
                  <a:pt x="29717" y="2286"/>
                </a:lnTo>
                <a:lnTo>
                  <a:pt x="28193" y="1524"/>
                </a:lnTo>
                <a:lnTo>
                  <a:pt x="27431" y="762"/>
                </a:lnTo>
                <a:lnTo>
                  <a:pt x="25145" y="762"/>
                </a:lnTo>
                <a:lnTo>
                  <a:pt x="23621" y="0"/>
                </a:lnTo>
                <a:lnTo>
                  <a:pt x="8381" y="0"/>
                </a:lnTo>
                <a:lnTo>
                  <a:pt x="6095" y="762"/>
                </a:lnTo>
                <a:lnTo>
                  <a:pt x="4571" y="762"/>
                </a:lnTo>
                <a:lnTo>
                  <a:pt x="3047" y="1524"/>
                </a:lnTo>
                <a:lnTo>
                  <a:pt x="0" y="4572"/>
                </a:lnTo>
                <a:lnTo>
                  <a:pt x="0" y="327660"/>
                </a:lnTo>
                <a:lnTo>
                  <a:pt x="1523" y="332232"/>
                </a:lnTo>
                <a:lnTo>
                  <a:pt x="4571" y="334518"/>
                </a:lnTo>
                <a:lnTo>
                  <a:pt x="8381" y="336804"/>
                </a:lnTo>
                <a:lnTo>
                  <a:pt x="11429" y="337566"/>
                </a:lnTo>
                <a:lnTo>
                  <a:pt x="163067" y="337566"/>
                </a:lnTo>
                <a:lnTo>
                  <a:pt x="163829" y="336804"/>
                </a:lnTo>
                <a:lnTo>
                  <a:pt x="165353" y="336042"/>
                </a:lnTo>
                <a:lnTo>
                  <a:pt x="166115" y="335280"/>
                </a:lnTo>
                <a:lnTo>
                  <a:pt x="166877" y="333756"/>
                </a:lnTo>
                <a:lnTo>
                  <a:pt x="167639" y="332994"/>
                </a:lnTo>
                <a:close/>
              </a:path>
              <a:path w="168910" h="337819">
                <a:moveTo>
                  <a:pt x="168401" y="329184"/>
                </a:moveTo>
                <a:lnTo>
                  <a:pt x="168401" y="316992"/>
                </a:lnTo>
                <a:lnTo>
                  <a:pt x="167639" y="314706"/>
                </a:lnTo>
                <a:lnTo>
                  <a:pt x="167639" y="331470"/>
                </a:lnTo>
                <a:lnTo>
                  <a:pt x="168401" y="3291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469373" y="762010"/>
            <a:ext cx="208915" cy="254635"/>
          </a:xfrm>
          <a:custGeom>
            <a:avLst/>
            <a:gdLst/>
            <a:ahLst/>
            <a:cxnLst/>
            <a:rect l="l" t="t" r="r" b="b"/>
            <a:pathLst>
              <a:path w="208914" h="254634">
                <a:moveTo>
                  <a:pt x="208686" y="121146"/>
                </a:moveTo>
                <a:lnTo>
                  <a:pt x="208686" y="115050"/>
                </a:lnTo>
                <a:lnTo>
                  <a:pt x="208339" y="99420"/>
                </a:lnTo>
                <a:lnTo>
                  <a:pt x="200564" y="60766"/>
                </a:lnTo>
                <a:lnTo>
                  <a:pt x="180346" y="27262"/>
                </a:lnTo>
                <a:lnTo>
                  <a:pt x="146497" y="5830"/>
                </a:lnTo>
                <a:lnTo>
                  <a:pt x="107691" y="0"/>
                </a:lnTo>
                <a:lnTo>
                  <a:pt x="96133" y="687"/>
                </a:lnTo>
                <a:lnTo>
                  <a:pt x="58250" y="11707"/>
                </a:lnTo>
                <a:lnTo>
                  <a:pt x="28167" y="36011"/>
                </a:lnTo>
                <a:lnTo>
                  <a:pt x="5350" y="82137"/>
                </a:lnTo>
                <a:lnTo>
                  <a:pt x="0" y="134474"/>
                </a:lnTo>
                <a:lnTo>
                  <a:pt x="854" y="147648"/>
                </a:lnTo>
                <a:lnTo>
                  <a:pt x="12354" y="195072"/>
                </a:lnTo>
                <a:lnTo>
                  <a:pt x="33426" y="226337"/>
                </a:lnTo>
                <a:lnTo>
                  <a:pt x="33426" y="131814"/>
                </a:lnTo>
                <a:lnTo>
                  <a:pt x="33520" y="104734"/>
                </a:lnTo>
                <a:lnTo>
                  <a:pt x="34771" y="94623"/>
                </a:lnTo>
                <a:lnTo>
                  <a:pt x="48947" y="57099"/>
                </a:lnTo>
                <a:lnTo>
                  <a:pt x="81798" y="30892"/>
                </a:lnTo>
                <a:lnTo>
                  <a:pt x="107691" y="26659"/>
                </a:lnTo>
                <a:lnTo>
                  <a:pt x="120634" y="27582"/>
                </a:lnTo>
                <a:lnTo>
                  <a:pt x="164500" y="55059"/>
                </a:lnTo>
                <a:lnTo>
                  <a:pt x="176682" y="105906"/>
                </a:lnTo>
                <a:lnTo>
                  <a:pt x="176682" y="131814"/>
                </a:lnTo>
                <a:lnTo>
                  <a:pt x="197256" y="131814"/>
                </a:lnTo>
                <a:lnTo>
                  <a:pt x="200304" y="130290"/>
                </a:lnTo>
                <a:lnTo>
                  <a:pt x="206400" y="125718"/>
                </a:lnTo>
                <a:lnTo>
                  <a:pt x="208686" y="121146"/>
                </a:lnTo>
                <a:close/>
              </a:path>
              <a:path w="208914" h="254634">
                <a:moveTo>
                  <a:pt x="198018" y="231636"/>
                </a:moveTo>
                <a:lnTo>
                  <a:pt x="198018" y="212586"/>
                </a:lnTo>
                <a:lnTo>
                  <a:pt x="197256" y="211062"/>
                </a:lnTo>
                <a:lnTo>
                  <a:pt x="195732" y="209538"/>
                </a:lnTo>
                <a:lnTo>
                  <a:pt x="194970" y="209538"/>
                </a:lnTo>
                <a:lnTo>
                  <a:pt x="193446" y="208776"/>
                </a:lnTo>
                <a:lnTo>
                  <a:pt x="191160" y="208776"/>
                </a:lnTo>
                <a:lnTo>
                  <a:pt x="188112" y="210300"/>
                </a:lnTo>
                <a:lnTo>
                  <a:pt x="184302" y="211824"/>
                </a:lnTo>
                <a:lnTo>
                  <a:pt x="179730" y="214110"/>
                </a:lnTo>
                <a:lnTo>
                  <a:pt x="175158" y="215634"/>
                </a:lnTo>
                <a:lnTo>
                  <a:pt x="165407" y="219211"/>
                </a:lnTo>
                <a:lnTo>
                  <a:pt x="155114" y="222313"/>
                </a:lnTo>
                <a:lnTo>
                  <a:pt x="139446" y="225868"/>
                </a:lnTo>
                <a:lnTo>
                  <a:pt x="127714" y="227243"/>
                </a:lnTo>
                <a:lnTo>
                  <a:pt x="112785" y="227780"/>
                </a:lnTo>
                <a:lnTo>
                  <a:pt x="99668" y="226744"/>
                </a:lnTo>
                <a:lnTo>
                  <a:pt x="57141" y="206318"/>
                </a:lnTo>
                <a:lnTo>
                  <a:pt x="37597" y="169795"/>
                </a:lnTo>
                <a:lnTo>
                  <a:pt x="33426" y="131814"/>
                </a:lnTo>
                <a:lnTo>
                  <a:pt x="33426" y="226337"/>
                </a:lnTo>
                <a:lnTo>
                  <a:pt x="68240" y="247427"/>
                </a:lnTo>
                <a:lnTo>
                  <a:pt x="119545" y="254401"/>
                </a:lnTo>
                <a:lnTo>
                  <a:pt x="132461" y="253638"/>
                </a:lnTo>
                <a:lnTo>
                  <a:pt x="176682" y="243828"/>
                </a:lnTo>
                <a:lnTo>
                  <a:pt x="187350" y="239256"/>
                </a:lnTo>
                <a:lnTo>
                  <a:pt x="191922" y="237732"/>
                </a:lnTo>
                <a:lnTo>
                  <a:pt x="194208" y="236208"/>
                </a:lnTo>
                <a:lnTo>
                  <a:pt x="194970" y="234684"/>
                </a:lnTo>
                <a:lnTo>
                  <a:pt x="198018" y="231636"/>
                </a:lnTo>
                <a:close/>
              </a:path>
              <a:path w="208914" h="254634">
                <a:moveTo>
                  <a:pt x="176682" y="131814"/>
                </a:moveTo>
                <a:lnTo>
                  <a:pt x="176682" y="105906"/>
                </a:lnTo>
                <a:lnTo>
                  <a:pt x="33520" y="104734"/>
                </a:lnTo>
                <a:lnTo>
                  <a:pt x="33520" y="131814"/>
                </a:lnTo>
                <a:lnTo>
                  <a:pt x="176682" y="131814"/>
                </a:lnTo>
                <a:close/>
              </a:path>
              <a:path w="208914" h="254634">
                <a:moveTo>
                  <a:pt x="198780" y="228588"/>
                </a:moveTo>
                <a:lnTo>
                  <a:pt x="198780" y="214872"/>
                </a:lnTo>
                <a:lnTo>
                  <a:pt x="198018" y="213348"/>
                </a:lnTo>
                <a:lnTo>
                  <a:pt x="198018" y="229350"/>
                </a:lnTo>
                <a:lnTo>
                  <a:pt x="198780" y="228588"/>
                </a:lnTo>
                <a:close/>
              </a:path>
              <a:path w="208914" h="254634">
                <a:moveTo>
                  <a:pt x="199542" y="225540"/>
                </a:moveTo>
                <a:lnTo>
                  <a:pt x="199542" y="220206"/>
                </a:lnTo>
                <a:lnTo>
                  <a:pt x="198780" y="218682"/>
                </a:lnTo>
                <a:lnTo>
                  <a:pt x="198780" y="226302"/>
                </a:lnTo>
                <a:lnTo>
                  <a:pt x="199542" y="22554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29113" y="762042"/>
            <a:ext cx="159385" cy="254635"/>
          </a:xfrm>
          <a:custGeom>
            <a:avLst/>
            <a:gdLst/>
            <a:ahLst/>
            <a:cxnLst/>
            <a:rect l="l" t="t" r="r" b="b"/>
            <a:pathLst>
              <a:path w="159385" h="254634">
                <a:moveTo>
                  <a:pt x="128778" y="239603"/>
                </a:moveTo>
                <a:lnTo>
                  <a:pt x="128778" y="191981"/>
                </a:lnTo>
                <a:lnTo>
                  <a:pt x="127254" y="198077"/>
                </a:lnTo>
                <a:lnTo>
                  <a:pt x="124206" y="203411"/>
                </a:lnTo>
                <a:lnTo>
                  <a:pt x="83058" y="227625"/>
                </a:lnTo>
                <a:lnTo>
                  <a:pt x="71628" y="227675"/>
                </a:lnTo>
                <a:lnTo>
                  <a:pt x="59717" y="226686"/>
                </a:lnTo>
                <a:lnTo>
                  <a:pt x="48006" y="223985"/>
                </a:lnTo>
                <a:lnTo>
                  <a:pt x="40386" y="221699"/>
                </a:lnTo>
                <a:lnTo>
                  <a:pt x="28194" y="215603"/>
                </a:lnTo>
                <a:lnTo>
                  <a:pt x="22860" y="213317"/>
                </a:lnTo>
                <a:lnTo>
                  <a:pt x="18288" y="210269"/>
                </a:lnTo>
                <a:lnTo>
                  <a:pt x="15240" y="207983"/>
                </a:lnTo>
                <a:lnTo>
                  <a:pt x="11430" y="205697"/>
                </a:lnTo>
                <a:lnTo>
                  <a:pt x="8389" y="204176"/>
                </a:lnTo>
                <a:lnTo>
                  <a:pt x="5334" y="204173"/>
                </a:lnTo>
                <a:lnTo>
                  <a:pt x="4572" y="204935"/>
                </a:lnTo>
                <a:lnTo>
                  <a:pt x="3810" y="204935"/>
                </a:lnTo>
                <a:lnTo>
                  <a:pt x="2286" y="206459"/>
                </a:lnTo>
                <a:lnTo>
                  <a:pt x="762" y="209507"/>
                </a:lnTo>
                <a:lnTo>
                  <a:pt x="762" y="211031"/>
                </a:lnTo>
                <a:lnTo>
                  <a:pt x="0" y="212555"/>
                </a:lnTo>
                <a:lnTo>
                  <a:pt x="0" y="226271"/>
                </a:lnTo>
                <a:lnTo>
                  <a:pt x="762" y="228557"/>
                </a:lnTo>
                <a:lnTo>
                  <a:pt x="2286" y="231605"/>
                </a:lnTo>
                <a:lnTo>
                  <a:pt x="3048" y="233891"/>
                </a:lnTo>
                <a:lnTo>
                  <a:pt x="5334" y="235415"/>
                </a:lnTo>
                <a:lnTo>
                  <a:pt x="6858" y="236939"/>
                </a:lnTo>
                <a:lnTo>
                  <a:pt x="9906" y="239225"/>
                </a:lnTo>
                <a:lnTo>
                  <a:pt x="14478" y="241511"/>
                </a:lnTo>
                <a:lnTo>
                  <a:pt x="18288" y="243797"/>
                </a:lnTo>
                <a:lnTo>
                  <a:pt x="23622" y="245321"/>
                </a:lnTo>
                <a:lnTo>
                  <a:pt x="65532" y="253993"/>
                </a:lnTo>
                <a:lnTo>
                  <a:pt x="83599" y="254052"/>
                </a:lnTo>
                <a:lnTo>
                  <a:pt x="96107" y="252461"/>
                </a:lnTo>
                <a:lnTo>
                  <a:pt x="108235" y="249607"/>
                </a:lnTo>
                <a:lnTo>
                  <a:pt x="118535" y="245362"/>
                </a:lnTo>
                <a:lnTo>
                  <a:pt x="128778" y="239603"/>
                </a:lnTo>
                <a:close/>
              </a:path>
              <a:path w="159385" h="254634">
                <a:moveTo>
                  <a:pt x="147066" y="39581"/>
                </a:moveTo>
                <a:lnTo>
                  <a:pt x="147066" y="21293"/>
                </a:lnTo>
                <a:lnTo>
                  <a:pt x="146304" y="20531"/>
                </a:lnTo>
                <a:lnTo>
                  <a:pt x="146304" y="19769"/>
                </a:lnTo>
                <a:lnTo>
                  <a:pt x="145542" y="18245"/>
                </a:lnTo>
                <a:lnTo>
                  <a:pt x="144018" y="16721"/>
                </a:lnTo>
                <a:lnTo>
                  <a:pt x="141732" y="15197"/>
                </a:lnTo>
                <a:lnTo>
                  <a:pt x="140208" y="13673"/>
                </a:lnTo>
                <a:lnTo>
                  <a:pt x="134112" y="10625"/>
                </a:lnTo>
                <a:lnTo>
                  <a:pt x="130302" y="8339"/>
                </a:lnTo>
                <a:lnTo>
                  <a:pt x="126492" y="6815"/>
                </a:lnTo>
                <a:lnTo>
                  <a:pt x="85186" y="0"/>
                </a:lnTo>
                <a:lnTo>
                  <a:pt x="72971" y="1038"/>
                </a:lnTo>
                <a:lnTo>
                  <a:pt x="36254" y="13698"/>
                </a:lnTo>
                <a:lnTo>
                  <a:pt x="9476" y="54478"/>
                </a:lnTo>
                <a:lnTo>
                  <a:pt x="8389" y="67428"/>
                </a:lnTo>
                <a:lnTo>
                  <a:pt x="9724" y="80868"/>
                </a:lnTo>
                <a:lnTo>
                  <a:pt x="32766" y="116543"/>
                </a:lnTo>
                <a:lnTo>
                  <a:pt x="38100" y="119876"/>
                </a:lnTo>
                <a:lnTo>
                  <a:pt x="38100" y="58631"/>
                </a:lnTo>
                <a:lnTo>
                  <a:pt x="38862" y="54059"/>
                </a:lnTo>
                <a:lnTo>
                  <a:pt x="41148" y="49487"/>
                </a:lnTo>
                <a:lnTo>
                  <a:pt x="42672" y="44153"/>
                </a:lnTo>
                <a:lnTo>
                  <a:pt x="45720" y="40343"/>
                </a:lnTo>
                <a:lnTo>
                  <a:pt x="50292" y="37295"/>
                </a:lnTo>
                <a:lnTo>
                  <a:pt x="54102" y="33485"/>
                </a:lnTo>
                <a:lnTo>
                  <a:pt x="58674" y="30437"/>
                </a:lnTo>
                <a:lnTo>
                  <a:pt x="65532" y="28913"/>
                </a:lnTo>
                <a:lnTo>
                  <a:pt x="71628" y="26627"/>
                </a:lnTo>
                <a:lnTo>
                  <a:pt x="78486" y="25865"/>
                </a:lnTo>
                <a:lnTo>
                  <a:pt x="94488" y="25865"/>
                </a:lnTo>
                <a:lnTo>
                  <a:pt x="102108" y="26627"/>
                </a:lnTo>
                <a:lnTo>
                  <a:pt x="108235" y="28921"/>
                </a:lnTo>
                <a:lnTo>
                  <a:pt x="114300" y="30437"/>
                </a:lnTo>
                <a:lnTo>
                  <a:pt x="119634" y="32723"/>
                </a:lnTo>
                <a:lnTo>
                  <a:pt x="128778" y="37295"/>
                </a:lnTo>
                <a:lnTo>
                  <a:pt x="132588" y="39581"/>
                </a:lnTo>
                <a:lnTo>
                  <a:pt x="135636" y="41105"/>
                </a:lnTo>
                <a:lnTo>
                  <a:pt x="137922" y="43391"/>
                </a:lnTo>
                <a:lnTo>
                  <a:pt x="140208" y="44153"/>
                </a:lnTo>
                <a:lnTo>
                  <a:pt x="143256" y="44153"/>
                </a:lnTo>
                <a:lnTo>
                  <a:pt x="145542" y="41867"/>
                </a:lnTo>
                <a:lnTo>
                  <a:pt x="146304" y="40343"/>
                </a:lnTo>
                <a:lnTo>
                  <a:pt x="147066" y="39581"/>
                </a:lnTo>
                <a:close/>
              </a:path>
              <a:path w="159385" h="254634">
                <a:moveTo>
                  <a:pt x="159258" y="182075"/>
                </a:moveTo>
                <a:lnTo>
                  <a:pt x="146304" y="143975"/>
                </a:lnTo>
                <a:lnTo>
                  <a:pt x="113538" y="122639"/>
                </a:lnTo>
                <a:lnTo>
                  <a:pt x="105918" y="118829"/>
                </a:lnTo>
                <a:lnTo>
                  <a:pt x="99060" y="116543"/>
                </a:lnTo>
                <a:lnTo>
                  <a:pt x="76200" y="107399"/>
                </a:lnTo>
                <a:lnTo>
                  <a:pt x="62484" y="101303"/>
                </a:lnTo>
                <a:lnTo>
                  <a:pt x="57150" y="97493"/>
                </a:lnTo>
                <a:lnTo>
                  <a:pt x="51054" y="93683"/>
                </a:lnTo>
                <a:lnTo>
                  <a:pt x="46482" y="89111"/>
                </a:lnTo>
                <a:lnTo>
                  <a:pt x="43434" y="83777"/>
                </a:lnTo>
                <a:lnTo>
                  <a:pt x="39624" y="78443"/>
                </a:lnTo>
                <a:lnTo>
                  <a:pt x="38100" y="72347"/>
                </a:lnTo>
                <a:lnTo>
                  <a:pt x="38100" y="119876"/>
                </a:lnTo>
                <a:lnTo>
                  <a:pt x="38862" y="120353"/>
                </a:lnTo>
                <a:lnTo>
                  <a:pt x="46482" y="124163"/>
                </a:lnTo>
                <a:lnTo>
                  <a:pt x="53340" y="127973"/>
                </a:lnTo>
                <a:lnTo>
                  <a:pt x="76200" y="137117"/>
                </a:lnTo>
                <a:lnTo>
                  <a:pt x="83058" y="140165"/>
                </a:lnTo>
                <a:lnTo>
                  <a:pt x="90678" y="143213"/>
                </a:lnTo>
                <a:lnTo>
                  <a:pt x="123444" y="166073"/>
                </a:lnTo>
                <a:lnTo>
                  <a:pt x="128778" y="239603"/>
                </a:lnTo>
                <a:lnTo>
                  <a:pt x="129259" y="239332"/>
                </a:lnTo>
                <a:lnTo>
                  <a:pt x="141250" y="230309"/>
                </a:lnTo>
                <a:lnTo>
                  <a:pt x="148564" y="220837"/>
                </a:lnTo>
                <a:lnTo>
                  <a:pt x="155373" y="207458"/>
                </a:lnTo>
                <a:lnTo>
                  <a:pt x="158390" y="195373"/>
                </a:lnTo>
                <a:lnTo>
                  <a:pt x="159258" y="182075"/>
                </a:lnTo>
                <a:close/>
              </a:path>
              <a:path w="159385" h="254634">
                <a:moveTo>
                  <a:pt x="147828" y="35009"/>
                </a:moveTo>
                <a:lnTo>
                  <a:pt x="147828" y="25103"/>
                </a:lnTo>
                <a:lnTo>
                  <a:pt x="147066" y="23579"/>
                </a:lnTo>
                <a:lnTo>
                  <a:pt x="147066" y="36533"/>
                </a:lnTo>
                <a:lnTo>
                  <a:pt x="147828" y="3500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54487" y="769619"/>
            <a:ext cx="335280" cy="243840"/>
          </a:xfrm>
          <a:custGeom>
            <a:avLst/>
            <a:gdLst/>
            <a:ahLst/>
            <a:cxnLst/>
            <a:rect l="l" t="t" r="r" b="b"/>
            <a:pathLst>
              <a:path w="335279" h="243840">
                <a:moveTo>
                  <a:pt x="761" y="239267"/>
                </a:moveTo>
                <a:lnTo>
                  <a:pt x="761" y="0"/>
                </a:lnTo>
                <a:lnTo>
                  <a:pt x="0" y="761"/>
                </a:lnTo>
                <a:lnTo>
                  <a:pt x="0" y="238505"/>
                </a:lnTo>
                <a:lnTo>
                  <a:pt x="761" y="239267"/>
                </a:lnTo>
                <a:close/>
              </a:path>
              <a:path w="335279" h="243840">
                <a:moveTo>
                  <a:pt x="335279" y="239267"/>
                </a:moveTo>
                <a:lnTo>
                  <a:pt x="335275" y="88088"/>
                </a:lnTo>
                <a:lnTo>
                  <a:pt x="327404" y="39425"/>
                </a:lnTo>
                <a:lnTo>
                  <a:pt x="305028" y="7018"/>
                </a:lnTo>
                <a:lnTo>
                  <a:pt x="256793" y="-7620"/>
                </a:lnTo>
                <a:lnTo>
                  <a:pt x="250697" y="-7620"/>
                </a:lnTo>
                <a:lnTo>
                  <a:pt x="206855" y="11657"/>
                </a:lnTo>
                <a:lnTo>
                  <a:pt x="176021" y="40385"/>
                </a:lnTo>
                <a:lnTo>
                  <a:pt x="173735" y="33527"/>
                </a:lnTo>
                <a:lnTo>
                  <a:pt x="148605" y="4490"/>
                </a:lnTo>
                <a:lnTo>
                  <a:pt x="96731" y="-7090"/>
                </a:lnTo>
                <a:lnTo>
                  <a:pt x="86216" y="-4634"/>
                </a:lnTo>
                <a:lnTo>
                  <a:pt x="49545" y="15630"/>
                </a:lnTo>
                <a:lnTo>
                  <a:pt x="29717" y="35051"/>
                </a:lnTo>
                <a:lnTo>
                  <a:pt x="29717" y="0"/>
                </a:lnTo>
                <a:lnTo>
                  <a:pt x="25907" y="-3810"/>
                </a:lnTo>
                <a:lnTo>
                  <a:pt x="24383" y="-3810"/>
                </a:lnTo>
                <a:lnTo>
                  <a:pt x="22097" y="-4572"/>
                </a:lnTo>
                <a:lnTo>
                  <a:pt x="7619" y="-4572"/>
                </a:lnTo>
                <a:lnTo>
                  <a:pt x="6095" y="-3810"/>
                </a:lnTo>
                <a:lnTo>
                  <a:pt x="4571" y="-3810"/>
                </a:lnTo>
                <a:lnTo>
                  <a:pt x="3047" y="-3048"/>
                </a:lnTo>
                <a:lnTo>
                  <a:pt x="761" y="-762"/>
                </a:lnTo>
                <a:lnTo>
                  <a:pt x="761" y="240029"/>
                </a:lnTo>
                <a:lnTo>
                  <a:pt x="3047" y="242315"/>
                </a:lnTo>
                <a:lnTo>
                  <a:pt x="4571" y="243077"/>
                </a:lnTo>
                <a:lnTo>
                  <a:pt x="6095" y="243077"/>
                </a:lnTo>
                <a:lnTo>
                  <a:pt x="8381" y="243839"/>
                </a:lnTo>
                <a:lnTo>
                  <a:pt x="22859" y="243839"/>
                </a:lnTo>
                <a:lnTo>
                  <a:pt x="25145" y="243077"/>
                </a:lnTo>
                <a:lnTo>
                  <a:pt x="26669" y="243077"/>
                </a:lnTo>
                <a:lnTo>
                  <a:pt x="28193" y="242315"/>
                </a:lnTo>
                <a:lnTo>
                  <a:pt x="30479" y="240029"/>
                </a:lnTo>
                <a:lnTo>
                  <a:pt x="30479" y="239267"/>
                </a:lnTo>
                <a:lnTo>
                  <a:pt x="31241" y="238505"/>
                </a:lnTo>
                <a:lnTo>
                  <a:pt x="31241" y="236981"/>
                </a:lnTo>
                <a:lnTo>
                  <a:pt x="38759" y="59291"/>
                </a:lnTo>
                <a:lnTo>
                  <a:pt x="76895" y="25130"/>
                </a:lnTo>
                <a:lnTo>
                  <a:pt x="100583" y="18287"/>
                </a:lnTo>
                <a:lnTo>
                  <a:pt x="109727" y="18287"/>
                </a:lnTo>
                <a:lnTo>
                  <a:pt x="141770" y="41573"/>
                </a:lnTo>
                <a:lnTo>
                  <a:pt x="151928" y="79009"/>
                </a:lnTo>
                <a:lnTo>
                  <a:pt x="152399" y="92201"/>
                </a:lnTo>
                <a:lnTo>
                  <a:pt x="152399" y="239267"/>
                </a:lnTo>
                <a:lnTo>
                  <a:pt x="155447" y="242315"/>
                </a:lnTo>
                <a:lnTo>
                  <a:pt x="156971" y="243077"/>
                </a:lnTo>
                <a:lnTo>
                  <a:pt x="158495" y="243077"/>
                </a:lnTo>
                <a:lnTo>
                  <a:pt x="160781" y="243839"/>
                </a:lnTo>
                <a:lnTo>
                  <a:pt x="175259" y="243839"/>
                </a:lnTo>
                <a:lnTo>
                  <a:pt x="177545" y="243077"/>
                </a:lnTo>
                <a:lnTo>
                  <a:pt x="179069" y="243077"/>
                </a:lnTo>
                <a:lnTo>
                  <a:pt x="179831" y="242315"/>
                </a:lnTo>
                <a:lnTo>
                  <a:pt x="181355" y="241553"/>
                </a:lnTo>
                <a:lnTo>
                  <a:pt x="182117" y="240791"/>
                </a:lnTo>
                <a:lnTo>
                  <a:pt x="182117" y="240029"/>
                </a:lnTo>
                <a:lnTo>
                  <a:pt x="182879" y="239267"/>
                </a:lnTo>
                <a:lnTo>
                  <a:pt x="182930" y="68517"/>
                </a:lnTo>
                <a:lnTo>
                  <a:pt x="217923" y="33595"/>
                </a:lnTo>
                <a:lnTo>
                  <a:pt x="252983" y="18287"/>
                </a:lnTo>
                <a:lnTo>
                  <a:pt x="262127" y="18287"/>
                </a:lnTo>
                <a:lnTo>
                  <a:pt x="293751" y="41679"/>
                </a:lnTo>
                <a:lnTo>
                  <a:pt x="304090" y="79009"/>
                </a:lnTo>
                <a:lnTo>
                  <a:pt x="304799" y="239267"/>
                </a:lnTo>
                <a:lnTo>
                  <a:pt x="305561" y="240029"/>
                </a:lnTo>
                <a:lnTo>
                  <a:pt x="305561" y="240791"/>
                </a:lnTo>
                <a:lnTo>
                  <a:pt x="306323" y="241553"/>
                </a:lnTo>
                <a:lnTo>
                  <a:pt x="307847" y="242315"/>
                </a:lnTo>
                <a:lnTo>
                  <a:pt x="308609" y="243077"/>
                </a:lnTo>
                <a:lnTo>
                  <a:pt x="310133" y="243077"/>
                </a:lnTo>
                <a:lnTo>
                  <a:pt x="312419" y="243839"/>
                </a:lnTo>
                <a:lnTo>
                  <a:pt x="327659" y="243839"/>
                </a:lnTo>
                <a:lnTo>
                  <a:pt x="329183" y="243077"/>
                </a:lnTo>
                <a:lnTo>
                  <a:pt x="331469" y="243077"/>
                </a:lnTo>
                <a:lnTo>
                  <a:pt x="332231" y="242315"/>
                </a:lnTo>
                <a:lnTo>
                  <a:pt x="333755" y="241553"/>
                </a:lnTo>
                <a:lnTo>
                  <a:pt x="334517" y="240791"/>
                </a:lnTo>
                <a:lnTo>
                  <a:pt x="334517" y="240029"/>
                </a:lnTo>
                <a:lnTo>
                  <a:pt x="335279" y="23926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55598" y="762304"/>
            <a:ext cx="225425" cy="254635"/>
          </a:xfrm>
          <a:custGeom>
            <a:avLst/>
            <a:gdLst/>
            <a:ahLst/>
            <a:cxnLst/>
            <a:rect l="l" t="t" r="r" b="b"/>
            <a:pathLst>
              <a:path w="225425" h="254634">
                <a:moveTo>
                  <a:pt x="225253" y="124663"/>
                </a:moveTo>
                <a:lnTo>
                  <a:pt x="220871" y="82681"/>
                </a:lnTo>
                <a:lnTo>
                  <a:pt x="200582" y="38359"/>
                </a:lnTo>
                <a:lnTo>
                  <a:pt x="170939" y="12588"/>
                </a:lnTo>
                <a:lnTo>
                  <a:pt x="121672" y="265"/>
                </a:lnTo>
                <a:lnTo>
                  <a:pt x="104981" y="0"/>
                </a:lnTo>
                <a:lnTo>
                  <a:pt x="93492" y="1314"/>
                </a:lnTo>
                <a:lnTo>
                  <a:pt x="55006" y="14212"/>
                </a:lnTo>
                <a:lnTo>
                  <a:pt x="25413" y="39485"/>
                </a:lnTo>
                <a:lnTo>
                  <a:pt x="4098" y="86893"/>
                </a:lnTo>
                <a:lnTo>
                  <a:pt x="0" y="140470"/>
                </a:lnTo>
                <a:lnTo>
                  <a:pt x="1026" y="151927"/>
                </a:lnTo>
                <a:lnTo>
                  <a:pt x="10267" y="191719"/>
                </a:lnTo>
                <a:lnTo>
                  <a:pt x="30863" y="224767"/>
                </a:lnTo>
                <a:lnTo>
                  <a:pt x="32563" y="226294"/>
                </a:lnTo>
                <a:lnTo>
                  <a:pt x="32563" y="120083"/>
                </a:lnTo>
                <a:lnTo>
                  <a:pt x="33400" y="108019"/>
                </a:lnTo>
                <a:lnTo>
                  <a:pt x="48118" y="60996"/>
                </a:lnTo>
                <a:lnTo>
                  <a:pt x="78935" y="32993"/>
                </a:lnTo>
                <a:lnTo>
                  <a:pt x="117272" y="27184"/>
                </a:lnTo>
                <a:lnTo>
                  <a:pt x="130060" y="28328"/>
                </a:lnTo>
                <a:lnTo>
                  <a:pt x="171174" y="51804"/>
                </a:lnTo>
                <a:lnTo>
                  <a:pt x="188842" y="89738"/>
                </a:lnTo>
                <a:lnTo>
                  <a:pt x="192487" y="127711"/>
                </a:lnTo>
                <a:lnTo>
                  <a:pt x="192487" y="220562"/>
                </a:lnTo>
                <a:lnTo>
                  <a:pt x="201689" y="209970"/>
                </a:lnTo>
                <a:lnTo>
                  <a:pt x="218105" y="175032"/>
                </a:lnTo>
                <a:lnTo>
                  <a:pt x="224839" y="137821"/>
                </a:lnTo>
                <a:lnTo>
                  <a:pt x="225253" y="124663"/>
                </a:lnTo>
                <a:close/>
              </a:path>
              <a:path w="225425" h="254634">
                <a:moveTo>
                  <a:pt x="192487" y="220562"/>
                </a:moveTo>
                <a:lnTo>
                  <a:pt x="192487" y="127711"/>
                </a:lnTo>
                <a:lnTo>
                  <a:pt x="192209" y="137147"/>
                </a:lnTo>
                <a:lnTo>
                  <a:pt x="191049" y="148324"/>
                </a:lnTo>
                <a:lnTo>
                  <a:pt x="179584" y="188207"/>
                </a:lnTo>
                <a:lnTo>
                  <a:pt x="142675" y="221630"/>
                </a:lnTo>
                <a:lnTo>
                  <a:pt x="102998" y="226394"/>
                </a:lnTo>
                <a:lnTo>
                  <a:pt x="91330" y="224431"/>
                </a:lnTo>
                <a:lnTo>
                  <a:pt x="56607" y="205862"/>
                </a:lnTo>
                <a:lnTo>
                  <a:pt x="35013" y="159015"/>
                </a:lnTo>
                <a:lnTo>
                  <a:pt x="32563" y="120083"/>
                </a:lnTo>
                <a:lnTo>
                  <a:pt x="32563" y="226294"/>
                </a:lnTo>
                <a:lnTo>
                  <a:pt x="73682" y="249659"/>
                </a:lnTo>
                <a:lnTo>
                  <a:pt x="113130" y="254178"/>
                </a:lnTo>
                <a:lnTo>
                  <a:pt x="126176" y="253398"/>
                </a:lnTo>
                <a:lnTo>
                  <a:pt x="172128" y="238066"/>
                </a:lnTo>
                <a:lnTo>
                  <a:pt x="191282" y="221948"/>
                </a:lnTo>
                <a:lnTo>
                  <a:pt x="192487" y="22056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746383" y="765048"/>
            <a:ext cx="191770" cy="251460"/>
          </a:xfrm>
          <a:custGeom>
            <a:avLst/>
            <a:gdLst/>
            <a:ahLst/>
            <a:cxnLst/>
            <a:rect l="l" t="t" r="r" b="b"/>
            <a:pathLst>
              <a:path w="191770" h="251459">
                <a:moveTo>
                  <a:pt x="190500" y="244601"/>
                </a:moveTo>
                <a:lnTo>
                  <a:pt x="190500" y="3809"/>
                </a:lnTo>
                <a:lnTo>
                  <a:pt x="188976" y="2285"/>
                </a:lnTo>
                <a:lnTo>
                  <a:pt x="187452" y="1523"/>
                </a:lnTo>
                <a:lnTo>
                  <a:pt x="186690" y="761"/>
                </a:lnTo>
                <a:lnTo>
                  <a:pt x="185166" y="761"/>
                </a:lnTo>
                <a:lnTo>
                  <a:pt x="182880" y="0"/>
                </a:lnTo>
                <a:lnTo>
                  <a:pt x="167640" y="0"/>
                </a:lnTo>
                <a:lnTo>
                  <a:pt x="166116" y="761"/>
                </a:lnTo>
                <a:lnTo>
                  <a:pt x="164592" y="761"/>
                </a:lnTo>
                <a:lnTo>
                  <a:pt x="161544" y="2285"/>
                </a:lnTo>
                <a:lnTo>
                  <a:pt x="160782" y="3047"/>
                </a:lnTo>
                <a:lnTo>
                  <a:pt x="160782" y="3809"/>
                </a:lnTo>
                <a:lnTo>
                  <a:pt x="160020" y="4571"/>
                </a:lnTo>
                <a:lnTo>
                  <a:pt x="160020" y="6857"/>
                </a:lnTo>
                <a:lnTo>
                  <a:pt x="156619" y="179358"/>
                </a:lnTo>
                <a:lnTo>
                  <a:pt x="129537" y="206785"/>
                </a:lnTo>
                <a:lnTo>
                  <a:pt x="83989" y="225523"/>
                </a:lnTo>
                <a:lnTo>
                  <a:pt x="71743" y="223894"/>
                </a:lnTo>
                <a:lnTo>
                  <a:pt x="41602" y="199769"/>
                </a:lnTo>
                <a:lnTo>
                  <a:pt x="31575" y="160826"/>
                </a:lnTo>
                <a:lnTo>
                  <a:pt x="31242" y="5333"/>
                </a:lnTo>
                <a:lnTo>
                  <a:pt x="30480" y="4571"/>
                </a:lnTo>
                <a:lnTo>
                  <a:pt x="30480" y="3809"/>
                </a:lnTo>
                <a:lnTo>
                  <a:pt x="28194" y="1523"/>
                </a:lnTo>
                <a:lnTo>
                  <a:pt x="26669" y="761"/>
                </a:lnTo>
                <a:lnTo>
                  <a:pt x="25146" y="761"/>
                </a:lnTo>
                <a:lnTo>
                  <a:pt x="22860" y="0"/>
                </a:lnTo>
                <a:lnTo>
                  <a:pt x="8382" y="0"/>
                </a:lnTo>
                <a:lnTo>
                  <a:pt x="6096" y="761"/>
                </a:lnTo>
                <a:lnTo>
                  <a:pt x="4572" y="761"/>
                </a:lnTo>
                <a:lnTo>
                  <a:pt x="3021" y="1550"/>
                </a:lnTo>
                <a:lnTo>
                  <a:pt x="0" y="4571"/>
                </a:lnTo>
                <a:lnTo>
                  <a:pt x="207" y="158721"/>
                </a:lnTo>
                <a:lnTo>
                  <a:pt x="9831" y="206325"/>
                </a:lnTo>
                <a:lnTo>
                  <a:pt x="34780" y="238132"/>
                </a:lnTo>
                <a:lnTo>
                  <a:pt x="85467" y="251424"/>
                </a:lnTo>
                <a:lnTo>
                  <a:pt x="97642" y="250123"/>
                </a:lnTo>
                <a:lnTo>
                  <a:pt x="141682" y="228118"/>
                </a:lnTo>
                <a:lnTo>
                  <a:pt x="161544" y="208787"/>
                </a:lnTo>
                <a:lnTo>
                  <a:pt x="161544" y="243839"/>
                </a:lnTo>
                <a:lnTo>
                  <a:pt x="162306" y="244601"/>
                </a:lnTo>
                <a:lnTo>
                  <a:pt x="162306" y="245363"/>
                </a:lnTo>
                <a:lnTo>
                  <a:pt x="163830" y="246887"/>
                </a:lnTo>
                <a:lnTo>
                  <a:pt x="165354" y="247649"/>
                </a:lnTo>
                <a:lnTo>
                  <a:pt x="166878" y="247649"/>
                </a:lnTo>
                <a:lnTo>
                  <a:pt x="168402" y="248411"/>
                </a:lnTo>
                <a:lnTo>
                  <a:pt x="182880" y="248411"/>
                </a:lnTo>
                <a:lnTo>
                  <a:pt x="185166" y="247649"/>
                </a:lnTo>
                <a:lnTo>
                  <a:pt x="186690" y="247649"/>
                </a:lnTo>
                <a:lnTo>
                  <a:pt x="187452" y="246887"/>
                </a:lnTo>
                <a:lnTo>
                  <a:pt x="188976" y="246125"/>
                </a:lnTo>
                <a:lnTo>
                  <a:pt x="190500" y="244601"/>
                </a:lnTo>
                <a:close/>
              </a:path>
              <a:path w="191770" h="251459">
                <a:moveTo>
                  <a:pt x="191262" y="243077"/>
                </a:moveTo>
                <a:lnTo>
                  <a:pt x="191262" y="5333"/>
                </a:lnTo>
                <a:lnTo>
                  <a:pt x="190500" y="4571"/>
                </a:lnTo>
                <a:lnTo>
                  <a:pt x="190500" y="243839"/>
                </a:lnTo>
                <a:lnTo>
                  <a:pt x="191262" y="24307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020703" y="654558"/>
            <a:ext cx="31750" cy="359410"/>
          </a:xfrm>
          <a:custGeom>
            <a:avLst/>
            <a:gdLst/>
            <a:ahLst/>
            <a:cxnLst/>
            <a:rect l="l" t="t" r="r" b="b"/>
            <a:pathLst>
              <a:path w="31750" h="359409">
                <a:moveTo>
                  <a:pt x="761" y="354330"/>
                </a:moveTo>
                <a:lnTo>
                  <a:pt x="761" y="0"/>
                </a:lnTo>
                <a:lnTo>
                  <a:pt x="0" y="762"/>
                </a:lnTo>
                <a:lnTo>
                  <a:pt x="0" y="353568"/>
                </a:lnTo>
                <a:lnTo>
                  <a:pt x="761" y="354330"/>
                </a:lnTo>
                <a:close/>
              </a:path>
              <a:path w="31750" h="359409">
                <a:moveTo>
                  <a:pt x="31241" y="354330"/>
                </a:moveTo>
                <a:lnTo>
                  <a:pt x="31241" y="0"/>
                </a:lnTo>
                <a:lnTo>
                  <a:pt x="28193" y="-3047"/>
                </a:lnTo>
                <a:lnTo>
                  <a:pt x="26669" y="-3809"/>
                </a:lnTo>
                <a:lnTo>
                  <a:pt x="25145" y="-3809"/>
                </a:lnTo>
                <a:lnTo>
                  <a:pt x="23621" y="-4571"/>
                </a:lnTo>
                <a:lnTo>
                  <a:pt x="8381" y="-4571"/>
                </a:lnTo>
                <a:lnTo>
                  <a:pt x="6095" y="-3809"/>
                </a:lnTo>
                <a:lnTo>
                  <a:pt x="4571" y="-3809"/>
                </a:lnTo>
                <a:lnTo>
                  <a:pt x="3047" y="-3047"/>
                </a:lnTo>
                <a:lnTo>
                  <a:pt x="761" y="-761"/>
                </a:lnTo>
                <a:lnTo>
                  <a:pt x="761" y="355092"/>
                </a:lnTo>
                <a:lnTo>
                  <a:pt x="3047" y="357378"/>
                </a:lnTo>
                <a:lnTo>
                  <a:pt x="4571" y="358140"/>
                </a:lnTo>
                <a:lnTo>
                  <a:pt x="6095" y="358140"/>
                </a:lnTo>
                <a:lnTo>
                  <a:pt x="8381" y="358902"/>
                </a:lnTo>
                <a:lnTo>
                  <a:pt x="23621" y="358902"/>
                </a:lnTo>
                <a:lnTo>
                  <a:pt x="25145" y="358140"/>
                </a:lnTo>
                <a:lnTo>
                  <a:pt x="26669" y="358140"/>
                </a:lnTo>
                <a:lnTo>
                  <a:pt x="28193" y="357378"/>
                </a:lnTo>
                <a:lnTo>
                  <a:pt x="31241" y="35433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129669" y="671322"/>
            <a:ext cx="36195" cy="342265"/>
          </a:xfrm>
          <a:custGeom>
            <a:avLst/>
            <a:gdLst/>
            <a:ahLst/>
            <a:cxnLst/>
            <a:rect l="l" t="t" r="r" b="b"/>
            <a:pathLst>
              <a:path w="36195" h="342265">
                <a:moveTo>
                  <a:pt x="5333" y="337565"/>
                </a:moveTo>
                <a:lnTo>
                  <a:pt x="5333" y="98297"/>
                </a:lnTo>
                <a:lnTo>
                  <a:pt x="4571" y="99059"/>
                </a:lnTo>
                <a:lnTo>
                  <a:pt x="4571" y="336803"/>
                </a:lnTo>
                <a:lnTo>
                  <a:pt x="5333" y="337565"/>
                </a:lnTo>
                <a:close/>
              </a:path>
              <a:path w="36195" h="342265">
                <a:moveTo>
                  <a:pt x="35813" y="337565"/>
                </a:moveTo>
                <a:lnTo>
                  <a:pt x="35813" y="98297"/>
                </a:lnTo>
                <a:lnTo>
                  <a:pt x="32765" y="95249"/>
                </a:lnTo>
                <a:lnTo>
                  <a:pt x="31241" y="94487"/>
                </a:lnTo>
                <a:lnTo>
                  <a:pt x="29717" y="94487"/>
                </a:lnTo>
                <a:lnTo>
                  <a:pt x="28193" y="93725"/>
                </a:lnTo>
                <a:lnTo>
                  <a:pt x="12953" y="93725"/>
                </a:lnTo>
                <a:lnTo>
                  <a:pt x="10667" y="94487"/>
                </a:lnTo>
                <a:lnTo>
                  <a:pt x="9143" y="94487"/>
                </a:lnTo>
                <a:lnTo>
                  <a:pt x="7619" y="95249"/>
                </a:lnTo>
                <a:lnTo>
                  <a:pt x="5333" y="97535"/>
                </a:lnTo>
                <a:lnTo>
                  <a:pt x="5333" y="338327"/>
                </a:lnTo>
                <a:lnTo>
                  <a:pt x="7619" y="340613"/>
                </a:lnTo>
                <a:lnTo>
                  <a:pt x="9143" y="341375"/>
                </a:lnTo>
                <a:lnTo>
                  <a:pt x="10667" y="341375"/>
                </a:lnTo>
                <a:lnTo>
                  <a:pt x="12953" y="342137"/>
                </a:lnTo>
                <a:lnTo>
                  <a:pt x="28193" y="342137"/>
                </a:lnTo>
                <a:lnTo>
                  <a:pt x="29717" y="341375"/>
                </a:lnTo>
                <a:lnTo>
                  <a:pt x="31241" y="341375"/>
                </a:lnTo>
                <a:lnTo>
                  <a:pt x="32765" y="340613"/>
                </a:lnTo>
                <a:lnTo>
                  <a:pt x="35813" y="337565"/>
                </a:lnTo>
                <a:close/>
              </a:path>
              <a:path w="36195" h="342265">
                <a:moveTo>
                  <a:pt x="40385" y="29717"/>
                </a:moveTo>
                <a:lnTo>
                  <a:pt x="40385" y="12953"/>
                </a:lnTo>
                <a:lnTo>
                  <a:pt x="38861" y="6857"/>
                </a:lnTo>
                <a:lnTo>
                  <a:pt x="35813" y="4571"/>
                </a:lnTo>
                <a:lnTo>
                  <a:pt x="33527" y="1523"/>
                </a:lnTo>
                <a:lnTo>
                  <a:pt x="28193" y="0"/>
                </a:lnTo>
                <a:lnTo>
                  <a:pt x="12953" y="0"/>
                </a:lnTo>
                <a:lnTo>
                  <a:pt x="6857" y="1523"/>
                </a:lnTo>
                <a:lnTo>
                  <a:pt x="4571" y="4571"/>
                </a:lnTo>
                <a:lnTo>
                  <a:pt x="1523" y="7619"/>
                </a:lnTo>
                <a:lnTo>
                  <a:pt x="0" y="12953"/>
                </a:lnTo>
                <a:lnTo>
                  <a:pt x="0" y="29717"/>
                </a:lnTo>
                <a:lnTo>
                  <a:pt x="1523" y="35051"/>
                </a:lnTo>
                <a:lnTo>
                  <a:pt x="3809" y="38099"/>
                </a:lnTo>
                <a:lnTo>
                  <a:pt x="6857" y="41147"/>
                </a:lnTo>
                <a:lnTo>
                  <a:pt x="12191" y="42671"/>
                </a:lnTo>
                <a:lnTo>
                  <a:pt x="27431" y="42671"/>
                </a:lnTo>
                <a:lnTo>
                  <a:pt x="32765" y="41147"/>
                </a:lnTo>
                <a:lnTo>
                  <a:pt x="38861" y="35051"/>
                </a:lnTo>
                <a:lnTo>
                  <a:pt x="40385" y="2971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47779" y="769619"/>
            <a:ext cx="191770" cy="243840"/>
          </a:xfrm>
          <a:custGeom>
            <a:avLst/>
            <a:gdLst/>
            <a:ahLst/>
            <a:cxnLst/>
            <a:rect l="l" t="t" r="r" b="b"/>
            <a:pathLst>
              <a:path w="191770" h="243840">
                <a:moveTo>
                  <a:pt x="762" y="239267"/>
                </a:moveTo>
                <a:lnTo>
                  <a:pt x="762" y="0"/>
                </a:lnTo>
                <a:lnTo>
                  <a:pt x="0" y="761"/>
                </a:lnTo>
                <a:lnTo>
                  <a:pt x="0" y="238505"/>
                </a:lnTo>
                <a:lnTo>
                  <a:pt x="762" y="239267"/>
                </a:lnTo>
                <a:close/>
              </a:path>
              <a:path w="191770" h="243840">
                <a:moveTo>
                  <a:pt x="191262" y="238505"/>
                </a:moveTo>
                <a:lnTo>
                  <a:pt x="191080" y="85328"/>
                </a:lnTo>
                <a:lnTo>
                  <a:pt x="185312" y="47602"/>
                </a:lnTo>
                <a:lnTo>
                  <a:pt x="166053" y="13436"/>
                </a:lnTo>
                <a:lnTo>
                  <a:pt x="120591" y="-6956"/>
                </a:lnTo>
                <a:lnTo>
                  <a:pt x="105794" y="-7576"/>
                </a:lnTo>
                <a:lnTo>
                  <a:pt x="93619" y="-6082"/>
                </a:lnTo>
                <a:lnTo>
                  <a:pt x="49579" y="16010"/>
                </a:lnTo>
                <a:lnTo>
                  <a:pt x="29718" y="35051"/>
                </a:lnTo>
                <a:lnTo>
                  <a:pt x="29718" y="0"/>
                </a:lnTo>
                <a:lnTo>
                  <a:pt x="25908" y="-3810"/>
                </a:lnTo>
                <a:lnTo>
                  <a:pt x="24384" y="-3810"/>
                </a:lnTo>
                <a:lnTo>
                  <a:pt x="22098" y="-4572"/>
                </a:lnTo>
                <a:lnTo>
                  <a:pt x="7619" y="-4572"/>
                </a:lnTo>
                <a:lnTo>
                  <a:pt x="6096" y="-3810"/>
                </a:lnTo>
                <a:lnTo>
                  <a:pt x="4572" y="-3810"/>
                </a:lnTo>
                <a:lnTo>
                  <a:pt x="3048" y="-3048"/>
                </a:lnTo>
                <a:lnTo>
                  <a:pt x="762" y="-762"/>
                </a:lnTo>
                <a:lnTo>
                  <a:pt x="762" y="240029"/>
                </a:lnTo>
                <a:lnTo>
                  <a:pt x="3048" y="242315"/>
                </a:lnTo>
                <a:lnTo>
                  <a:pt x="4572" y="243077"/>
                </a:lnTo>
                <a:lnTo>
                  <a:pt x="6096" y="243077"/>
                </a:lnTo>
                <a:lnTo>
                  <a:pt x="8382" y="243839"/>
                </a:lnTo>
                <a:lnTo>
                  <a:pt x="22860" y="243839"/>
                </a:lnTo>
                <a:lnTo>
                  <a:pt x="25146" y="243077"/>
                </a:lnTo>
                <a:lnTo>
                  <a:pt x="26670" y="243077"/>
                </a:lnTo>
                <a:lnTo>
                  <a:pt x="28194" y="242315"/>
                </a:lnTo>
                <a:lnTo>
                  <a:pt x="30480" y="240029"/>
                </a:lnTo>
                <a:lnTo>
                  <a:pt x="30480" y="239267"/>
                </a:lnTo>
                <a:lnTo>
                  <a:pt x="31242" y="238505"/>
                </a:lnTo>
                <a:lnTo>
                  <a:pt x="31242" y="236981"/>
                </a:lnTo>
                <a:lnTo>
                  <a:pt x="34684" y="64231"/>
                </a:lnTo>
                <a:lnTo>
                  <a:pt x="61692" y="36811"/>
                </a:lnTo>
                <a:lnTo>
                  <a:pt x="107328" y="18357"/>
                </a:lnTo>
                <a:lnTo>
                  <a:pt x="119440" y="20336"/>
                </a:lnTo>
                <a:lnTo>
                  <a:pt x="149659" y="44070"/>
                </a:lnTo>
                <a:lnTo>
                  <a:pt x="159686" y="83013"/>
                </a:lnTo>
                <a:lnTo>
                  <a:pt x="160020" y="97535"/>
                </a:lnTo>
                <a:lnTo>
                  <a:pt x="160020" y="239267"/>
                </a:lnTo>
                <a:lnTo>
                  <a:pt x="163068" y="242315"/>
                </a:lnTo>
                <a:lnTo>
                  <a:pt x="164592" y="243077"/>
                </a:lnTo>
                <a:lnTo>
                  <a:pt x="166116" y="243077"/>
                </a:lnTo>
                <a:lnTo>
                  <a:pt x="167640" y="243839"/>
                </a:lnTo>
                <a:lnTo>
                  <a:pt x="182880" y="243839"/>
                </a:lnTo>
                <a:lnTo>
                  <a:pt x="185166" y="243077"/>
                </a:lnTo>
                <a:lnTo>
                  <a:pt x="186690" y="243077"/>
                </a:lnTo>
                <a:lnTo>
                  <a:pt x="187452" y="242315"/>
                </a:lnTo>
                <a:lnTo>
                  <a:pt x="188976" y="241553"/>
                </a:lnTo>
                <a:lnTo>
                  <a:pt x="190500" y="240029"/>
                </a:lnTo>
                <a:lnTo>
                  <a:pt x="190500" y="239267"/>
                </a:lnTo>
                <a:lnTo>
                  <a:pt x="191262" y="23850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500001" y="762034"/>
            <a:ext cx="160020" cy="254635"/>
          </a:xfrm>
          <a:custGeom>
            <a:avLst/>
            <a:gdLst/>
            <a:ahLst/>
            <a:cxnLst/>
            <a:rect l="l" t="t" r="r" b="b"/>
            <a:pathLst>
              <a:path w="160020" h="254634">
                <a:moveTo>
                  <a:pt x="128778" y="239733"/>
                </a:moveTo>
                <a:lnTo>
                  <a:pt x="128778" y="191989"/>
                </a:lnTo>
                <a:lnTo>
                  <a:pt x="127254" y="198085"/>
                </a:lnTo>
                <a:lnTo>
                  <a:pt x="124968" y="203419"/>
                </a:lnTo>
                <a:lnTo>
                  <a:pt x="96012" y="224755"/>
                </a:lnTo>
                <a:lnTo>
                  <a:pt x="89916" y="226279"/>
                </a:lnTo>
                <a:lnTo>
                  <a:pt x="82296" y="227803"/>
                </a:lnTo>
                <a:lnTo>
                  <a:pt x="78486" y="227797"/>
                </a:lnTo>
                <a:lnTo>
                  <a:pt x="71628" y="227670"/>
                </a:lnTo>
                <a:lnTo>
                  <a:pt x="34290" y="218659"/>
                </a:lnTo>
                <a:lnTo>
                  <a:pt x="28956" y="215611"/>
                </a:lnTo>
                <a:lnTo>
                  <a:pt x="23622" y="213325"/>
                </a:lnTo>
                <a:lnTo>
                  <a:pt x="19050" y="210277"/>
                </a:lnTo>
                <a:lnTo>
                  <a:pt x="11430" y="205705"/>
                </a:lnTo>
                <a:lnTo>
                  <a:pt x="8389" y="204184"/>
                </a:lnTo>
                <a:lnTo>
                  <a:pt x="6096" y="204181"/>
                </a:lnTo>
                <a:lnTo>
                  <a:pt x="4572" y="204943"/>
                </a:lnTo>
                <a:lnTo>
                  <a:pt x="3810" y="204943"/>
                </a:lnTo>
                <a:lnTo>
                  <a:pt x="2286" y="206467"/>
                </a:lnTo>
                <a:lnTo>
                  <a:pt x="1524" y="207991"/>
                </a:lnTo>
                <a:lnTo>
                  <a:pt x="1524" y="209515"/>
                </a:lnTo>
                <a:lnTo>
                  <a:pt x="762" y="211039"/>
                </a:lnTo>
                <a:lnTo>
                  <a:pt x="762" y="212563"/>
                </a:lnTo>
                <a:lnTo>
                  <a:pt x="0" y="214087"/>
                </a:lnTo>
                <a:lnTo>
                  <a:pt x="0" y="222469"/>
                </a:lnTo>
                <a:lnTo>
                  <a:pt x="762" y="226279"/>
                </a:lnTo>
                <a:lnTo>
                  <a:pt x="1524" y="228565"/>
                </a:lnTo>
                <a:lnTo>
                  <a:pt x="2286" y="231613"/>
                </a:lnTo>
                <a:lnTo>
                  <a:pt x="3810" y="233899"/>
                </a:lnTo>
                <a:lnTo>
                  <a:pt x="5334" y="235423"/>
                </a:lnTo>
                <a:lnTo>
                  <a:pt x="7620" y="236947"/>
                </a:lnTo>
                <a:lnTo>
                  <a:pt x="10668" y="239233"/>
                </a:lnTo>
                <a:lnTo>
                  <a:pt x="18288" y="243805"/>
                </a:lnTo>
                <a:lnTo>
                  <a:pt x="23622" y="245329"/>
                </a:lnTo>
                <a:lnTo>
                  <a:pt x="30232" y="247831"/>
                </a:lnTo>
                <a:lnTo>
                  <a:pt x="39885" y="250688"/>
                </a:lnTo>
                <a:lnTo>
                  <a:pt x="55346" y="253228"/>
                </a:lnTo>
                <a:lnTo>
                  <a:pt x="65532" y="253993"/>
                </a:lnTo>
                <a:lnTo>
                  <a:pt x="83959" y="254049"/>
                </a:lnTo>
                <a:lnTo>
                  <a:pt x="96630" y="252497"/>
                </a:lnTo>
                <a:lnTo>
                  <a:pt x="108549" y="249777"/>
                </a:lnTo>
                <a:lnTo>
                  <a:pt x="118797" y="245508"/>
                </a:lnTo>
                <a:lnTo>
                  <a:pt x="128778" y="239733"/>
                </a:lnTo>
                <a:close/>
              </a:path>
              <a:path w="160020" h="254634">
                <a:moveTo>
                  <a:pt x="147066" y="39589"/>
                </a:moveTo>
                <a:lnTo>
                  <a:pt x="147066" y="20539"/>
                </a:lnTo>
                <a:lnTo>
                  <a:pt x="146304" y="19777"/>
                </a:lnTo>
                <a:lnTo>
                  <a:pt x="145542" y="18253"/>
                </a:lnTo>
                <a:lnTo>
                  <a:pt x="142494" y="15205"/>
                </a:lnTo>
                <a:lnTo>
                  <a:pt x="137922" y="12157"/>
                </a:lnTo>
                <a:lnTo>
                  <a:pt x="134112" y="10633"/>
                </a:lnTo>
                <a:lnTo>
                  <a:pt x="131064" y="8347"/>
                </a:lnTo>
                <a:lnTo>
                  <a:pt x="117348" y="3775"/>
                </a:lnTo>
                <a:lnTo>
                  <a:pt x="112014" y="2251"/>
                </a:lnTo>
                <a:lnTo>
                  <a:pt x="99822" y="727"/>
                </a:lnTo>
                <a:lnTo>
                  <a:pt x="95250" y="74"/>
                </a:lnTo>
                <a:lnTo>
                  <a:pt x="48160" y="7858"/>
                </a:lnTo>
                <a:lnTo>
                  <a:pt x="12756" y="42424"/>
                </a:lnTo>
                <a:lnTo>
                  <a:pt x="8389" y="67436"/>
                </a:lnTo>
                <a:lnTo>
                  <a:pt x="9724" y="80877"/>
                </a:lnTo>
                <a:lnTo>
                  <a:pt x="13716" y="92167"/>
                </a:lnTo>
                <a:lnTo>
                  <a:pt x="16764" y="99787"/>
                </a:lnTo>
                <a:lnTo>
                  <a:pt x="21336" y="105883"/>
                </a:lnTo>
                <a:lnTo>
                  <a:pt x="27432" y="111217"/>
                </a:lnTo>
                <a:lnTo>
                  <a:pt x="32766" y="116551"/>
                </a:lnTo>
                <a:lnTo>
                  <a:pt x="38100" y="119514"/>
                </a:lnTo>
                <a:lnTo>
                  <a:pt x="38100" y="58639"/>
                </a:lnTo>
                <a:lnTo>
                  <a:pt x="41148" y="49495"/>
                </a:lnTo>
                <a:lnTo>
                  <a:pt x="43434" y="44161"/>
                </a:lnTo>
                <a:lnTo>
                  <a:pt x="46482" y="40351"/>
                </a:lnTo>
                <a:lnTo>
                  <a:pt x="50292" y="37303"/>
                </a:lnTo>
                <a:lnTo>
                  <a:pt x="54102" y="33493"/>
                </a:lnTo>
                <a:lnTo>
                  <a:pt x="59436" y="30445"/>
                </a:lnTo>
                <a:lnTo>
                  <a:pt x="65532" y="28921"/>
                </a:lnTo>
                <a:lnTo>
                  <a:pt x="71628" y="26635"/>
                </a:lnTo>
                <a:lnTo>
                  <a:pt x="78486" y="25873"/>
                </a:lnTo>
                <a:lnTo>
                  <a:pt x="96012" y="25958"/>
                </a:lnTo>
                <a:lnTo>
                  <a:pt x="102108" y="26635"/>
                </a:lnTo>
                <a:lnTo>
                  <a:pt x="108204" y="28921"/>
                </a:lnTo>
                <a:lnTo>
                  <a:pt x="115062" y="30445"/>
                </a:lnTo>
                <a:lnTo>
                  <a:pt x="120396" y="32731"/>
                </a:lnTo>
                <a:lnTo>
                  <a:pt x="124206" y="35017"/>
                </a:lnTo>
                <a:lnTo>
                  <a:pt x="128778" y="37303"/>
                </a:lnTo>
                <a:lnTo>
                  <a:pt x="132588" y="39589"/>
                </a:lnTo>
                <a:lnTo>
                  <a:pt x="135636" y="41113"/>
                </a:lnTo>
                <a:lnTo>
                  <a:pt x="137922" y="43399"/>
                </a:lnTo>
                <a:lnTo>
                  <a:pt x="140208" y="44161"/>
                </a:lnTo>
                <a:lnTo>
                  <a:pt x="144018" y="44161"/>
                </a:lnTo>
                <a:lnTo>
                  <a:pt x="145542" y="42637"/>
                </a:lnTo>
                <a:lnTo>
                  <a:pt x="145542" y="41875"/>
                </a:lnTo>
                <a:lnTo>
                  <a:pt x="146304" y="40351"/>
                </a:lnTo>
                <a:lnTo>
                  <a:pt x="147066" y="39589"/>
                </a:lnTo>
                <a:close/>
              </a:path>
              <a:path w="160020" h="254634">
                <a:moveTo>
                  <a:pt x="160020" y="182083"/>
                </a:moveTo>
                <a:lnTo>
                  <a:pt x="146304" y="143983"/>
                </a:lnTo>
                <a:lnTo>
                  <a:pt x="114300" y="122647"/>
                </a:lnTo>
                <a:lnTo>
                  <a:pt x="106680" y="118837"/>
                </a:lnTo>
                <a:lnTo>
                  <a:pt x="99060" y="116551"/>
                </a:lnTo>
                <a:lnTo>
                  <a:pt x="83820" y="110455"/>
                </a:lnTo>
                <a:lnTo>
                  <a:pt x="76962" y="107407"/>
                </a:lnTo>
                <a:lnTo>
                  <a:pt x="69342" y="104359"/>
                </a:lnTo>
                <a:lnTo>
                  <a:pt x="40386" y="78451"/>
                </a:lnTo>
                <a:lnTo>
                  <a:pt x="38100" y="72355"/>
                </a:lnTo>
                <a:lnTo>
                  <a:pt x="38100" y="119514"/>
                </a:lnTo>
                <a:lnTo>
                  <a:pt x="53340" y="127981"/>
                </a:lnTo>
                <a:lnTo>
                  <a:pt x="83959" y="140235"/>
                </a:lnTo>
                <a:lnTo>
                  <a:pt x="104394" y="149317"/>
                </a:lnTo>
                <a:lnTo>
                  <a:pt x="109728" y="153127"/>
                </a:lnTo>
                <a:lnTo>
                  <a:pt x="115824" y="156937"/>
                </a:lnTo>
                <a:lnTo>
                  <a:pt x="120396" y="160747"/>
                </a:lnTo>
                <a:lnTo>
                  <a:pt x="123444" y="166081"/>
                </a:lnTo>
                <a:lnTo>
                  <a:pt x="127254" y="171415"/>
                </a:lnTo>
                <a:lnTo>
                  <a:pt x="128778" y="177511"/>
                </a:lnTo>
                <a:lnTo>
                  <a:pt x="128778" y="239733"/>
                </a:lnTo>
                <a:lnTo>
                  <a:pt x="129314" y="239422"/>
                </a:lnTo>
                <a:lnTo>
                  <a:pt x="141324" y="230239"/>
                </a:lnTo>
                <a:lnTo>
                  <a:pt x="148626" y="220764"/>
                </a:lnTo>
                <a:lnTo>
                  <a:pt x="155486" y="207348"/>
                </a:lnTo>
                <a:lnTo>
                  <a:pt x="158886" y="195318"/>
                </a:lnTo>
                <a:lnTo>
                  <a:pt x="160020" y="182083"/>
                </a:lnTo>
                <a:close/>
              </a:path>
              <a:path w="160020" h="254634">
                <a:moveTo>
                  <a:pt x="147828" y="36541"/>
                </a:moveTo>
                <a:lnTo>
                  <a:pt x="147828" y="23587"/>
                </a:lnTo>
                <a:lnTo>
                  <a:pt x="147066" y="22825"/>
                </a:lnTo>
                <a:lnTo>
                  <a:pt x="147066" y="38065"/>
                </a:lnTo>
                <a:lnTo>
                  <a:pt x="147828" y="3654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11127" y="656081"/>
            <a:ext cx="205740" cy="360680"/>
          </a:xfrm>
          <a:custGeom>
            <a:avLst/>
            <a:gdLst/>
            <a:ahLst/>
            <a:cxnLst/>
            <a:rect l="l" t="t" r="r" b="b"/>
            <a:pathLst>
              <a:path w="205739" h="360680">
                <a:moveTo>
                  <a:pt x="174268" y="181356"/>
                </a:moveTo>
                <a:lnTo>
                  <a:pt x="174268" y="1524"/>
                </a:lnTo>
                <a:lnTo>
                  <a:pt x="167157" y="136080"/>
                </a:lnTo>
                <a:lnTo>
                  <a:pt x="157718" y="127877"/>
                </a:lnTo>
                <a:lnTo>
                  <a:pt x="112465" y="106783"/>
                </a:lnTo>
                <a:lnTo>
                  <a:pt x="98599" y="105930"/>
                </a:lnTo>
                <a:lnTo>
                  <a:pt x="87222" y="106712"/>
                </a:lnTo>
                <a:lnTo>
                  <a:pt x="49348" y="119309"/>
                </a:lnTo>
                <a:lnTo>
                  <a:pt x="21172" y="147584"/>
                </a:lnTo>
                <a:lnTo>
                  <a:pt x="6232" y="183528"/>
                </a:lnTo>
                <a:lnTo>
                  <a:pt x="149" y="230290"/>
                </a:lnTo>
                <a:lnTo>
                  <a:pt x="0" y="247149"/>
                </a:lnTo>
                <a:lnTo>
                  <a:pt x="920" y="259869"/>
                </a:lnTo>
                <a:lnTo>
                  <a:pt x="12778" y="306579"/>
                </a:lnTo>
                <a:lnTo>
                  <a:pt x="31893" y="335997"/>
                </a:lnTo>
                <a:lnTo>
                  <a:pt x="31893" y="225842"/>
                </a:lnTo>
                <a:lnTo>
                  <a:pt x="32756" y="214908"/>
                </a:lnTo>
                <a:lnTo>
                  <a:pt x="41836" y="174745"/>
                </a:lnTo>
                <a:lnTo>
                  <a:pt x="75342" y="137252"/>
                </a:lnTo>
                <a:lnTo>
                  <a:pt x="102514" y="132760"/>
                </a:lnTo>
                <a:lnTo>
                  <a:pt x="113749" y="134352"/>
                </a:lnTo>
                <a:lnTo>
                  <a:pt x="155835" y="160726"/>
                </a:lnTo>
                <a:lnTo>
                  <a:pt x="164949" y="170366"/>
                </a:lnTo>
                <a:lnTo>
                  <a:pt x="174268" y="181356"/>
                </a:lnTo>
                <a:close/>
              </a:path>
              <a:path w="205739" h="360680">
                <a:moveTo>
                  <a:pt x="204748" y="354330"/>
                </a:moveTo>
                <a:lnTo>
                  <a:pt x="204748" y="-761"/>
                </a:lnTo>
                <a:lnTo>
                  <a:pt x="203986" y="-2285"/>
                </a:lnTo>
                <a:lnTo>
                  <a:pt x="203224" y="-3047"/>
                </a:lnTo>
                <a:lnTo>
                  <a:pt x="201700" y="-3047"/>
                </a:lnTo>
                <a:lnTo>
                  <a:pt x="200938" y="-3809"/>
                </a:lnTo>
                <a:lnTo>
                  <a:pt x="199414" y="-3809"/>
                </a:lnTo>
                <a:lnTo>
                  <a:pt x="197128" y="-4571"/>
                </a:lnTo>
                <a:lnTo>
                  <a:pt x="195604" y="-4571"/>
                </a:lnTo>
                <a:lnTo>
                  <a:pt x="192556" y="-5333"/>
                </a:lnTo>
                <a:lnTo>
                  <a:pt x="186460" y="-5333"/>
                </a:lnTo>
                <a:lnTo>
                  <a:pt x="184174" y="-4571"/>
                </a:lnTo>
                <a:lnTo>
                  <a:pt x="181888" y="-4571"/>
                </a:lnTo>
                <a:lnTo>
                  <a:pt x="180364" y="-3809"/>
                </a:lnTo>
                <a:lnTo>
                  <a:pt x="178840" y="-3809"/>
                </a:lnTo>
                <a:lnTo>
                  <a:pt x="177316" y="-3047"/>
                </a:lnTo>
                <a:lnTo>
                  <a:pt x="176554" y="-3047"/>
                </a:lnTo>
                <a:lnTo>
                  <a:pt x="175030" y="-2285"/>
                </a:lnTo>
                <a:lnTo>
                  <a:pt x="175030" y="-761"/>
                </a:lnTo>
                <a:lnTo>
                  <a:pt x="174268" y="0"/>
                </a:lnTo>
                <a:lnTo>
                  <a:pt x="174268" y="181356"/>
                </a:lnTo>
                <a:lnTo>
                  <a:pt x="169694" y="289246"/>
                </a:lnTo>
                <a:lnTo>
                  <a:pt x="133120" y="323088"/>
                </a:lnTo>
                <a:lnTo>
                  <a:pt x="102514" y="333140"/>
                </a:lnTo>
                <a:lnTo>
                  <a:pt x="85255" y="332654"/>
                </a:lnTo>
                <a:lnTo>
                  <a:pt x="52780" y="312551"/>
                </a:lnTo>
                <a:lnTo>
                  <a:pt x="34792" y="264565"/>
                </a:lnTo>
                <a:lnTo>
                  <a:pt x="31893" y="225842"/>
                </a:lnTo>
                <a:lnTo>
                  <a:pt x="31893" y="335997"/>
                </a:lnTo>
                <a:lnTo>
                  <a:pt x="70527" y="357848"/>
                </a:lnTo>
                <a:lnTo>
                  <a:pt x="98772" y="360318"/>
                </a:lnTo>
                <a:lnTo>
                  <a:pt x="109525" y="359046"/>
                </a:lnTo>
                <a:lnTo>
                  <a:pt x="147564" y="342895"/>
                </a:lnTo>
                <a:lnTo>
                  <a:pt x="176554" y="316992"/>
                </a:lnTo>
                <a:lnTo>
                  <a:pt x="176554" y="352806"/>
                </a:lnTo>
                <a:lnTo>
                  <a:pt x="177316" y="354330"/>
                </a:lnTo>
                <a:lnTo>
                  <a:pt x="178840" y="355854"/>
                </a:lnTo>
                <a:lnTo>
                  <a:pt x="180364" y="355854"/>
                </a:lnTo>
                <a:lnTo>
                  <a:pt x="181126" y="356616"/>
                </a:lnTo>
                <a:lnTo>
                  <a:pt x="182650" y="356616"/>
                </a:lnTo>
                <a:lnTo>
                  <a:pt x="184936" y="357378"/>
                </a:lnTo>
                <a:lnTo>
                  <a:pt x="197890" y="357378"/>
                </a:lnTo>
                <a:lnTo>
                  <a:pt x="199414" y="356616"/>
                </a:lnTo>
                <a:lnTo>
                  <a:pt x="200938" y="356616"/>
                </a:lnTo>
                <a:lnTo>
                  <a:pt x="202462" y="355854"/>
                </a:lnTo>
                <a:lnTo>
                  <a:pt x="203224" y="355854"/>
                </a:lnTo>
                <a:lnTo>
                  <a:pt x="204748" y="354330"/>
                </a:lnTo>
                <a:close/>
              </a:path>
              <a:path w="205739" h="360680">
                <a:moveTo>
                  <a:pt x="205510" y="352044"/>
                </a:moveTo>
                <a:lnTo>
                  <a:pt x="205510" y="762"/>
                </a:lnTo>
                <a:lnTo>
                  <a:pt x="204748" y="0"/>
                </a:lnTo>
                <a:lnTo>
                  <a:pt x="204748" y="352806"/>
                </a:lnTo>
                <a:lnTo>
                  <a:pt x="205510" y="35204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098171" y="671322"/>
            <a:ext cx="36195" cy="342265"/>
          </a:xfrm>
          <a:custGeom>
            <a:avLst/>
            <a:gdLst/>
            <a:ahLst/>
            <a:cxnLst/>
            <a:rect l="l" t="t" r="r" b="b"/>
            <a:pathLst>
              <a:path w="36195" h="342265">
                <a:moveTo>
                  <a:pt x="5333" y="337565"/>
                </a:moveTo>
                <a:lnTo>
                  <a:pt x="5333" y="98297"/>
                </a:lnTo>
                <a:lnTo>
                  <a:pt x="4571" y="99059"/>
                </a:lnTo>
                <a:lnTo>
                  <a:pt x="4571" y="336803"/>
                </a:lnTo>
                <a:lnTo>
                  <a:pt x="5333" y="337565"/>
                </a:lnTo>
                <a:close/>
              </a:path>
              <a:path w="36195" h="342265">
                <a:moveTo>
                  <a:pt x="35813" y="337565"/>
                </a:moveTo>
                <a:lnTo>
                  <a:pt x="35813" y="98297"/>
                </a:lnTo>
                <a:lnTo>
                  <a:pt x="32765" y="95249"/>
                </a:lnTo>
                <a:lnTo>
                  <a:pt x="31241" y="94487"/>
                </a:lnTo>
                <a:lnTo>
                  <a:pt x="29717" y="94487"/>
                </a:lnTo>
                <a:lnTo>
                  <a:pt x="27431" y="93725"/>
                </a:lnTo>
                <a:lnTo>
                  <a:pt x="12953" y="93725"/>
                </a:lnTo>
                <a:lnTo>
                  <a:pt x="10667" y="94487"/>
                </a:lnTo>
                <a:lnTo>
                  <a:pt x="9143" y="94487"/>
                </a:lnTo>
                <a:lnTo>
                  <a:pt x="7619" y="95249"/>
                </a:lnTo>
                <a:lnTo>
                  <a:pt x="5333" y="97535"/>
                </a:lnTo>
                <a:lnTo>
                  <a:pt x="5333" y="338327"/>
                </a:lnTo>
                <a:lnTo>
                  <a:pt x="7619" y="340613"/>
                </a:lnTo>
                <a:lnTo>
                  <a:pt x="9143" y="341375"/>
                </a:lnTo>
                <a:lnTo>
                  <a:pt x="10667" y="341375"/>
                </a:lnTo>
                <a:lnTo>
                  <a:pt x="12953" y="342137"/>
                </a:lnTo>
                <a:lnTo>
                  <a:pt x="27431" y="342137"/>
                </a:lnTo>
                <a:lnTo>
                  <a:pt x="29717" y="341375"/>
                </a:lnTo>
                <a:lnTo>
                  <a:pt x="31241" y="341375"/>
                </a:lnTo>
                <a:lnTo>
                  <a:pt x="32765" y="340613"/>
                </a:lnTo>
                <a:lnTo>
                  <a:pt x="35813" y="337565"/>
                </a:lnTo>
                <a:close/>
              </a:path>
              <a:path w="36195" h="342265">
                <a:moveTo>
                  <a:pt x="40385" y="29717"/>
                </a:moveTo>
                <a:lnTo>
                  <a:pt x="40385" y="12953"/>
                </a:lnTo>
                <a:lnTo>
                  <a:pt x="38861" y="6857"/>
                </a:lnTo>
                <a:lnTo>
                  <a:pt x="35813" y="4571"/>
                </a:lnTo>
                <a:lnTo>
                  <a:pt x="33527" y="1523"/>
                </a:lnTo>
                <a:lnTo>
                  <a:pt x="28193" y="0"/>
                </a:lnTo>
                <a:lnTo>
                  <a:pt x="12953" y="0"/>
                </a:lnTo>
                <a:lnTo>
                  <a:pt x="6857" y="1523"/>
                </a:lnTo>
                <a:lnTo>
                  <a:pt x="4571" y="4571"/>
                </a:lnTo>
                <a:lnTo>
                  <a:pt x="1523" y="7619"/>
                </a:lnTo>
                <a:lnTo>
                  <a:pt x="0" y="12953"/>
                </a:lnTo>
                <a:lnTo>
                  <a:pt x="0" y="29717"/>
                </a:lnTo>
                <a:lnTo>
                  <a:pt x="1523" y="35051"/>
                </a:lnTo>
                <a:lnTo>
                  <a:pt x="3809" y="38099"/>
                </a:lnTo>
                <a:lnTo>
                  <a:pt x="6857" y="41147"/>
                </a:lnTo>
                <a:lnTo>
                  <a:pt x="12191" y="42671"/>
                </a:lnTo>
                <a:lnTo>
                  <a:pt x="27431" y="42671"/>
                </a:lnTo>
                <a:lnTo>
                  <a:pt x="32765" y="41147"/>
                </a:lnTo>
                <a:lnTo>
                  <a:pt x="38861" y="35051"/>
                </a:lnTo>
                <a:lnTo>
                  <a:pt x="40385" y="2971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197980" y="762036"/>
            <a:ext cx="159385" cy="254635"/>
          </a:xfrm>
          <a:custGeom>
            <a:avLst/>
            <a:gdLst/>
            <a:ahLst/>
            <a:cxnLst/>
            <a:rect l="l" t="t" r="r" b="b"/>
            <a:pathLst>
              <a:path w="159385" h="254634">
                <a:moveTo>
                  <a:pt x="128778" y="239621"/>
                </a:moveTo>
                <a:lnTo>
                  <a:pt x="128778" y="191987"/>
                </a:lnTo>
                <a:lnTo>
                  <a:pt x="127254" y="198083"/>
                </a:lnTo>
                <a:lnTo>
                  <a:pt x="124206" y="203417"/>
                </a:lnTo>
                <a:lnTo>
                  <a:pt x="83058" y="227631"/>
                </a:lnTo>
                <a:lnTo>
                  <a:pt x="71628" y="227681"/>
                </a:lnTo>
                <a:lnTo>
                  <a:pt x="59717" y="226692"/>
                </a:lnTo>
                <a:lnTo>
                  <a:pt x="48006" y="223991"/>
                </a:lnTo>
                <a:lnTo>
                  <a:pt x="40386" y="221705"/>
                </a:lnTo>
                <a:lnTo>
                  <a:pt x="28194" y="215609"/>
                </a:lnTo>
                <a:lnTo>
                  <a:pt x="22860" y="213323"/>
                </a:lnTo>
                <a:lnTo>
                  <a:pt x="18288" y="210275"/>
                </a:lnTo>
                <a:lnTo>
                  <a:pt x="15240" y="207989"/>
                </a:lnTo>
                <a:lnTo>
                  <a:pt x="11430" y="205703"/>
                </a:lnTo>
                <a:lnTo>
                  <a:pt x="8387" y="204182"/>
                </a:lnTo>
                <a:lnTo>
                  <a:pt x="5334" y="204179"/>
                </a:lnTo>
                <a:lnTo>
                  <a:pt x="4572" y="204941"/>
                </a:lnTo>
                <a:lnTo>
                  <a:pt x="3810" y="204941"/>
                </a:lnTo>
                <a:lnTo>
                  <a:pt x="2286" y="206465"/>
                </a:lnTo>
                <a:lnTo>
                  <a:pt x="762" y="209513"/>
                </a:lnTo>
                <a:lnTo>
                  <a:pt x="762" y="211037"/>
                </a:lnTo>
                <a:lnTo>
                  <a:pt x="0" y="212561"/>
                </a:lnTo>
                <a:lnTo>
                  <a:pt x="0" y="226277"/>
                </a:lnTo>
                <a:lnTo>
                  <a:pt x="762" y="228563"/>
                </a:lnTo>
                <a:lnTo>
                  <a:pt x="2286" y="231611"/>
                </a:lnTo>
                <a:lnTo>
                  <a:pt x="3048" y="233897"/>
                </a:lnTo>
                <a:lnTo>
                  <a:pt x="5334" y="235421"/>
                </a:lnTo>
                <a:lnTo>
                  <a:pt x="6858" y="236945"/>
                </a:lnTo>
                <a:lnTo>
                  <a:pt x="9906" y="239231"/>
                </a:lnTo>
                <a:lnTo>
                  <a:pt x="14478" y="241517"/>
                </a:lnTo>
                <a:lnTo>
                  <a:pt x="18288" y="243803"/>
                </a:lnTo>
                <a:lnTo>
                  <a:pt x="23622" y="245327"/>
                </a:lnTo>
                <a:lnTo>
                  <a:pt x="65532" y="254002"/>
                </a:lnTo>
                <a:lnTo>
                  <a:pt x="83535" y="254063"/>
                </a:lnTo>
                <a:lnTo>
                  <a:pt x="96055" y="252481"/>
                </a:lnTo>
                <a:lnTo>
                  <a:pt x="108204" y="249622"/>
                </a:lnTo>
                <a:lnTo>
                  <a:pt x="118476" y="245398"/>
                </a:lnTo>
                <a:lnTo>
                  <a:pt x="128778" y="239621"/>
                </a:lnTo>
                <a:close/>
              </a:path>
              <a:path w="159385" h="254634">
                <a:moveTo>
                  <a:pt x="146304" y="40349"/>
                </a:moveTo>
                <a:lnTo>
                  <a:pt x="146304" y="19775"/>
                </a:lnTo>
                <a:lnTo>
                  <a:pt x="145542" y="18251"/>
                </a:lnTo>
                <a:lnTo>
                  <a:pt x="144018" y="16727"/>
                </a:lnTo>
                <a:lnTo>
                  <a:pt x="141732" y="15203"/>
                </a:lnTo>
                <a:lnTo>
                  <a:pt x="140208" y="13679"/>
                </a:lnTo>
                <a:lnTo>
                  <a:pt x="134112" y="10631"/>
                </a:lnTo>
                <a:lnTo>
                  <a:pt x="130302" y="8345"/>
                </a:lnTo>
                <a:lnTo>
                  <a:pt x="126492" y="6821"/>
                </a:lnTo>
                <a:lnTo>
                  <a:pt x="85416" y="0"/>
                </a:lnTo>
                <a:lnTo>
                  <a:pt x="73132" y="1006"/>
                </a:lnTo>
                <a:lnTo>
                  <a:pt x="36502" y="13502"/>
                </a:lnTo>
                <a:lnTo>
                  <a:pt x="9489" y="54393"/>
                </a:lnTo>
                <a:lnTo>
                  <a:pt x="8387" y="67280"/>
                </a:lnTo>
                <a:lnTo>
                  <a:pt x="9605" y="80806"/>
                </a:lnTo>
                <a:lnTo>
                  <a:pt x="32766" y="116549"/>
                </a:lnTo>
                <a:lnTo>
                  <a:pt x="38100" y="119883"/>
                </a:lnTo>
                <a:lnTo>
                  <a:pt x="38100" y="58637"/>
                </a:lnTo>
                <a:lnTo>
                  <a:pt x="38862" y="54065"/>
                </a:lnTo>
                <a:lnTo>
                  <a:pt x="41148" y="49493"/>
                </a:lnTo>
                <a:lnTo>
                  <a:pt x="42672" y="44159"/>
                </a:lnTo>
                <a:lnTo>
                  <a:pt x="45720" y="40349"/>
                </a:lnTo>
                <a:lnTo>
                  <a:pt x="50292" y="37301"/>
                </a:lnTo>
                <a:lnTo>
                  <a:pt x="54102" y="33491"/>
                </a:lnTo>
                <a:lnTo>
                  <a:pt x="58674" y="30443"/>
                </a:lnTo>
                <a:lnTo>
                  <a:pt x="65532" y="28919"/>
                </a:lnTo>
                <a:lnTo>
                  <a:pt x="71628" y="26633"/>
                </a:lnTo>
                <a:lnTo>
                  <a:pt x="78486" y="25871"/>
                </a:lnTo>
                <a:lnTo>
                  <a:pt x="94488" y="25871"/>
                </a:lnTo>
                <a:lnTo>
                  <a:pt x="102108" y="26633"/>
                </a:lnTo>
                <a:lnTo>
                  <a:pt x="108204" y="28919"/>
                </a:lnTo>
                <a:lnTo>
                  <a:pt x="114300" y="30443"/>
                </a:lnTo>
                <a:lnTo>
                  <a:pt x="137922" y="43397"/>
                </a:lnTo>
                <a:lnTo>
                  <a:pt x="140208" y="44159"/>
                </a:lnTo>
                <a:lnTo>
                  <a:pt x="143256" y="44159"/>
                </a:lnTo>
                <a:lnTo>
                  <a:pt x="145542" y="41873"/>
                </a:lnTo>
                <a:lnTo>
                  <a:pt x="146304" y="40349"/>
                </a:lnTo>
                <a:close/>
              </a:path>
              <a:path w="159385" h="254634">
                <a:moveTo>
                  <a:pt x="159258" y="182081"/>
                </a:moveTo>
                <a:lnTo>
                  <a:pt x="146304" y="143981"/>
                </a:lnTo>
                <a:lnTo>
                  <a:pt x="113538" y="122645"/>
                </a:lnTo>
                <a:lnTo>
                  <a:pt x="105918" y="118835"/>
                </a:lnTo>
                <a:lnTo>
                  <a:pt x="99060" y="116549"/>
                </a:lnTo>
                <a:lnTo>
                  <a:pt x="76200" y="107405"/>
                </a:lnTo>
                <a:lnTo>
                  <a:pt x="62484" y="101309"/>
                </a:lnTo>
                <a:lnTo>
                  <a:pt x="57150" y="97499"/>
                </a:lnTo>
                <a:lnTo>
                  <a:pt x="51054" y="93689"/>
                </a:lnTo>
                <a:lnTo>
                  <a:pt x="46482" y="89117"/>
                </a:lnTo>
                <a:lnTo>
                  <a:pt x="43434" y="83783"/>
                </a:lnTo>
                <a:lnTo>
                  <a:pt x="39624" y="78449"/>
                </a:lnTo>
                <a:lnTo>
                  <a:pt x="38100" y="72353"/>
                </a:lnTo>
                <a:lnTo>
                  <a:pt x="38100" y="119883"/>
                </a:lnTo>
                <a:lnTo>
                  <a:pt x="38862" y="120359"/>
                </a:lnTo>
                <a:lnTo>
                  <a:pt x="46482" y="124169"/>
                </a:lnTo>
                <a:lnTo>
                  <a:pt x="53340" y="127979"/>
                </a:lnTo>
                <a:lnTo>
                  <a:pt x="76200" y="137123"/>
                </a:lnTo>
                <a:lnTo>
                  <a:pt x="83058" y="140171"/>
                </a:lnTo>
                <a:lnTo>
                  <a:pt x="90678" y="143219"/>
                </a:lnTo>
                <a:lnTo>
                  <a:pt x="123444" y="166079"/>
                </a:lnTo>
                <a:lnTo>
                  <a:pt x="128778" y="239621"/>
                </a:lnTo>
                <a:lnTo>
                  <a:pt x="129205" y="239381"/>
                </a:lnTo>
                <a:lnTo>
                  <a:pt x="141172" y="230391"/>
                </a:lnTo>
                <a:lnTo>
                  <a:pt x="148463" y="220896"/>
                </a:lnTo>
                <a:lnTo>
                  <a:pt x="155094" y="207464"/>
                </a:lnTo>
                <a:lnTo>
                  <a:pt x="158165" y="195380"/>
                </a:lnTo>
                <a:lnTo>
                  <a:pt x="159258" y="182081"/>
                </a:lnTo>
                <a:close/>
              </a:path>
              <a:path w="159385" h="254634">
                <a:moveTo>
                  <a:pt x="147066" y="38063"/>
                </a:moveTo>
                <a:lnTo>
                  <a:pt x="147066" y="21299"/>
                </a:lnTo>
                <a:lnTo>
                  <a:pt x="146304" y="20537"/>
                </a:lnTo>
                <a:lnTo>
                  <a:pt x="146304" y="39587"/>
                </a:lnTo>
                <a:lnTo>
                  <a:pt x="147066" y="38063"/>
                </a:lnTo>
                <a:close/>
              </a:path>
              <a:path w="159385" h="254634">
                <a:moveTo>
                  <a:pt x="147828" y="35015"/>
                </a:moveTo>
                <a:lnTo>
                  <a:pt x="147828" y="26633"/>
                </a:lnTo>
                <a:lnTo>
                  <a:pt x="147066" y="25109"/>
                </a:lnTo>
                <a:lnTo>
                  <a:pt x="147066" y="36539"/>
                </a:lnTo>
                <a:lnTo>
                  <a:pt x="147828" y="3501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425057" y="762000"/>
            <a:ext cx="205104" cy="345440"/>
          </a:xfrm>
          <a:custGeom>
            <a:avLst/>
            <a:gdLst/>
            <a:ahLst/>
            <a:cxnLst/>
            <a:rect l="l" t="t" r="r" b="b"/>
            <a:pathLst>
              <a:path w="205104" h="345440">
                <a:moveTo>
                  <a:pt x="204977" y="123444"/>
                </a:moveTo>
                <a:lnTo>
                  <a:pt x="200705" y="81336"/>
                </a:lnTo>
                <a:lnTo>
                  <a:pt x="187612" y="43720"/>
                </a:lnTo>
                <a:lnTo>
                  <a:pt x="161979" y="14850"/>
                </a:lnTo>
                <a:lnTo>
                  <a:pt x="125237" y="787"/>
                </a:lnTo>
                <a:lnTo>
                  <a:pt x="111251" y="0"/>
                </a:lnTo>
                <a:lnTo>
                  <a:pt x="102869" y="0"/>
                </a:lnTo>
                <a:lnTo>
                  <a:pt x="57888" y="17539"/>
                </a:lnTo>
                <a:lnTo>
                  <a:pt x="28193" y="43434"/>
                </a:lnTo>
                <a:lnTo>
                  <a:pt x="28193" y="8382"/>
                </a:lnTo>
                <a:lnTo>
                  <a:pt x="27431" y="7620"/>
                </a:lnTo>
                <a:lnTo>
                  <a:pt x="27431" y="6858"/>
                </a:lnTo>
                <a:lnTo>
                  <a:pt x="26669" y="5334"/>
                </a:lnTo>
                <a:lnTo>
                  <a:pt x="25907" y="5334"/>
                </a:lnTo>
                <a:lnTo>
                  <a:pt x="24383" y="4572"/>
                </a:lnTo>
                <a:lnTo>
                  <a:pt x="23621" y="3810"/>
                </a:lnTo>
                <a:lnTo>
                  <a:pt x="22097" y="3810"/>
                </a:lnTo>
                <a:lnTo>
                  <a:pt x="19811" y="3048"/>
                </a:lnTo>
                <a:lnTo>
                  <a:pt x="6857" y="3048"/>
                </a:lnTo>
                <a:lnTo>
                  <a:pt x="5333" y="3810"/>
                </a:lnTo>
                <a:lnTo>
                  <a:pt x="3809" y="3810"/>
                </a:lnTo>
                <a:lnTo>
                  <a:pt x="2285" y="4572"/>
                </a:lnTo>
                <a:lnTo>
                  <a:pt x="1523" y="5334"/>
                </a:lnTo>
                <a:lnTo>
                  <a:pt x="761" y="5334"/>
                </a:lnTo>
                <a:lnTo>
                  <a:pt x="0" y="6858"/>
                </a:lnTo>
                <a:lnTo>
                  <a:pt x="0" y="341376"/>
                </a:lnTo>
                <a:lnTo>
                  <a:pt x="1523" y="342900"/>
                </a:lnTo>
                <a:lnTo>
                  <a:pt x="3047" y="343662"/>
                </a:lnTo>
                <a:lnTo>
                  <a:pt x="3809" y="343662"/>
                </a:lnTo>
                <a:lnTo>
                  <a:pt x="5333" y="344424"/>
                </a:lnTo>
                <a:lnTo>
                  <a:pt x="7619" y="344424"/>
                </a:lnTo>
                <a:lnTo>
                  <a:pt x="9905" y="345186"/>
                </a:lnTo>
                <a:lnTo>
                  <a:pt x="20573" y="345186"/>
                </a:lnTo>
                <a:lnTo>
                  <a:pt x="22859" y="344424"/>
                </a:lnTo>
                <a:lnTo>
                  <a:pt x="24383" y="344424"/>
                </a:lnTo>
                <a:lnTo>
                  <a:pt x="25907" y="343662"/>
                </a:lnTo>
                <a:lnTo>
                  <a:pt x="27431" y="343662"/>
                </a:lnTo>
                <a:lnTo>
                  <a:pt x="30479" y="340614"/>
                </a:lnTo>
                <a:lnTo>
                  <a:pt x="30479" y="179070"/>
                </a:lnTo>
                <a:lnTo>
                  <a:pt x="35011" y="71231"/>
                </a:lnTo>
                <a:lnTo>
                  <a:pt x="64769" y="41910"/>
                </a:lnTo>
                <a:lnTo>
                  <a:pt x="71627" y="38100"/>
                </a:lnTo>
                <a:lnTo>
                  <a:pt x="77723" y="33528"/>
                </a:lnTo>
                <a:lnTo>
                  <a:pt x="83819" y="31242"/>
                </a:lnTo>
                <a:lnTo>
                  <a:pt x="90548" y="28800"/>
                </a:lnTo>
                <a:lnTo>
                  <a:pt x="100467" y="27264"/>
                </a:lnTo>
                <a:lnTo>
                  <a:pt x="116084" y="27113"/>
                </a:lnTo>
                <a:lnTo>
                  <a:pt x="128723" y="29953"/>
                </a:lnTo>
                <a:lnTo>
                  <a:pt x="162407" y="65976"/>
                </a:lnTo>
                <a:lnTo>
                  <a:pt x="170978" y="103176"/>
                </a:lnTo>
                <a:lnTo>
                  <a:pt x="172211" y="128778"/>
                </a:lnTo>
                <a:lnTo>
                  <a:pt x="172211" y="225873"/>
                </a:lnTo>
                <a:lnTo>
                  <a:pt x="174337" y="223690"/>
                </a:lnTo>
                <a:lnTo>
                  <a:pt x="195039" y="188585"/>
                </a:lnTo>
                <a:lnTo>
                  <a:pt x="203530" y="150351"/>
                </a:lnTo>
                <a:lnTo>
                  <a:pt x="204616" y="137259"/>
                </a:lnTo>
                <a:lnTo>
                  <a:pt x="204977" y="123444"/>
                </a:lnTo>
                <a:close/>
              </a:path>
              <a:path w="205104" h="345440">
                <a:moveTo>
                  <a:pt x="172211" y="225873"/>
                </a:moveTo>
                <a:lnTo>
                  <a:pt x="172211" y="128778"/>
                </a:lnTo>
                <a:lnTo>
                  <a:pt x="172146" y="134312"/>
                </a:lnTo>
                <a:lnTo>
                  <a:pt x="171484" y="145079"/>
                </a:lnTo>
                <a:lnTo>
                  <a:pt x="162241" y="185323"/>
                </a:lnTo>
                <a:lnTo>
                  <a:pt x="129044" y="223002"/>
                </a:lnTo>
                <a:lnTo>
                  <a:pt x="102869" y="227796"/>
                </a:lnTo>
                <a:lnTo>
                  <a:pt x="90904" y="226175"/>
                </a:lnTo>
                <a:lnTo>
                  <a:pt x="48912" y="199699"/>
                </a:lnTo>
                <a:lnTo>
                  <a:pt x="30479" y="179070"/>
                </a:lnTo>
                <a:lnTo>
                  <a:pt x="30479" y="217170"/>
                </a:lnTo>
                <a:lnTo>
                  <a:pt x="37337" y="223266"/>
                </a:lnTo>
                <a:lnTo>
                  <a:pt x="43558" y="229469"/>
                </a:lnTo>
                <a:lnTo>
                  <a:pt x="48912" y="234042"/>
                </a:lnTo>
                <a:lnTo>
                  <a:pt x="89915" y="253746"/>
                </a:lnTo>
                <a:lnTo>
                  <a:pt x="106937" y="254462"/>
                </a:lnTo>
                <a:lnTo>
                  <a:pt x="117964" y="253530"/>
                </a:lnTo>
                <a:lnTo>
                  <a:pt x="129399" y="251096"/>
                </a:lnTo>
                <a:lnTo>
                  <a:pt x="142000" y="246739"/>
                </a:lnTo>
                <a:lnTo>
                  <a:pt x="156288" y="240144"/>
                </a:lnTo>
                <a:lnTo>
                  <a:pt x="165155" y="233121"/>
                </a:lnTo>
                <a:lnTo>
                  <a:pt x="172211" y="22587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685222" y="792480"/>
            <a:ext cx="180340" cy="224154"/>
          </a:xfrm>
          <a:custGeom>
            <a:avLst/>
            <a:gdLst/>
            <a:ahLst/>
            <a:cxnLst/>
            <a:rect l="l" t="t" r="r" b="b"/>
            <a:pathLst>
              <a:path w="180340" h="224155">
                <a:moveTo>
                  <a:pt x="149803" y="103632"/>
                </a:moveTo>
                <a:lnTo>
                  <a:pt x="149803" y="77724"/>
                </a:lnTo>
                <a:lnTo>
                  <a:pt x="107117" y="77793"/>
                </a:lnTo>
                <a:lnTo>
                  <a:pt x="57159" y="85337"/>
                </a:lnTo>
                <a:lnTo>
                  <a:pt x="21825" y="103543"/>
                </a:lnTo>
                <a:lnTo>
                  <a:pt x="426" y="146883"/>
                </a:lnTo>
                <a:lnTo>
                  <a:pt x="0" y="163011"/>
                </a:lnTo>
                <a:lnTo>
                  <a:pt x="2156" y="174821"/>
                </a:lnTo>
                <a:lnTo>
                  <a:pt x="7194" y="188124"/>
                </a:lnTo>
                <a:lnTo>
                  <a:pt x="13601" y="198071"/>
                </a:lnTo>
                <a:lnTo>
                  <a:pt x="23756" y="208348"/>
                </a:lnTo>
                <a:lnTo>
                  <a:pt x="32455" y="213682"/>
                </a:lnTo>
                <a:lnTo>
                  <a:pt x="32455" y="145542"/>
                </a:lnTo>
                <a:lnTo>
                  <a:pt x="33979" y="138684"/>
                </a:lnTo>
                <a:lnTo>
                  <a:pt x="65092" y="109496"/>
                </a:lnTo>
                <a:lnTo>
                  <a:pt x="107117" y="103632"/>
                </a:lnTo>
                <a:lnTo>
                  <a:pt x="149803" y="103632"/>
                </a:lnTo>
                <a:close/>
              </a:path>
              <a:path w="180340" h="224155">
                <a:moveTo>
                  <a:pt x="11119" y="16002"/>
                </a:moveTo>
                <a:lnTo>
                  <a:pt x="11119" y="0"/>
                </a:lnTo>
                <a:lnTo>
                  <a:pt x="10357" y="2286"/>
                </a:lnTo>
                <a:lnTo>
                  <a:pt x="10357" y="14478"/>
                </a:lnTo>
                <a:lnTo>
                  <a:pt x="11119" y="16002"/>
                </a:lnTo>
                <a:close/>
              </a:path>
              <a:path w="180340" h="224155">
                <a:moveTo>
                  <a:pt x="180283" y="217170"/>
                </a:moveTo>
                <a:lnTo>
                  <a:pt x="180151" y="47575"/>
                </a:lnTo>
                <a:lnTo>
                  <a:pt x="172507" y="8756"/>
                </a:lnTo>
                <a:lnTo>
                  <a:pt x="145719" y="-19577"/>
                </a:lnTo>
                <a:lnTo>
                  <a:pt x="108418" y="-29839"/>
                </a:lnTo>
                <a:lnTo>
                  <a:pt x="85490" y="-30452"/>
                </a:lnTo>
                <a:lnTo>
                  <a:pt x="77413" y="-29717"/>
                </a:lnTo>
                <a:lnTo>
                  <a:pt x="38551" y="-19811"/>
                </a:lnTo>
                <a:lnTo>
                  <a:pt x="11119" y="-1523"/>
                </a:lnTo>
                <a:lnTo>
                  <a:pt x="11119" y="16764"/>
                </a:lnTo>
                <a:lnTo>
                  <a:pt x="11881" y="18288"/>
                </a:lnTo>
                <a:lnTo>
                  <a:pt x="13312" y="19719"/>
                </a:lnTo>
                <a:lnTo>
                  <a:pt x="14167" y="19812"/>
                </a:lnTo>
                <a:lnTo>
                  <a:pt x="14929" y="20574"/>
                </a:lnTo>
                <a:lnTo>
                  <a:pt x="18739" y="20574"/>
                </a:lnTo>
                <a:lnTo>
                  <a:pt x="21825" y="19027"/>
                </a:lnTo>
                <a:lnTo>
                  <a:pt x="29407" y="14478"/>
                </a:lnTo>
                <a:lnTo>
                  <a:pt x="34741" y="11430"/>
                </a:lnTo>
                <a:lnTo>
                  <a:pt x="79294" y="-3091"/>
                </a:lnTo>
                <a:lnTo>
                  <a:pt x="93111" y="-3748"/>
                </a:lnTo>
                <a:lnTo>
                  <a:pt x="94177" y="-3741"/>
                </a:lnTo>
                <a:lnTo>
                  <a:pt x="131515" y="6858"/>
                </a:lnTo>
                <a:lnTo>
                  <a:pt x="149211" y="44444"/>
                </a:lnTo>
                <a:lnTo>
                  <a:pt x="149803" y="57912"/>
                </a:lnTo>
                <a:lnTo>
                  <a:pt x="149803" y="191217"/>
                </a:lnTo>
                <a:lnTo>
                  <a:pt x="152851" y="188214"/>
                </a:lnTo>
                <a:lnTo>
                  <a:pt x="152851" y="216408"/>
                </a:lnTo>
                <a:lnTo>
                  <a:pt x="155899" y="219456"/>
                </a:lnTo>
                <a:lnTo>
                  <a:pt x="157423" y="220218"/>
                </a:lnTo>
                <a:lnTo>
                  <a:pt x="159709" y="220218"/>
                </a:lnTo>
                <a:lnTo>
                  <a:pt x="161995" y="220980"/>
                </a:lnTo>
                <a:lnTo>
                  <a:pt x="172663" y="220980"/>
                </a:lnTo>
                <a:lnTo>
                  <a:pt x="174187" y="220218"/>
                </a:lnTo>
                <a:lnTo>
                  <a:pt x="176473" y="220218"/>
                </a:lnTo>
                <a:lnTo>
                  <a:pt x="177997" y="219456"/>
                </a:lnTo>
                <a:lnTo>
                  <a:pt x="180283" y="217170"/>
                </a:lnTo>
                <a:close/>
              </a:path>
              <a:path w="180340" h="224155">
                <a:moveTo>
                  <a:pt x="149803" y="191217"/>
                </a:moveTo>
                <a:lnTo>
                  <a:pt x="149803" y="103632"/>
                </a:lnTo>
                <a:lnTo>
                  <a:pt x="141485" y="167360"/>
                </a:lnTo>
                <a:lnTo>
                  <a:pt x="132133" y="176029"/>
                </a:lnTo>
                <a:lnTo>
                  <a:pt x="89162" y="196428"/>
                </a:lnTo>
                <a:lnTo>
                  <a:pt x="73596" y="196981"/>
                </a:lnTo>
                <a:lnTo>
                  <a:pt x="62086" y="194393"/>
                </a:lnTo>
                <a:lnTo>
                  <a:pt x="50864" y="188540"/>
                </a:lnTo>
                <a:lnTo>
                  <a:pt x="39248" y="178484"/>
                </a:lnTo>
                <a:lnTo>
                  <a:pt x="34077" y="167060"/>
                </a:lnTo>
                <a:lnTo>
                  <a:pt x="32455" y="153162"/>
                </a:lnTo>
                <a:lnTo>
                  <a:pt x="32455" y="213682"/>
                </a:lnTo>
                <a:lnTo>
                  <a:pt x="69455" y="223478"/>
                </a:lnTo>
                <a:lnTo>
                  <a:pt x="85795" y="223678"/>
                </a:lnTo>
                <a:lnTo>
                  <a:pt x="97090" y="221921"/>
                </a:lnTo>
                <a:lnTo>
                  <a:pt x="109430" y="218205"/>
                </a:lnTo>
                <a:lnTo>
                  <a:pt x="122963" y="212250"/>
                </a:lnTo>
                <a:lnTo>
                  <a:pt x="133488" y="205561"/>
                </a:lnTo>
                <a:lnTo>
                  <a:pt x="143415" y="197512"/>
                </a:lnTo>
                <a:lnTo>
                  <a:pt x="149803" y="19121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950836" y="768858"/>
            <a:ext cx="130810" cy="245110"/>
          </a:xfrm>
          <a:custGeom>
            <a:avLst/>
            <a:gdLst/>
            <a:ahLst/>
            <a:cxnLst/>
            <a:rect l="l" t="t" r="r" b="b"/>
            <a:pathLst>
              <a:path w="130809" h="245109">
                <a:moveTo>
                  <a:pt x="761" y="240791"/>
                </a:moveTo>
                <a:lnTo>
                  <a:pt x="761" y="0"/>
                </a:lnTo>
                <a:lnTo>
                  <a:pt x="0" y="761"/>
                </a:lnTo>
                <a:lnTo>
                  <a:pt x="0" y="240029"/>
                </a:lnTo>
                <a:lnTo>
                  <a:pt x="761" y="240791"/>
                </a:lnTo>
                <a:close/>
              </a:path>
              <a:path w="130809" h="245109">
                <a:moveTo>
                  <a:pt x="129539" y="25907"/>
                </a:moveTo>
                <a:lnTo>
                  <a:pt x="129539" y="3809"/>
                </a:lnTo>
                <a:lnTo>
                  <a:pt x="128777" y="3047"/>
                </a:lnTo>
                <a:lnTo>
                  <a:pt x="128777" y="1523"/>
                </a:lnTo>
                <a:lnTo>
                  <a:pt x="128015" y="761"/>
                </a:lnTo>
                <a:lnTo>
                  <a:pt x="126491" y="0"/>
                </a:lnTo>
                <a:lnTo>
                  <a:pt x="125729" y="-762"/>
                </a:lnTo>
                <a:lnTo>
                  <a:pt x="124205" y="-1524"/>
                </a:lnTo>
                <a:lnTo>
                  <a:pt x="121157" y="-2286"/>
                </a:lnTo>
                <a:lnTo>
                  <a:pt x="118109" y="-3810"/>
                </a:lnTo>
                <a:lnTo>
                  <a:pt x="112013" y="-5334"/>
                </a:lnTo>
                <a:lnTo>
                  <a:pt x="108965" y="-5334"/>
                </a:lnTo>
                <a:lnTo>
                  <a:pt x="105155" y="-6096"/>
                </a:lnTo>
                <a:lnTo>
                  <a:pt x="102869" y="-6096"/>
                </a:lnTo>
                <a:lnTo>
                  <a:pt x="99821" y="-6858"/>
                </a:lnTo>
                <a:lnTo>
                  <a:pt x="89915" y="-6858"/>
                </a:lnTo>
                <a:lnTo>
                  <a:pt x="79247" y="-5334"/>
                </a:lnTo>
                <a:lnTo>
                  <a:pt x="74675" y="-3810"/>
                </a:lnTo>
                <a:lnTo>
                  <a:pt x="69341" y="-1524"/>
                </a:lnTo>
                <a:lnTo>
                  <a:pt x="64007" y="2285"/>
                </a:lnTo>
                <a:lnTo>
                  <a:pt x="59435" y="5333"/>
                </a:lnTo>
                <a:lnTo>
                  <a:pt x="53339" y="9905"/>
                </a:lnTo>
                <a:lnTo>
                  <a:pt x="45021" y="19158"/>
                </a:lnTo>
                <a:lnTo>
                  <a:pt x="37221" y="28655"/>
                </a:lnTo>
                <a:lnTo>
                  <a:pt x="28955" y="39623"/>
                </a:lnTo>
                <a:lnTo>
                  <a:pt x="28955" y="0"/>
                </a:lnTo>
                <a:lnTo>
                  <a:pt x="26669" y="-2286"/>
                </a:lnTo>
                <a:lnTo>
                  <a:pt x="25145" y="-3048"/>
                </a:lnTo>
                <a:lnTo>
                  <a:pt x="23621" y="-3048"/>
                </a:lnTo>
                <a:lnTo>
                  <a:pt x="22097" y="-3810"/>
                </a:lnTo>
                <a:lnTo>
                  <a:pt x="7619" y="-3810"/>
                </a:lnTo>
                <a:lnTo>
                  <a:pt x="6095" y="-3048"/>
                </a:lnTo>
                <a:lnTo>
                  <a:pt x="4571" y="-3048"/>
                </a:lnTo>
                <a:lnTo>
                  <a:pt x="1523" y="-1524"/>
                </a:lnTo>
                <a:lnTo>
                  <a:pt x="761" y="-762"/>
                </a:lnTo>
                <a:lnTo>
                  <a:pt x="761" y="241553"/>
                </a:lnTo>
                <a:lnTo>
                  <a:pt x="1523" y="242315"/>
                </a:lnTo>
                <a:lnTo>
                  <a:pt x="4571" y="243839"/>
                </a:lnTo>
                <a:lnTo>
                  <a:pt x="6095" y="243839"/>
                </a:lnTo>
                <a:lnTo>
                  <a:pt x="7619" y="244601"/>
                </a:lnTo>
                <a:lnTo>
                  <a:pt x="22859" y="244601"/>
                </a:lnTo>
                <a:lnTo>
                  <a:pt x="25145" y="243839"/>
                </a:lnTo>
                <a:lnTo>
                  <a:pt x="26669" y="243839"/>
                </a:lnTo>
                <a:lnTo>
                  <a:pt x="27431" y="243077"/>
                </a:lnTo>
                <a:lnTo>
                  <a:pt x="28955" y="242315"/>
                </a:lnTo>
                <a:lnTo>
                  <a:pt x="29717" y="241553"/>
                </a:lnTo>
                <a:lnTo>
                  <a:pt x="29717" y="240791"/>
                </a:lnTo>
                <a:lnTo>
                  <a:pt x="30479" y="240029"/>
                </a:lnTo>
                <a:lnTo>
                  <a:pt x="30479" y="237743"/>
                </a:lnTo>
                <a:lnTo>
                  <a:pt x="34788" y="72599"/>
                </a:lnTo>
                <a:lnTo>
                  <a:pt x="42130" y="61669"/>
                </a:lnTo>
                <a:lnTo>
                  <a:pt x="48767" y="52577"/>
                </a:lnTo>
                <a:lnTo>
                  <a:pt x="54101" y="44957"/>
                </a:lnTo>
                <a:lnTo>
                  <a:pt x="59435" y="38861"/>
                </a:lnTo>
                <a:lnTo>
                  <a:pt x="64769" y="34289"/>
                </a:lnTo>
                <a:lnTo>
                  <a:pt x="73913" y="26669"/>
                </a:lnTo>
                <a:lnTo>
                  <a:pt x="78485" y="25145"/>
                </a:lnTo>
                <a:lnTo>
                  <a:pt x="83057" y="22859"/>
                </a:lnTo>
                <a:lnTo>
                  <a:pt x="87629" y="22097"/>
                </a:lnTo>
                <a:lnTo>
                  <a:pt x="99821" y="22097"/>
                </a:lnTo>
                <a:lnTo>
                  <a:pt x="103631" y="22859"/>
                </a:lnTo>
                <a:lnTo>
                  <a:pt x="106679" y="23621"/>
                </a:lnTo>
                <a:lnTo>
                  <a:pt x="109727" y="25145"/>
                </a:lnTo>
                <a:lnTo>
                  <a:pt x="112775" y="25907"/>
                </a:lnTo>
                <a:lnTo>
                  <a:pt x="121919" y="28955"/>
                </a:lnTo>
                <a:lnTo>
                  <a:pt x="123443" y="29717"/>
                </a:lnTo>
                <a:lnTo>
                  <a:pt x="126491" y="29717"/>
                </a:lnTo>
                <a:lnTo>
                  <a:pt x="128015" y="28193"/>
                </a:lnTo>
                <a:lnTo>
                  <a:pt x="128777" y="26669"/>
                </a:lnTo>
                <a:lnTo>
                  <a:pt x="129539" y="25907"/>
                </a:lnTo>
                <a:close/>
              </a:path>
              <a:path w="130809" h="245109">
                <a:moveTo>
                  <a:pt x="130301" y="22859"/>
                </a:moveTo>
                <a:lnTo>
                  <a:pt x="130301" y="5333"/>
                </a:lnTo>
                <a:lnTo>
                  <a:pt x="129539" y="4571"/>
                </a:lnTo>
                <a:lnTo>
                  <a:pt x="129539" y="24383"/>
                </a:lnTo>
                <a:lnTo>
                  <a:pt x="130301" y="2285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132967" y="765048"/>
            <a:ext cx="190500" cy="251460"/>
          </a:xfrm>
          <a:custGeom>
            <a:avLst/>
            <a:gdLst/>
            <a:ahLst/>
            <a:cxnLst/>
            <a:rect l="l" t="t" r="r" b="b"/>
            <a:pathLst>
              <a:path w="190500" h="251459">
                <a:moveTo>
                  <a:pt x="190500" y="243839"/>
                </a:moveTo>
                <a:lnTo>
                  <a:pt x="190499" y="4571"/>
                </a:lnTo>
                <a:lnTo>
                  <a:pt x="187451" y="1523"/>
                </a:lnTo>
                <a:lnTo>
                  <a:pt x="185927" y="761"/>
                </a:lnTo>
                <a:lnTo>
                  <a:pt x="184404" y="761"/>
                </a:lnTo>
                <a:lnTo>
                  <a:pt x="182117" y="0"/>
                </a:lnTo>
                <a:lnTo>
                  <a:pt x="167640" y="0"/>
                </a:lnTo>
                <a:lnTo>
                  <a:pt x="165354" y="761"/>
                </a:lnTo>
                <a:lnTo>
                  <a:pt x="163829" y="761"/>
                </a:lnTo>
                <a:lnTo>
                  <a:pt x="162305" y="1523"/>
                </a:lnTo>
                <a:lnTo>
                  <a:pt x="160019" y="3809"/>
                </a:lnTo>
                <a:lnTo>
                  <a:pt x="160019" y="4571"/>
                </a:lnTo>
                <a:lnTo>
                  <a:pt x="159258" y="5333"/>
                </a:lnTo>
                <a:lnTo>
                  <a:pt x="159258" y="6857"/>
                </a:lnTo>
                <a:lnTo>
                  <a:pt x="156063" y="179302"/>
                </a:lnTo>
                <a:lnTo>
                  <a:pt x="129024" y="206876"/>
                </a:lnTo>
                <a:lnTo>
                  <a:pt x="83576" y="225510"/>
                </a:lnTo>
                <a:lnTo>
                  <a:pt x="71470" y="223820"/>
                </a:lnTo>
                <a:lnTo>
                  <a:pt x="41004" y="199854"/>
                </a:lnTo>
                <a:lnTo>
                  <a:pt x="31037" y="160798"/>
                </a:lnTo>
                <a:lnTo>
                  <a:pt x="30479" y="4571"/>
                </a:lnTo>
                <a:lnTo>
                  <a:pt x="27431" y="1523"/>
                </a:lnTo>
                <a:lnTo>
                  <a:pt x="25907" y="761"/>
                </a:lnTo>
                <a:lnTo>
                  <a:pt x="24383" y="761"/>
                </a:lnTo>
                <a:lnTo>
                  <a:pt x="22859" y="0"/>
                </a:lnTo>
                <a:lnTo>
                  <a:pt x="7619" y="0"/>
                </a:lnTo>
                <a:lnTo>
                  <a:pt x="5333" y="761"/>
                </a:lnTo>
                <a:lnTo>
                  <a:pt x="3809" y="761"/>
                </a:lnTo>
                <a:lnTo>
                  <a:pt x="3047" y="1523"/>
                </a:lnTo>
                <a:lnTo>
                  <a:pt x="1523" y="2285"/>
                </a:lnTo>
                <a:lnTo>
                  <a:pt x="0" y="3809"/>
                </a:lnTo>
                <a:lnTo>
                  <a:pt x="116" y="158509"/>
                </a:lnTo>
                <a:lnTo>
                  <a:pt x="9014" y="206190"/>
                </a:lnTo>
                <a:lnTo>
                  <a:pt x="33872" y="238012"/>
                </a:lnTo>
                <a:lnTo>
                  <a:pt x="69908" y="250799"/>
                </a:lnTo>
                <a:lnTo>
                  <a:pt x="84705" y="251424"/>
                </a:lnTo>
                <a:lnTo>
                  <a:pt x="96880" y="250123"/>
                </a:lnTo>
                <a:lnTo>
                  <a:pt x="140920" y="228118"/>
                </a:lnTo>
                <a:lnTo>
                  <a:pt x="160782" y="208787"/>
                </a:lnTo>
                <a:lnTo>
                  <a:pt x="160782" y="243839"/>
                </a:lnTo>
                <a:lnTo>
                  <a:pt x="161544" y="244601"/>
                </a:lnTo>
                <a:lnTo>
                  <a:pt x="161544" y="245363"/>
                </a:lnTo>
                <a:lnTo>
                  <a:pt x="162306" y="246125"/>
                </a:lnTo>
                <a:lnTo>
                  <a:pt x="163830" y="246887"/>
                </a:lnTo>
                <a:lnTo>
                  <a:pt x="164592" y="247649"/>
                </a:lnTo>
                <a:lnTo>
                  <a:pt x="166116" y="247649"/>
                </a:lnTo>
                <a:lnTo>
                  <a:pt x="168402" y="248411"/>
                </a:lnTo>
                <a:lnTo>
                  <a:pt x="182880" y="248411"/>
                </a:lnTo>
                <a:lnTo>
                  <a:pt x="184404" y="247649"/>
                </a:lnTo>
                <a:lnTo>
                  <a:pt x="185928" y="247649"/>
                </a:lnTo>
                <a:lnTo>
                  <a:pt x="187452" y="246887"/>
                </a:lnTo>
                <a:lnTo>
                  <a:pt x="188214" y="246125"/>
                </a:lnTo>
                <a:lnTo>
                  <a:pt x="189738" y="245363"/>
                </a:lnTo>
                <a:lnTo>
                  <a:pt x="189738" y="244601"/>
                </a:lnTo>
                <a:lnTo>
                  <a:pt x="190500" y="24383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388999" y="762036"/>
            <a:ext cx="159385" cy="254000"/>
          </a:xfrm>
          <a:custGeom>
            <a:avLst/>
            <a:gdLst/>
            <a:ahLst/>
            <a:cxnLst/>
            <a:rect l="l" t="t" r="r" b="b"/>
            <a:pathLst>
              <a:path w="159384" h="254000">
                <a:moveTo>
                  <a:pt x="128015" y="239850"/>
                </a:moveTo>
                <a:lnTo>
                  <a:pt x="128015" y="191987"/>
                </a:lnTo>
                <a:lnTo>
                  <a:pt x="127253" y="198083"/>
                </a:lnTo>
                <a:lnTo>
                  <a:pt x="124205" y="203417"/>
                </a:lnTo>
                <a:lnTo>
                  <a:pt x="82295" y="227801"/>
                </a:lnTo>
                <a:lnTo>
                  <a:pt x="72798" y="227778"/>
                </a:lnTo>
                <a:lnTo>
                  <a:pt x="33527" y="218657"/>
                </a:lnTo>
                <a:lnTo>
                  <a:pt x="28193" y="215609"/>
                </a:lnTo>
                <a:lnTo>
                  <a:pt x="22859" y="213323"/>
                </a:lnTo>
                <a:lnTo>
                  <a:pt x="18287" y="210275"/>
                </a:lnTo>
                <a:lnTo>
                  <a:pt x="14477" y="207989"/>
                </a:lnTo>
                <a:lnTo>
                  <a:pt x="11429" y="205703"/>
                </a:lnTo>
                <a:lnTo>
                  <a:pt x="8387" y="204182"/>
                </a:lnTo>
                <a:lnTo>
                  <a:pt x="5333" y="204179"/>
                </a:lnTo>
                <a:lnTo>
                  <a:pt x="4571" y="204941"/>
                </a:lnTo>
                <a:lnTo>
                  <a:pt x="3809" y="204941"/>
                </a:lnTo>
                <a:lnTo>
                  <a:pt x="2285" y="206465"/>
                </a:lnTo>
                <a:lnTo>
                  <a:pt x="761" y="209513"/>
                </a:lnTo>
                <a:lnTo>
                  <a:pt x="761" y="211037"/>
                </a:lnTo>
                <a:lnTo>
                  <a:pt x="0" y="212561"/>
                </a:lnTo>
                <a:lnTo>
                  <a:pt x="0" y="226277"/>
                </a:lnTo>
                <a:lnTo>
                  <a:pt x="761" y="228563"/>
                </a:lnTo>
                <a:lnTo>
                  <a:pt x="1523" y="231611"/>
                </a:lnTo>
                <a:lnTo>
                  <a:pt x="3047" y="233897"/>
                </a:lnTo>
                <a:lnTo>
                  <a:pt x="5333" y="235421"/>
                </a:lnTo>
                <a:lnTo>
                  <a:pt x="6857" y="236945"/>
                </a:lnTo>
                <a:lnTo>
                  <a:pt x="9905" y="239231"/>
                </a:lnTo>
                <a:lnTo>
                  <a:pt x="14477" y="241517"/>
                </a:lnTo>
                <a:lnTo>
                  <a:pt x="18287" y="243803"/>
                </a:lnTo>
                <a:lnTo>
                  <a:pt x="22859" y="245327"/>
                </a:lnTo>
                <a:lnTo>
                  <a:pt x="29914" y="247963"/>
                </a:lnTo>
                <a:lnTo>
                  <a:pt x="40026" y="250741"/>
                </a:lnTo>
                <a:lnTo>
                  <a:pt x="55151" y="253241"/>
                </a:lnTo>
                <a:lnTo>
                  <a:pt x="64769" y="253942"/>
                </a:lnTo>
                <a:lnTo>
                  <a:pt x="83819" y="253977"/>
                </a:lnTo>
                <a:lnTo>
                  <a:pt x="96048" y="252448"/>
                </a:lnTo>
                <a:lnTo>
                  <a:pt x="108074" y="249671"/>
                </a:lnTo>
                <a:lnTo>
                  <a:pt x="118241" y="245422"/>
                </a:lnTo>
                <a:lnTo>
                  <a:pt x="128015" y="239850"/>
                </a:lnTo>
                <a:close/>
              </a:path>
              <a:path w="159384" h="254000">
                <a:moveTo>
                  <a:pt x="146303" y="40349"/>
                </a:moveTo>
                <a:lnTo>
                  <a:pt x="146303" y="19775"/>
                </a:lnTo>
                <a:lnTo>
                  <a:pt x="145541" y="18251"/>
                </a:lnTo>
                <a:lnTo>
                  <a:pt x="144779" y="17489"/>
                </a:lnTo>
                <a:lnTo>
                  <a:pt x="143255" y="16727"/>
                </a:lnTo>
                <a:lnTo>
                  <a:pt x="140207" y="13679"/>
                </a:lnTo>
                <a:lnTo>
                  <a:pt x="134111" y="10631"/>
                </a:lnTo>
                <a:lnTo>
                  <a:pt x="130301" y="8345"/>
                </a:lnTo>
                <a:lnTo>
                  <a:pt x="126491" y="6821"/>
                </a:lnTo>
                <a:lnTo>
                  <a:pt x="121157" y="5297"/>
                </a:lnTo>
                <a:lnTo>
                  <a:pt x="116585" y="3773"/>
                </a:lnTo>
                <a:lnTo>
                  <a:pt x="111251" y="2249"/>
                </a:lnTo>
                <a:lnTo>
                  <a:pt x="105917" y="1487"/>
                </a:lnTo>
                <a:lnTo>
                  <a:pt x="94487" y="58"/>
                </a:lnTo>
                <a:lnTo>
                  <a:pt x="85273" y="0"/>
                </a:lnTo>
                <a:lnTo>
                  <a:pt x="72798" y="1006"/>
                </a:lnTo>
                <a:lnTo>
                  <a:pt x="36502" y="13502"/>
                </a:lnTo>
                <a:lnTo>
                  <a:pt x="9489" y="54393"/>
                </a:lnTo>
                <a:lnTo>
                  <a:pt x="8387" y="67280"/>
                </a:lnTo>
                <a:lnTo>
                  <a:pt x="9605" y="80806"/>
                </a:lnTo>
                <a:lnTo>
                  <a:pt x="32765" y="116549"/>
                </a:lnTo>
                <a:lnTo>
                  <a:pt x="38099" y="119883"/>
                </a:lnTo>
                <a:lnTo>
                  <a:pt x="38099" y="58637"/>
                </a:lnTo>
                <a:lnTo>
                  <a:pt x="38861" y="54065"/>
                </a:lnTo>
                <a:lnTo>
                  <a:pt x="41147" y="49493"/>
                </a:lnTo>
                <a:lnTo>
                  <a:pt x="42671" y="44159"/>
                </a:lnTo>
                <a:lnTo>
                  <a:pt x="45719" y="40349"/>
                </a:lnTo>
                <a:lnTo>
                  <a:pt x="49529" y="37301"/>
                </a:lnTo>
                <a:lnTo>
                  <a:pt x="54101" y="33491"/>
                </a:lnTo>
                <a:lnTo>
                  <a:pt x="58673" y="30443"/>
                </a:lnTo>
                <a:lnTo>
                  <a:pt x="64769" y="28919"/>
                </a:lnTo>
                <a:lnTo>
                  <a:pt x="70865" y="26633"/>
                </a:lnTo>
                <a:lnTo>
                  <a:pt x="78485" y="25871"/>
                </a:lnTo>
                <a:lnTo>
                  <a:pt x="94487" y="25871"/>
                </a:lnTo>
                <a:lnTo>
                  <a:pt x="102107" y="26633"/>
                </a:lnTo>
                <a:lnTo>
                  <a:pt x="108203" y="28919"/>
                </a:lnTo>
                <a:lnTo>
                  <a:pt x="114299" y="30443"/>
                </a:lnTo>
                <a:lnTo>
                  <a:pt x="137921" y="43397"/>
                </a:lnTo>
                <a:lnTo>
                  <a:pt x="140207" y="44159"/>
                </a:lnTo>
                <a:lnTo>
                  <a:pt x="143255" y="44159"/>
                </a:lnTo>
                <a:lnTo>
                  <a:pt x="145541" y="41873"/>
                </a:lnTo>
                <a:lnTo>
                  <a:pt x="146303" y="40349"/>
                </a:lnTo>
                <a:close/>
              </a:path>
              <a:path w="159384" h="254000">
                <a:moveTo>
                  <a:pt x="159257" y="182081"/>
                </a:moveTo>
                <a:lnTo>
                  <a:pt x="146303" y="143981"/>
                </a:lnTo>
                <a:lnTo>
                  <a:pt x="113537" y="122645"/>
                </a:lnTo>
                <a:lnTo>
                  <a:pt x="105917" y="118835"/>
                </a:lnTo>
                <a:lnTo>
                  <a:pt x="98297" y="116549"/>
                </a:lnTo>
                <a:lnTo>
                  <a:pt x="90677" y="113501"/>
                </a:lnTo>
                <a:lnTo>
                  <a:pt x="83819" y="110453"/>
                </a:lnTo>
                <a:lnTo>
                  <a:pt x="76199" y="107405"/>
                </a:lnTo>
                <a:lnTo>
                  <a:pt x="62483" y="101309"/>
                </a:lnTo>
                <a:lnTo>
                  <a:pt x="57149" y="97499"/>
                </a:lnTo>
                <a:lnTo>
                  <a:pt x="51053" y="93689"/>
                </a:lnTo>
                <a:lnTo>
                  <a:pt x="46481" y="89117"/>
                </a:lnTo>
                <a:lnTo>
                  <a:pt x="43433" y="83783"/>
                </a:lnTo>
                <a:lnTo>
                  <a:pt x="39623" y="78449"/>
                </a:lnTo>
                <a:lnTo>
                  <a:pt x="38099" y="72353"/>
                </a:lnTo>
                <a:lnTo>
                  <a:pt x="38099" y="119883"/>
                </a:lnTo>
                <a:lnTo>
                  <a:pt x="38861" y="120359"/>
                </a:lnTo>
                <a:lnTo>
                  <a:pt x="45719" y="124169"/>
                </a:lnTo>
                <a:lnTo>
                  <a:pt x="53339" y="127979"/>
                </a:lnTo>
                <a:lnTo>
                  <a:pt x="60959" y="131027"/>
                </a:lnTo>
                <a:lnTo>
                  <a:pt x="67817" y="134075"/>
                </a:lnTo>
                <a:lnTo>
                  <a:pt x="83057" y="140171"/>
                </a:lnTo>
                <a:lnTo>
                  <a:pt x="89915" y="143219"/>
                </a:lnTo>
                <a:lnTo>
                  <a:pt x="97535" y="146267"/>
                </a:lnTo>
                <a:lnTo>
                  <a:pt x="126491" y="171413"/>
                </a:lnTo>
                <a:lnTo>
                  <a:pt x="128015" y="239850"/>
                </a:lnTo>
                <a:lnTo>
                  <a:pt x="128805" y="239399"/>
                </a:lnTo>
                <a:lnTo>
                  <a:pt x="141062" y="230391"/>
                </a:lnTo>
                <a:lnTo>
                  <a:pt x="148127" y="220896"/>
                </a:lnTo>
                <a:lnTo>
                  <a:pt x="155094" y="207464"/>
                </a:lnTo>
                <a:lnTo>
                  <a:pt x="158165" y="195380"/>
                </a:lnTo>
                <a:lnTo>
                  <a:pt x="159257" y="182081"/>
                </a:lnTo>
                <a:close/>
              </a:path>
              <a:path w="159384" h="254000">
                <a:moveTo>
                  <a:pt x="147065" y="38063"/>
                </a:moveTo>
                <a:lnTo>
                  <a:pt x="147065" y="21299"/>
                </a:lnTo>
                <a:lnTo>
                  <a:pt x="146303" y="20537"/>
                </a:lnTo>
                <a:lnTo>
                  <a:pt x="146303" y="39587"/>
                </a:lnTo>
                <a:lnTo>
                  <a:pt x="147065" y="38063"/>
                </a:lnTo>
                <a:close/>
              </a:path>
              <a:path w="159384" h="254000">
                <a:moveTo>
                  <a:pt x="147827" y="35015"/>
                </a:moveTo>
                <a:lnTo>
                  <a:pt x="147827" y="26633"/>
                </a:lnTo>
                <a:lnTo>
                  <a:pt x="147065" y="25109"/>
                </a:lnTo>
                <a:lnTo>
                  <a:pt x="147065" y="36539"/>
                </a:lnTo>
                <a:lnTo>
                  <a:pt x="147827" y="3501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212477" y="1784604"/>
            <a:ext cx="150495" cy="252729"/>
          </a:xfrm>
          <a:custGeom>
            <a:avLst/>
            <a:gdLst/>
            <a:ahLst/>
            <a:cxnLst/>
            <a:rect l="l" t="t" r="r" b="b"/>
            <a:pathLst>
              <a:path w="150495" h="252730">
                <a:moveTo>
                  <a:pt x="147827" y="34290"/>
                </a:moveTo>
                <a:lnTo>
                  <a:pt x="147827" y="6096"/>
                </a:lnTo>
                <a:lnTo>
                  <a:pt x="145541" y="1524"/>
                </a:lnTo>
                <a:lnTo>
                  <a:pt x="144017" y="0"/>
                </a:lnTo>
                <a:lnTo>
                  <a:pt x="11429" y="0"/>
                </a:lnTo>
                <a:lnTo>
                  <a:pt x="7619" y="1524"/>
                </a:lnTo>
                <a:lnTo>
                  <a:pt x="1523" y="6096"/>
                </a:lnTo>
                <a:lnTo>
                  <a:pt x="0" y="10668"/>
                </a:lnTo>
                <a:lnTo>
                  <a:pt x="0" y="241554"/>
                </a:lnTo>
                <a:lnTo>
                  <a:pt x="1523" y="246126"/>
                </a:lnTo>
                <a:lnTo>
                  <a:pt x="7619" y="250698"/>
                </a:lnTo>
                <a:lnTo>
                  <a:pt x="11429" y="252222"/>
                </a:lnTo>
                <a:lnTo>
                  <a:pt x="51815" y="252222"/>
                </a:lnTo>
                <a:lnTo>
                  <a:pt x="51815" y="40386"/>
                </a:lnTo>
                <a:lnTo>
                  <a:pt x="142493" y="40386"/>
                </a:lnTo>
                <a:lnTo>
                  <a:pt x="144017" y="39624"/>
                </a:lnTo>
                <a:lnTo>
                  <a:pt x="146303" y="37338"/>
                </a:lnTo>
                <a:lnTo>
                  <a:pt x="147827" y="34290"/>
                </a:lnTo>
                <a:close/>
              </a:path>
              <a:path w="150495" h="252730">
                <a:moveTo>
                  <a:pt x="134111" y="135636"/>
                </a:moveTo>
                <a:lnTo>
                  <a:pt x="134111" y="107442"/>
                </a:lnTo>
                <a:lnTo>
                  <a:pt x="132587" y="104394"/>
                </a:lnTo>
                <a:lnTo>
                  <a:pt x="130301" y="102108"/>
                </a:lnTo>
                <a:lnTo>
                  <a:pt x="51815" y="102108"/>
                </a:lnTo>
                <a:lnTo>
                  <a:pt x="51815" y="140970"/>
                </a:lnTo>
                <a:lnTo>
                  <a:pt x="130301" y="140970"/>
                </a:lnTo>
                <a:lnTo>
                  <a:pt x="131825" y="139446"/>
                </a:lnTo>
                <a:lnTo>
                  <a:pt x="132587" y="137922"/>
                </a:lnTo>
                <a:lnTo>
                  <a:pt x="133349" y="137160"/>
                </a:lnTo>
                <a:lnTo>
                  <a:pt x="134111" y="135636"/>
                </a:lnTo>
                <a:close/>
              </a:path>
              <a:path w="150495" h="252730">
                <a:moveTo>
                  <a:pt x="149351" y="243840"/>
                </a:moveTo>
                <a:lnTo>
                  <a:pt x="149351" y="220218"/>
                </a:lnTo>
                <a:lnTo>
                  <a:pt x="148589" y="217932"/>
                </a:lnTo>
                <a:lnTo>
                  <a:pt x="147065" y="214884"/>
                </a:lnTo>
                <a:lnTo>
                  <a:pt x="144779" y="212598"/>
                </a:lnTo>
                <a:lnTo>
                  <a:pt x="143255" y="211836"/>
                </a:lnTo>
                <a:lnTo>
                  <a:pt x="51815" y="211836"/>
                </a:lnTo>
                <a:lnTo>
                  <a:pt x="51815" y="252222"/>
                </a:lnTo>
                <a:lnTo>
                  <a:pt x="144779" y="252222"/>
                </a:lnTo>
                <a:lnTo>
                  <a:pt x="146303" y="250698"/>
                </a:lnTo>
                <a:lnTo>
                  <a:pt x="148589" y="246126"/>
                </a:lnTo>
                <a:lnTo>
                  <a:pt x="149351" y="243840"/>
                </a:lnTo>
                <a:close/>
              </a:path>
              <a:path w="150495" h="252730">
                <a:moveTo>
                  <a:pt x="134873" y="131064"/>
                </a:moveTo>
                <a:lnTo>
                  <a:pt x="134873" y="112014"/>
                </a:lnTo>
                <a:lnTo>
                  <a:pt x="134111" y="109728"/>
                </a:lnTo>
                <a:lnTo>
                  <a:pt x="134111" y="133350"/>
                </a:lnTo>
                <a:lnTo>
                  <a:pt x="134873" y="131064"/>
                </a:lnTo>
                <a:close/>
              </a:path>
              <a:path w="150495" h="252730">
                <a:moveTo>
                  <a:pt x="135635" y="124968"/>
                </a:moveTo>
                <a:lnTo>
                  <a:pt x="135635" y="118110"/>
                </a:lnTo>
                <a:lnTo>
                  <a:pt x="134873" y="115062"/>
                </a:lnTo>
                <a:lnTo>
                  <a:pt x="134873" y="128016"/>
                </a:lnTo>
                <a:lnTo>
                  <a:pt x="135635" y="124968"/>
                </a:lnTo>
                <a:close/>
              </a:path>
              <a:path w="150495" h="252730">
                <a:moveTo>
                  <a:pt x="148589" y="29718"/>
                </a:moveTo>
                <a:lnTo>
                  <a:pt x="148589" y="10668"/>
                </a:lnTo>
                <a:lnTo>
                  <a:pt x="147827" y="8382"/>
                </a:lnTo>
                <a:lnTo>
                  <a:pt x="147827" y="32004"/>
                </a:lnTo>
                <a:lnTo>
                  <a:pt x="148589" y="29718"/>
                </a:lnTo>
                <a:close/>
              </a:path>
              <a:path w="150495" h="252730">
                <a:moveTo>
                  <a:pt x="150113" y="239268"/>
                </a:moveTo>
                <a:lnTo>
                  <a:pt x="150113" y="225552"/>
                </a:lnTo>
                <a:lnTo>
                  <a:pt x="149351" y="222504"/>
                </a:lnTo>
                <a:lnTo>
                  <a:pt x="149351" y="241554"/>
                </a:lnTo>
                <a:lnTo>
                  <a:pt x="150113" y="239268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404501" y="1845674"/>
            <a:ext cx="166370" cy="193040"/>
          </a:xfrm>
          <a:custGeom>
            <a:avLst/>
            <a:gdLst/>
            <a:ahLst/>
            <a:cxnLst/>
            <a:rect l="l" t="t" r="r" b="b"/>
            <a:pathLst>
              <a:path w="166370" h="193039">
                <a:moveTo>
                  <a:pt x="166115" y="187341"/>
                </a:moveTo>
                <a:lnTo>
                  <a:pt x="165810" y="65472"/>
                </a:lnTo>
                <a:lnTo>
                  <a:pt x="148783" y="17000"/>
                </a:lnTo>
                <a:lnTo>
                  <a:pt x="114085" y="593"/>
                </a:lnTo>
                <a:lnTo>
                  <a:pt x="99011" y="0"/>
                </a:lnTo>
                <a:lnTo>
                  <a:pt x="88999" y="1544"/>
                </a:lnTo>
                <a:lnTo>
                  <a:pt x="77051" y="5726"/>
                </a:lnTo>
                <a:lnTo>
                  <a:pt x="61793" y="13583"/>
                </a:lnTo>
                <a:lnTo>
                  <a:pt x="51851" y="21419"/>
                </a:lnTo>
                <a:lnTo>
                  <a:pt x="41909" y="31131"/>
                </a:lnTo>
                <a:lnTo>
                  <a:pt x="41909" y="8271"/>
                </a:lnTo>
                <a:lnTo>
                  <a:pt x="41147" y="7509"/>
                </a:lnTo>
                <a:lnTo>
                  <a:pt x="40385" y="5985"/>
                </a:lnTo>
                <a:lnTo>
                  <a:pt x="39623" y="5223"/>
                </a:lnTo>
                <a:lnTo>
                  <a:pt x="38099" y="5223"/>
                </a:lnTo>
                <a:lnTo>
                  <a:pt x="36575" y="4461"/>
                </a:lnTo>
                <a:lnTo>
                  <a:pt x="34289" y="3699"/>
                </a:lnTo>
                <a:lnTo>
                  <a:pt x="32003" y="3699"/>
                </a:lnTo>
                <a:lnTo>
                  <a:pt x="28955" y="2937"/>
                </a:lnTo>
                <a:lnTo>
                  <a:pt x="13715" y="2937"/>
                </a:lnTo>
                <a:lnTo>
                  <a:pt x="11429" y="3699"/>
                </a:lnTo>
                <a:lnTo>
                  <a:pt x="8381" y="3699"/>
                </a:lnTo>
                <a:lnTo>
                  <a:pt x="6857" y="4461"/>
                </a:lnTo>
                <a:lnTo>
                  <a:pt x="4571" y="5223"/>
                </a:lnTo>
                <a:lnTo>
                  <a:pt x="3047" y="5223"/>
                </a:lnTo>
                <a:lnTo>
                  <a:pt x="2285" y="5985"/>
                </a:lnTo>
                <a:lnTo>
                  <a:pt x="1523" y="7509"/>
                </a:lnTo>
                <a:lnTo>
                  <a:pt x="761" y="8271"/>
                </a:lnTo>
                <a:lnTo>
                  <a:pt x="0" y="9795"/>
                </a:lnTo>
                <a:lnTo>
                  <a:pt x="0" y="185817"/>
                </a:lnTo>
                <a:lnTo>
                  <a:pt x="761" y="187341"/>
                </a:lnTo>
                <a:lnTo>
                  <a:pt x="2285" y="188865"/>
                </a:lnTo>
                <a:lnTo>
                  <a:pt x="5333" y="190389"/>
                </a:lnTo>
                <a:lnTo>
                  <a:pt x="9905" y="191913"/>
                </a:lnTo>
                <a:lnTo>
                  <a:pt x="16001" y="191913"/>
                </a:lnTo>
                <a:lnTo>
                  <a:pt x="19811" y="192675"/>
                </a:lnTo>
                <a:lnTo>
                  <a:pt x="29717" y="192675"/>
                </a:lnTo>
                <a:lnTo>
                  <a:pt x="33527" y="191913"/>
                </a:lnTo>
                <a:lnTo>
                  <a:pt x="39623" y="191913"/>
                </a:lnTo>
                <a:lnTo>
                  <a:pt x="42671" y="191151"/>
                </a:lnTo>
                <a:lnTo>
                  <a:pt x="44195" y="190389"/>
                </a:lnTo>
                <a:lnTo>
                  <a:pt x="46481" y="189627"/>
                </a:lnTo>
                <a:lnTo>
                  <a:pt x="48767" y="187341"/>
                </a:lnTo>
                <a:lnTo>
                  <a:pt x="49529" y="185817"/>
                </a:lnTo>
                <a:lnTo>
                  <a:pt x="49529" y="184293"/>
                </a:lnTo>
                <a:lnTo>
                  <a:pt x="51452" y="66746"/>
                </a:lnTo>
                <a:lnTo>
                  <a:pt x="60653" y="56717"/>
                </a:lnTo>
                <a:lnTo>
                  <a:pt x="69341" y="49419"/>
                </a:lnTo>
                <a:lnTo>
                  <a:pt x="75437" y="44847"/>
                </a:lnTo>
                <a:lnTo>
                  <a:pt x="82295" y="42561"/>
                </a:lnTo>
                <a:lnTo>
                  <a:pt x="92963" y="42561"/>
                </a:lnTo>
                <a:lnTo>
                  <a:pt x="110489" y="53229"/>
                </a:lnTo>
                <a:lnTo>
                  <a:pt x="112775" y="56277"/>
                </a:lnTo>
                <a:lnTo>
                  <a:pt x="115823" y="65421"/>
                </a:lnTo>
                <a:lnTo>
                  <a:pt x="116585" y="69993"/>
                </a:lnTo>
                <a:lnTo>
                  <a:pt x="117347" y="76851"/>
                </a:lnTo>
                <a:lnTo>
                  <a:pt x="117347" y="185817"/>
                </a:lnTo>
                <a:lnTo>
                  <a:pt x="118109" y="187341"/>
                </a:lnTo>
                <a:lnTo>
                  <a:pt x="120395" y="189627"/>
                </a:lnTo>
                <a:lnTo>
                  <a:pt x="122681" y="190389"/>
                </a:lnTo>
                <a:lnTo>
                  <a:pt x="124205" y="191151"/>
                </a:lnTo>
                <a:lnTo>
                  <a:pt x="127253" y="191913"/>
                </a:lnTo>
                <a:lnTo>
                  <a:pt x="133349" y="191913"/>
                </a:lnTo>
                <a:lnTo>
                  <a:pt x="137159" y="192675"/>
                </a:lnTo>
                <a:lnTo>
                  <a:pt x="147065" y="192675"/>
                </a:lnTo>
                <a:lnTo>
                  <a:pt x="150875" y="191913"/>
                </a:lnTo>
                <a:lnTo>
                  <a:pt x="156971" y="191913"/>
                </a:lnTo>
                <a:lnTo>
                  <a:pt x="161594" y="190364"/>
                </a:lnTo>
                <a:lnTo>
                  <a:pt x="164591" y="188865"/>
                </a:lnTo>
                <a:lnTo>
                  <a:pt x="166115" y="187341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599573" y="1802892"/>
            <a:ext cx="123825" cy="238125"/>
          </a:xfrm>
          <a:custGeom>
            <a:avLst/>
            <a:gdLst/>
            <a:ahLst/>
            <a:cxnLst/>
            <a:rect l="l" t="t" r="r" b="b"/>
            <a:pathLst>
              <a:path w="123825" h="238125">
                <a:moveTo>
                  <a:pt x="123444" y="215646"/>
                </a:moveTo>
                <a:lnTo>
                  <a:pt x="123444" y="203454"/>
                </a:lnTo>
                <a:lnTo>
                  <a:pt x="122682" y="201168"/>
                </a:lnTo>
                <a:lnTo>
                  <a:pt x="122682" y="198882"/>
                </a:lnTo>
                <a:lnTo>
                  <a:pt x="121920" y="197358"/>
                </a:lnTo>
                <a:lnTo>
                  <a:pt x="121920" y="195834"/>
                </a:lnTo>
                <a:lnTo>
                  <a:pt x="121158" y="194310"/>
                </a:lnTo>
                <a:lnTo>
                  <a:pt x="121158" y="193548"/>
                </a:lnTo>
                <a:lnTo>
                  <a:pt x="120396" y="192786"/>
                </a:lnTo>
                <a:lnTo>
                  <a:pt x="119634" y="192786"/>
                </a:lnTo>
                <a:lnTo>
                  <a:pt x="118872" y="192024"/>
                </a:lnTo>
                <a:lnTo>
                  <a:pt x="116586" y="192024"/>
                </a:lnTo>
                <a:lnTo>
                  <a:pt x="115824" y="192786"/>
                </a:lnTo>
                <a:lnTo>
                  <a:pt x="115062" y="192786"/>
                </a:lnTo>
                <a:lnTo>
                  <a:pt x="112014" y="194310"/>
                </a:lnTo>
                <a:lnTo>
                  <a:pt x="110490" y="194310"/>
                </a:lnTo>
                <a:lnTo>
                  <a:pt x="107442" y="195834"/>
                </a:lnTo>
                <a:lnTo>
                  <a:pt x="105156" y="195834"/>
                </a:lnTo>
                <a:lnTo>
                  <a:pt x="102870" y="196596"/>
                </a:lnTo>
                <a:lnTo>
                  <a:pt x="90678" y="196596"/>
                </a:lnTo>
                <a:lnTo>
                  <a:pt x="85344" y="194310"/>
                </a:lnTo>
                <a:lnTo>
                  <a:pt x="79248" y="185166"/>
                </a:lnTo>
                <a:lnTo>
                  <a:pt x="77724" y="177546"/>
                </a:lnTo>
                <a:lnTo>
                  <a:pt x="77724" y="6858"/>
                </a:lnTo>
                <a:lnTo>
                  <a:pt x="76962" y="5334"/>
                </a:lnTo>
                <a:lnTo>
                  <a:pt x="75438" y="3810"/>
                </a:lnTo>
                <a:lnTo>
                  <a:pt x="74676" y="2286"/>
                </a:lnTo>
                <a:lnTo>
                  <a:pt x="72390" y="2286"/>
                </a:lnTo>
                <a:lnTo>
                  <a:pt x="70866" y="1524"/>
                </a:lnTo>
                <a:lnTo>
                  <a:pt x="68580" y="762"/>
                </a:lnTo>
                <a:lnTo>
                  <a:pt x="64770" y="0"/>
                </a:lnTo>
                <a:lnTo>
                  <a:pt x="41148" y="0"/>
                </a:lnTo>
                <a:lnTo>
                  <a:pt x="38100" y="762"/>
                </a:lnTo>
                <a:lnTo>
                  <a:pt x="33528" y="2286"/>
                </a:lnTo>
                <a:lnTo>
                  <a:pt x="32004" y="2286"/>
                </a:lnTo>
                <a:lnTo>
                  <a:pt x="28956" y="5334"/>
                </a:lnTo>
                <a:lnTo>
                  <a:pt x="28956" y="47244"/>
                </a:lnTo>
                <a:lnTo>
                  <a:pt x="5334" y="47244"/>
                </a:lnTo>
                <a:lnTo>
                  <a:pt x="3048" y="49530"/>
                </a:lnTo>
                <a:lnTo>
                  <a:pt x="1524" y="52578"/>
                </a:lnTo>
                <a:lnTo>
                  <a:pt x="762" y="54864"/>
                </a:lnTo>
                <a:lnTo>
                  <a:pt x="762" y="59436"/>
                </a:lnTo>
                <a:lnTo>
                  <a:pt x="0" y="63246"/>
                </a:lnTo>
                <a:lnTo>
                  <a:pt x="0" y="73914"/>
                </a:lnTo>
                <a:lnTo>
                  <a:pt x="762" y="79248"/>
                </a:lnTo>
                <a:lnTo>
                  <a:pt x="3810" y="85344"/>
                </a:lnTo>
                <a:lnTo>
                  <a:pt x="5334" y="86868"/>
                </a:lnTo>
                <a:lnTo>
                  <a:pt x="28956" y="86868"/>
                </a:lnTo>
                <a:lnTo>
                  <a:pt x="28970" y="178544"/>
                </a:lnTo>
                <a:lnTo>
                  <a:pt x="37338" y="217932"/>
                </a:lnTo>
                <a:lnTo>
                  <a:pt x="42672" y="222504"/>
                </a:lnTo>
                <a:lnTo>
                  <a:pt x="47244" y="227838"/>
                </a:lnTo>
                <a:lnTo>
                  <a:pt x="53340" y="231648"/>
                </a:lnTo>
                <a:lnTo>
                  <a:pt x="60224" y="233945"/>
                </a:lnTo>
                <a:lnTo>
                  <a:pt x="71644" y="236984"/>
                </a:lnTo>
                <a:lnTo>
                  <a:pt x="85344" y="237744"/>
                </a:lnTo>
                <a:lnTo>
                  <a:pt x="92964" y="237744"/>
                </a:lnTo>
                <a:lnTo>
                  <a:pt x="96012" y="236982"/>
                </a:lnTo>
                <a:lnTo>
                  <a:pt x="99822" y="236982"/>
                </a:lnTo>
                <a:lnTo>
                  <a:pt x="112014" y="233934"/>
                </a:lnTo>
                <a:lnTo>
                  <a:pt x="116586" y="232410"/>
                </a:lnTo>
                <a:lnTo>
                  <a:pt x="118110" y="230886"/>
                </a:lnTo>
                <a:lnTo>
                  <a:pt x="119634" y="230124"/>
                </a:lnTo>
                <a:lnTo>
                  <a:pt x="120396" y="228600"/>
                </a:lnTo>
                <a:lnTo>
                  <a:pt x="121158" y="226314"/>
                </a:lnTo>
                <a:lnTo>
                  <a:pt x="122682" y="220218"/>
                </a:lnTo>
                <a:lnTo>
                  <a:pt x="123444" y="215646"/>
                </a:lnTo>
                <a:close/>
              </a:path>
              <a:path w="123825" h="238125">
                <a:moveTo>
                  <a:pt x="123444" y="73914"/>
                </a:moveTo>
                <a:lnTo>
                  <a:pt x="123444" y="59436"/>
                </a:lnTo>
                <a:lnTo>
                  <a:pt x="122682" y="57150"/>
                </a:lnTo>
                <a:lnTo>
                  <a:pt x="122682" y="54864"/>
                </a:lnTo>
                <a:lnTo>
                  <a:pt x="121920" y="52578"/>
                </a:lnTo>
                <a:lnTo>
                  <a:pt x="120396" y="49530"/>
                </a:lnTo>
                <a:lnTo>
                  <a:pt x="118110" y="47244"/>
                </a:lnTo>
                <a:lnTo>
                  <a:pt x="77724" y="47244"/>
                </a:lnTo>
                <a:lnTo>
                  <a:pt x="77724" y="86868"/>
                </a:lnTo>
                <a:lnTo>
                  <a:pt x="118110" y="86868"/>
                </a:lnTo>
                <a:lnTo>
                  <a:pt x="120396" y="85344"/>
                </a:lnTo>
                <a:lnTo>
                  <a:pt x="121158" y="82296"/>
                </a:lnTo>
                <a:lnTo>
                  <a:pt x="122682" y="79248"/>
                </a:lnTo>
                <a:lnTo>
                  <a:pt x="123444" y="73914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758831" y="1845564"/>
            <a:ext cx="112395" cy="193040"/>
          </a:xfrm>
          <a:custGeom>
            <a:avLst/>
            <a:gdLst/>
            <a:ahLst/>
            <a:cxnLst/>
            <a:rect l="l" t="t" r="r" b="b"/>
            <a:pathLst>
              <a:path w="112395" h="193039">
                <a:moveTo>
                  <a:pt x="110489" y="45720"/>
                </a:moveTo>
                <a:lnTo>
                  <a:pt x="110489" y="6858"/>
                </a:lnTo>
                <a:lnTo>
                  <a:pt x="108203" y="4572"/>
                </a:lnTo>
                <a:lnTo>
                  <a:pt x="108203" y="3810"/>
                </a:lnTo>
                <a:lnTo>
                  <a:pt x="105155" y="2286"/>
                </a:lnTo>
                <a:lnTo>
                  <a:pt x="103631" y="2286"/>
                </a:lnTo>
                <a:lnTo>
                  <a:pt x="102107" y="1524"/>
                </a:lnTo>
                <a:lnTo>
                  <a:pt x="99821" y="762"/>
                </a:lnTo>
                <a:lnTo>
                  <a:pt x="97535" y="762"/>
                </a:lnTo>
                <a:lnTo>
                  <a:pt x="95249" y="0"/>
                </a:lnTo>
                <a:lnTo>
                  <a:pt x="80771" y="0"/>
                </a:lnTo>
                <a:lnTo>
                  <a:pt x="76961" y="1524"/>
                </a:lnTo>
                <a:lnTo>
                  <a:pt x="73913" y="2286"/>
                </a:lnTo>
                <a:lnTo>
                  <a:pt x="51053" y="20574"/>
                </a:lnTo>
                <a:lnTo>
                  <a:pt x="46481" y="25908"/>
                </a:lnTo>
                <a:lnTo>
                  <a:pt x="41909" y="32766"/>
                </a:lnTo>
                <a:lnTo>
                  <a:pt x="41909" y="8382"/>
                </a:lnTo>
                <a:lnTo>
                  <a:pt x="41147" y="7620"/>
                </a:lnTo>
                <a:lnTo>
                  <a:pt x="40385" y="6096"/>
                </a:lnTo>
                <a:lnTo>
                  <a:pt x="39623" y="5334"/>
                </a:lnTo>
                <a:lnTo>
                  <a:pt x="38099" y="5334"/>
                </a:lnTo>
                <a:lnTo>
                  <a:pt x="36575" y="4572"/>
                </a:lnTo>
                <a:lnTo>
                  <a:pt x="34289" y="3810"/>
                </a:lnTo>
                <a:lnTo>
                  <a:pt x="31241" y="3810"/>
                </a:lnTo>
                <a:lnTo>
                  <a:pt x="28955" y="3048"/>
                </a:lnTo>
                <a:lnTo>
                  <a:pt x="13715" y="3048"/>
                </a:lnTo>
                <a:lnTo>
                  <a:pt x="11429" y="3810"/>
                </a:lnTo>
                <a:lnTo>
                  <a:pt x="8381" y="3810"/>
                </a:lnTo>
                <a:lnTo>
                  <a:pt x="6095" y="4572"/>
                </a:lnTo>
                <a:lnTo>
                  <a:pt x="4571" y="5334"/>
                </a:lnTo>
                <a:lnTo>
                  <a:pt x="3047" y="5334"/>
                </a:lnTo>
                <a:lnTo>
                  <a:pt x="1523" y="6096"/>
                </a:lnTo>
                <a:lnTo>
                  <a:pt x="761" y="7620"/>
                </a:lnTo>
                <a:lnTo>
                  <a:pt x="761" y="8382"/>
                </a:lnTo>
                <a:lnTo>
                  <a:pt x="0" y="9906"/>
                </a:lnTo>
                <a:lnTo>
                  <a:pt x="0" y="185928"/>
                </a:lnTo>
                <a:lnTo>
                  <a:pt x="761" y="187452"/>
                </a:lnTo>
                <a:lnTo>
                  <a:pt x="3047" y="189738"/>
                </a:lnTo>
                <a:lnTo>
                  <a:pt x="5333" y="190500"/>
                </a:lnTo>
                <a:lnTo>
                  <a:pt x="6857" y="191262"/>
                </a:lnTo>
                <a:lnTo>
                  <a:pt x="9905" y="192024"/>
                </a:lnTo>
                <a:lnTo>
                  <a:pt x="16001" y="192024"/>
                </a:lnTo>
                <a:lnTo>
                  <a:pt x="19811" y="192786"/>
                </a:lnTo>
                <a:lnTo>
                  <a:pt x="29717" y="192786"/>
                </a:lnTo>
                <a:lnTo>
                  <a:pt x="33527" y="192024"/>
                </a:lnTo>
                <a:lnTo>
                  <a:pt x="39623" y="192024"/>
                </a:lnTo>
                <a:lnTo>
                  <a:pt x="44195" y="190500"/>
                </a:lnTo>
                <a:lnTo>
                  <a:pt x="47243" y="188976"/>
                </a:lnTo>
                <a:lnTo>
                  <a:pt x="48767" y="187452"/>
                </a:lnTo>
                <a:lnTo>
                  <a:pt x="49529" y="185928"/>
                </a:lnTo>
                <a:lnTo>
                  <a:pt x="49529" y="76200"/>
                </a:lnTo>
                <a:lnTo>
                  <a:pt x="52577" y="70866"/>
                </a:lnTo>
                <a:lnTo>
                  <a:pt x="74675" y="48768"/>
                </a:lnTo>
                <a:lnTo>
                  <a:pt x="76961" y="47244"/>
                </a:lnTo>
                <a:lnTo>
                  <a:pt x="80009" y="46482"/>
                </a:lnTo>
                <a:lnTo>
                  <a:pt x="82295" y="45720"/>
                </a:lnTo>
                <a:lnTo>
                  <a:pt x="89915" y="45720"/>
                </a:lnTo>
                <a:lnTo>
                  <a:pt x="91439" y="46482"/>
                </a:lnTo>
                <a:lnTo>
                  <a:pt x="93725" y="46482"/>
                </a:lnTo>
                <a:lnTo>
                  <a:pt x="96773" y="48006"/>
                </a:lnTo>
                <a:lnTo>
                  <a:pt x="99059" y="48006"/>
                </a:lnTo>
                <a:lnTo>
                  <a:pt x="99821" y="48768"/>
                </a:lnTo>
                <a:lnTo>
                  <a:pt x="101345" y="49530"/>
                </a:lnTo>
                <a:lnTo>
                  <a:pt x="102869" y="49530"/>
                </a:lnTo>
                <a:lnTo>
                  <a:pt x="103631" y="50292"/>
                </a:lnTo>
                <a:lnTo>
                  <a:pt x="105917" y="50292"/>
                </a:lnTo>
                <a:lnTo>
                  <a:pt x="107441" y="49530"/>
                </a:lnTo>
                <a:lnTo>
                  <a:pt x="109727" y="47244"/>
                </a:lnTo>
                <a:lnTo>
                  <a:pt x="110489" y="45720"/>
                </a:lnTo>
                <a:close/>
              </a:path>
              <a:path w="112395" h="193039">
                <a:moveTo>
                  <a:pt x="111251" y="41148"/>
                </a:moveTo>
                <a:lnTo>
                  <a:pt x="111251" y="9906"/>
                </a:lnTo>
                <a:lnTo>
                  <a:pt x="110489" y="8382"/>
                </a:lnTo>
                <a:lnTo>
                  <a:pt x="110489" y="44196"/>
                </a:lnTo>
                <a:lnTo>
                  <a:pt x="111251" y="41148"/>
                </a:lnTo>
                <a:close/>
              </a:path>
              <a:path w="112395" h="193039">
                <a:moveTo>
                  <a:pt x="112013" y="35814"/>
                </a:moveTo>
                <a:lnTo>
                  <a:pt x="112013" y="18288"/>
                </a:lnTo>
                <a:lnTo>
                  <a:pt x="111251" y="16002"/>
                </a:lnTo>
                <a:lnTo>
                  <a:pt x="111251" y="38862"/>
                </a:lnTo>
                <a:lnTo>
                  <a:pt x="112013" y="35814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891722" y="1845655"/>
            <a:ext cx="170815" cy="196215"/>
          </a:xfrm>
          <a:custGeom>
            <a:avLst/>
            <a:gdLst/>
            <a:ahLst/>
            <a:cxnLst/>
            <a:rect l="l" t="t" r="r" b="b"/>
            <a:pathLst>
              <a:path w="170814" h="196214">
                <a:moveTo>
                  <a:pt x="170385" y="98968"/>
                </a:moveTo>
                <a:lnTo>
                  <a:pt x="170385" y="92872"/>
                </a:lnTo>
                <a:lnTo>
                  <a:pt x="170079" y="75337"/>
                </a:lnTo>
                <a:lnTo>
                  <a:pt x="155701" y="29915"/>
                </a:lnTo>
                <a:lnTo>
                  <a:pt x="122857" y="4693"/>
                </a:lnTo>
                <a:lnTo>
                  <a:pt x="84195" y="0"/>
                </a:lnTo>
                <a:lnTo>
                  <a:pt x="72179" y="1204"/>
                </a:lnTo>
                <a:lnTo>
                  <a:pt x="27959" y="22582"/>
                </a:lnTo>
                <a:lnTo>
                  <a:pt x="5510" y="58736"/>
                </a:lnTo>
                <a:lnTo>
                  <a:pt x="0" y="109525"/>
                </a:lnTo>
                <a:lnTo>
                  <a:pt x="1316" y="121772"/>
                </a:lnTo>
                <a:lnTo>
                  <a:pt x="19807" y="167253"/>
                </a:lnTo>
                <a:lnTo>
                  <a:pt x="49989" y="188506"/>
                </a:lnTo>
                <a:lnTo>
                  <a:pt x="49989" y="72298"/>
                </a:lnTo>
                <a:lnTo>
                  <a:pt x="50751" y="66964"/>
                </a:lnTo>
                <a:lnTo>
                  <a:pt x="53037" y="61630"/>
                </a:lnTo>
                <a:lnTo>
                  <a:pt x="54561" y="56296"/>
                </a:lnTo>
                <a:lnTo>
                  <a:pt x="56847" y="50962"/>
                </a:lnTo>
                <a:lnTo>
                  <a:pt x="62943" y="43342"/>
                </a:lnTo>
                <a:lnTo>
                  <a:pt x="66753" y="40294"/>
                </a:lnTo>
                <a:lnTo>
                  <a:pt x="72001" y="37678"/>
                </a:lnTo>
                <a:lnTo>
                  <a:pt x="80622" y="35324"/>
                </a:lnTo>
                <a:lnTo>
                  <a:pt x="97554" y="35403"/>
                </a:lnTo>
                <a:lnTo>
                  <a:pt x="108290" y="40891"/>
                </a:lnTo>
                <a:lnTo>
                  <a:pt x="118636" y="52453"/>
                </a:lnTo>
                <a:lnTo>
                  <a:pt x="122406" y="64109"/>
                </a:lnTo>
                <a:lnTo>
                  <a:pt x="123141" y="78394"/>
                </a:lnTo>
                <a:lnTo>
                  <a:pt x="123141" y="110398"/>
                </a:lnTo>
                <a:lnTo>
                  <a:pt x="160479" y="110398"/>
                </a:lnTo>
                <a:lnTo>
                  <a:pt x="164289" y="108874"/>
                </a:lnTo>
                <a:lnTo>
                  <a:pt x="166575" y="105826"/>
                </a:lnTo>
                <a:lnTo>
                  <a:pt x="169623" y="102778"/>
                </a:lnTo>
                <a:lnTo>
                  <a:pt x="170385" y="98968"/>
                </a:lnTo>
                <a:close/>
              </a:path>
              <a:path w="170814" h="196214">
                <a:moveTo>
                  <a:pt x="123141" y="110398"/>
                </a:moveTo>
                <a:lnTo>
                  <a:pt x="123141" y="78394"/>
                </a:lnTo>
                <a:lnTo>
                  <a:pt x="49989" y="78394"/>
                </a:lnTo>
                <a:lnTo>
                  <a:pt x="49989" y="110398"/>
                </a:lnTo>
                <a:lnTo>
                  <a:pt x="123141" y="110398"/>
                </a:lnTo>
                <a:close/>
              </a:path>
              <a:path w="170814" h="196214">
                <a:moveTo>
                  <a:pt x="162003" y="175168"/>
                </a:moveTo>
                <a:lnTo>
                  <a:pt x="162003" y="150784"/>
                </a:lnTo>
                <a:lnTo>
                  <a:pt x="161241" y="150022"/>
                </a:lnTo>
                <a:lnTo>
                  <a:pt x="160479" y="148498"/>
                </a:lnTo>
                <a:lnTo>
                  <a:pt x="159717" y="147736"/>
                </a:lnTo>
                <a:lnTo>
                  <a:pt x="158955" y="147736"/>
                </a:lnTo>
                <a:lnTo>
                  <a:pt x="158193" y="146974"/>
                </a:lnTo>
                <a:lnTo>
                  <a:pt x="154383" y="146974"/>
                </a:lnTo>
                <a:lnTo>
                  <a:pt x="152097" y="147736"/>
                </a:lnTo>
                <a:lnTo>
                  <a:pt x="149049" y="148498"/>
                </a:lnTo>
                <a:lnTo>
                  <a:pt x="141429" y="151546"/>
                </a:lnTo>
                <a:lnTo>
                  <a:pt x="132285" y="154594"/>
                </a:lnTo>
                <a:lnTo>
                  <a:pt x="126189" y="155356"/>
                </a:lnTo>
                <a:lnTo>
                  <a:pt x="120093" y="156880"/>
                </a:lnTo>
                <a:lnTo>
                  <a:pt x="113235" y="158404"/>
                </a:lnTo>
                <a:lnTo>
                  <a:pt x="88851" y="158404"/>
                </a:lnTo>
                <a:lnTo>
                  <a:pt x="81993" y="157642"/>
                </a:lnTo>
                <a:lnTo>
                  <a:pt x="69801" y="153070"/>
                </a:lnTo>
                <a:lnTo>
                  <a:pt x="64467" y="150022"/>
                </a:lnTo>
                <a:lnTo>
                  <a:pt x="60657" y="145450"/>
                </a:lnTo>
                <a:lnTo>
                  <a:pt x="56847" y="141640"/>
                </a:lnTo>
                <a:lnTo>
                  <a:pt x="54561" y="136306"/>
                </a:lnTo>
                <a:lnTo>
                  <a:pt x="52275" y="130210"/>
                </a:lnTo>
                <a:lnTo>
                  <a:pt x="50751" y="124114"/>
                </a:lnTo>
                <a:lnTo>
                  <a:pt x="49989" y="117256"/>
                </a:lnTo>
                <a:lnTo>
                  <a:pt x="49989" y="188506"/>
                </a:lnTo>
                <a:lnTo>
                  <a:pt x="54609" y="190392"/>
                </a:lnTo>
                <a:lnTo>
                  <a:pt x="66179" y="193273"/>
                </a:lnTo>
                <a:lnTo>
                  <a:pt x="78909" y="195101"/>
                </a:lnTo>
                <a:lnTo>
                  <a:pt x="92661" y="195742"/>
                </a:lnTo>
                <a:lnTo>
                  <a:pt x="101805" y="195742"/>
                </a:lnTo>
                <a:lnTo>
                  <a:pt x="117045" y="194218"/>
                </a:lnTo>
                <a:lnTo>
                  <a:pt x="124665" y="192694"/>
                </a:lnTo>
                <a:lnTo>
                  <a:pt x="131523" y="191932"/>
                </a:lnTo>
                <a:lnTo>
                  <a:pt x="136857" y="190408"/>
                </a:lnTo>
                <a:lnTo>
                  <a:pt x="142953" y="188884"/>
                </a:lnTo>
                <a:lnTo>
                  <a:pt x="147525" y="187360"/>
                </a:lnTo>
                <a:lnTo>
                  <a:pt x="155145" y="184312"/>
                </a:lnTo>
                <a:lnTo>
                  <a:pt x="157431" y="182788"/>
                </a:lnTo>
                <a:lnTo>
                  <a:pt x="158193" y="182026"/>
                </a:lnTo>
                <a:lnTo>
                  <a:pt x="159717" y="181264"/>
                </a:lnTo>
                <a:lnTo>
                  <a:pt x="159717" y="179740"/>
                </a:lnTo>
                <a:lnTo>
                  <a:pt x="161241" y="178216"/>
                </a:lnTo>
                <a:lnTo>
                  <a:pt x="161241" y="176692"/>
                </a:lnTo>
                <a:lnTo>
                  <a:pt x="162003" y="175168"/>
                </a:lnTo>
                <a:close/>
              </a:path>
              <a:path w="170814" h="196214">
                <a:moveTo>
                  <a:pt x="162765" y="168310"/>
                </a:moveTo>
                <a:lnTo>
                  <a:pt x="162765" y="156880"/>
                </a:lnTo>
                <a:lnTo>
                  <a:pt x="162003" y="154594"/>
                </a:lnTo>
                <a:lnTo>
                  <a:pt x="162003" y="170596"/>
                </a:lnTo>
                <a:lnTo>
                  <a:pt x="162765" y="16831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186313" y="1765554"/>
            <a:ext cx="48895" cy="273050"/>
          </a:xfrm>
          <a:custGeom>
            <a:avLst/>
            <a:gdLst/>
            <a:ahLst/>
            <a:cxnLst/>
            <a:rect l="l" t="t" r="r" b="b"/>
            <a:pathLst>
              <a:path w="48895" h="273050">
                <a:moveTo>
                  <a:pt x="48767" y="267461"/>
                </a:moveTo>
                <a:lnTo>
                  <a:pt x="48767" y="6095"/>
                </a:lnTo>
                <a:lnTo>
                  <a:pt x="43433" y="2285"/>
                </a:lnTo>
                <a:lnTo>
                  <a:pt x="41909" y="1523"/>
                </a:lnTo>
                <a:lnTo>
                  <a:pt x="39623" y="761"/>
                </a:lnTo>
                <a:lnTo>
                  <a:pt x="35813" y="761"/>
                </a:lnTo>
                <a:lnTo>
                  <a:pt x="32765" y="0"/>
                </a:lnTo>
                <a:lnTo>
                  <a:pt x="15239" y="0"/>
                </a:lnTo>
                <a:lnTo>
                  <a:pt x="12191" y="761"/>
                </a:lnTo>
                <a:lnTo>
                  <a:pt x="9143" y="761"/>
                </a:lnTo>
                <a:lnTo>
                  <a:pt x="4571" y="2285"/>
                </a:lnTo>
                <a:lnTo>
                  <a:pt x="1523" y="3809"/>
                </a:lnTo>
                <a:lnTo>
                  <a:pt x="761" y="4571"/>
                </a:lnTo>
                <a:lnTo>
                  <a:pt x="0" y="6095"/>
                </a:lnTo>
                <a:lnTo>
                  <a:pt x="0" y="267461"/>
                </a:lnTo>
                <a:lnTo>
                  <a:pt x="1523" y="268985"/>
                </a:lnTo>
                <a:lnTo>
                  <a:pt x="4571" y="270509"/>
                </a:lnTo>
                <a:lnTo>
                  <a:pt x="9143" y="272033"/>
                </a:lnTo>
                <a:lnTo>
                  <a:pt x="15239" y="272033"/>
                </a:lnTo>
                <a:lnTo>
                  <a:pt x="19811" y="272795"/>
                </a:lnTo>
                <a:lnTo>
                  <a:pt x="28955" y="272795"/>
                </a:lnTo>
                <a:lnTo>
                  <a:pt x="32765" y="272033"/>
                </a:lnTo>
                <a:lnTo>
                  <a:pt x="39623" y="272033"/>
                </a:lnTo>
                <a:lnTo>
                  <a:pt x="41909" y="271271"/>
                </a:lnTo>
                <a:lnTo>
                  <a:pt x="43433" y="270509"/>
                </a:lnTo>
                <a:lnTo>
                  <a:pt x="45719" y="269747"/>
                </a:lnTo>
                <a:lnTo>
                  <a:pt x="47243" y="268985"/>
                </a:lnTo>
                <a:lnTo>
                  <a:pt x="48767" y="267461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274935" y="1845642"/>
            <a:ext cx="170815" cy="196215"/>
          </a:xfrm>
          <a:custGeom>
            <a:avLst/>
            <a:gdLst/>
            <a:ahLst/>
            <a:cxnLst/>
            <a:rect l="l" t="t" r="r" b="b"/>
            <a:pathLst>
              <a:path w="170814" h="196214">
                <a:moveTo>
                  <a:pt x="170458" y="98981"/>
                </a:moveTo>
                <a:lnTo>
                  <a:pt x="170458" y="92885"/>
                </a:lnTo>
                <a:lnTo>
                  <a:pt x="170146" y="75257"/>
                </a:lnTo>
                <a:lnTo>
                  <a:pt x="155370" y="29859"/>
                </a:lnTo>
                <a:lnTo>
                  <a:pt x="122600" y="4798"/>
                </a:lnTo>
                <a:lnTo>
                  <a:pt x="83868" y="0"/>
                </a:lnTo>
                <a:lnTo>
                  <a:pt x="71967" y="1183"/>
                </a:lnTo>
                <a:lnTo>
                  <a:pt x="27801" y="22643"/>
                </a:lnTo>
                <a:lnTo>
                  <a:pt x="5566" y="58808"/>
                </a:lnTo>
                <a:lnTo>
                  <a:pt x="0" y="109632"/>
                </a:lnTo>
                <a:lnTo>
                  <a:pt x="1130" y="121860"/>
                </a:lnTo>
                <a:lnTo>
                  <a:pt x="19562" y="167399"/>
                </a:lnTo>
                <a:lnTo>
                  <a:pt x="49300" y="188276"/>
                </a:lnTo>
                <a:lnTo>
                  <a:pt x="49300" y="78407"/>
                </a:lnTo>
                <a:lnTo>
                  <a:pt x="50062" y="72311"/>
                </a:lnTo>
                <a:lnTo>
                  <a:pt x="71717" y="37570"/>
                </a:lnTo>
                <a:lnTo>
                  <a:pt x="80814" y="35302"/>
                </a:lnTo>
                <a:lnTo>
                  <a:pt x="97416" y="35355"/>
                </a:lnTo>
                <a:lnTo>
                  <a:pt x="108207" y="40759"/>
                </a:lnTo>
                <a:lnTo>
                  <a:pt x="118482" y="52205"/>
                </a:lnTo>
                <a:lnTo>
                  <a:pt x="122117" y="63958"/>
                </a:lnTo>
                <a:lnTo>
                  <a:pt x="123214" y="78407"/>
                </a:lnTo>
                <a:lnTo>
                  <a:pt x="123214" y="110411"/>
                </a:lnTo>
                <a:lnTo>
                  <a:pt x="160552" y="110411"/>
                </a:lnTo>
                <a:lnTo>
                  <a:pt x="163600" y="108887"/>
                </a:lnTo>
                <a:lnTo>
                  <a:pt x="166648" y="105839"/>
                </a:lnTo>
                <a:lnTo>
                  <a:pt x="168934" y="102791"/>
                </a:lnTo>
                <a:lnTo>
                  <a:pt x="170458" y="98981"/>
                </a:lnTo>
                <a:close/>
              </a:path>
              <a:path w="170814" h="196214">
                <a:moveTo>
                  <a:pt x="123214" y="110411"/>
                </a:moveTo>
                <a:lnTo>
                  <a:pt x="123214" y="78407"/>
                </a:lnTo>
                <a:lnTo>
                  <a:pt x="49300" y="78407"/>
                </a:lnTo>
                <a:lnTo>
                  <a:pt x="49300" y="110411"/>
                </a:lnTo>
                <a:lnTo>
                  <a:pt x="123214" y="110411"/>
                </a:lnTo>
                <a:close/>
              </a:path>
              <a:path w="170814" h="196214">
                <a:moveTo>
                  <a:pt x="161314" y="176705"/>
                </a:moveTo>
                <a:lnTo>
                  <a:pt x="161314" y="150035"/>
                </a:lnTo>
                <a:lnTo>
                  <a:pt x="160552" y="148511"/>
                </a:lnTo>
                <a:lnTo>
                  <a:pt x="159790" y="147749"/>
                </a:lnTo>
                <a:lnTo>
                  <a:pt x="159028" y="147749"/>
                </a:lnTo>
                <a:lnTo>
                  <a:pt x="158266" y="146987"/>
                </a:lnTo>
                <a:lnTo>
                  <a:pt x="154456" y="146987"/>
                </a:lnTo>
                <a:lnTo>
                  <a:pt x="148360" y="148511"/>
                </a:lnTo>
                <a:lnTo>
                  <a:pt x="145312" y="150035"/>
                </a:lnTo>
                <a:lnTo>
                  <a:pt x="141502" y="151559"/>
                </a:lnTo>
                <a:lnTo>
                  <a:pt x="136930" y="153083"/>
                </a:lnTo>
                <a:lnTo>
                  <a:pt x="131596" y="154607"/>
                </a:lnTo>
                <a:lnTo>
                  <a:pt x="126262" y="155369"/>
                </a:lnTo>
                <a:lnTo>
                  <a:pt x="120166" y="156893"/>
                </a:lnTo>
                <a:lnTo>
                  <a:pt x="113308" y="158417"/>
                </a:lnTo>
                <a:lnTo>
                  <a:pt x="88924" y="158417"/>
                </a:lnTo>
                <a:lnTo>
                  <a:pt x="81304" y="157655"/>
                </a:lnTo>
                <a:lnTo>
                  <a:pt x="69112" y="153083"/>
                </a:lnTo>
                <a:lnTo>
                  <a:pt x="64540" y="150035"/>
                </a:lnTo>
                <a:lnTo>
                  <a:pt x="60730" y="145463"/>
                </a:lnTo>
                <a:lnTo>
                  <a:pt x="56920" y="141653"/>
                </a:lnTo>
                <a:lnTo>
                  <a:pt x="53872" y="136319"/>
                </a:lnTo>
                <a:lnTo>
                  <a:pt x="50824" y="124127"/>
                </a:lnTo>
                <a:lnTo>
                  <a:pt x="49300" y="117269"/>
                </a:lnTo>
                <a:lnTo>
                  <a:pt x="49300" y="188276"/>
                </a:lnTo>
                <a:lnTo>
                  <a:pt x="54682" y="190406"/>
                </a:lnTo>
                <a:lnTo>
                  <a:pt x="66253" y="193286"/>
                </a:lnTo>
                <a:lnTo>
                  <a:pt x="78982" y="195115"/>
                </a:lnTo>
                <a:lnTo>
                  <a:pt x="92734" y="195755"/>
                </a:lnTo>
                <a:lnTo>
                  <a:pt x="101116" y="195755"/>
                </a:lnTo>
                <a:lnTo>
                  <a:pt x="109498" y="194993"/>
                </a:lnTo>
                <a:lnTo>
                  <a:pt x="117118" y="194231"/>
                </a:lnTo>
                <a:lnTo>
                  <a:pt x="124738" y="192707"/>
                </a:lnTo>
                <a:lnTo>
                  <a:pt x="130834" y="191945"/>
                </a:lnTo>
                <a:lnTo>
                  <a:pt x="159790" y="179753"/>
                </a:lnTo>
                <a:lnTo>
                  <a:pt x="160552" y="178991"/>
                </a:lnTo>
                <a:lnTo>
                  <a:pt x="160552" y="178229"/>
                </a:lnTo>
                <a:lnTo>
                  <a:pt x="161314" y="176705"/>
                </a:lnTo>
                <a:close/>
              </a:path>
              <a:path w="170814" h="196214">
                <a:moveTo>
                  <a:pt x="162076" y="174419"/>
                </a:moveTo>
                <a:lnTo>
                  <a:pt x="162076" y="153083"/>
                </a:lnTo>
                <a:lnTo>
                  <a:pt x="161314" y="150797"/>
                </a:lnTo>
                <a:lnTo>
                  <a:pt x="161314" y="175181"/>
                </a:lnTo>
                <a:lnTo>
                  <a:pt x="162076" y="17441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475873" y="1845609"/>
            <a:ext cx="132715" cy="196215"/>
          </a:xfrm>
          <a:custGeom>
            <a:avLst/>
            <a:gdLst/>
            <a:ahLst/>
            <a:cxnLst/>
            <a:rect l="l" t="t" r="r" b="b"/>
            <a:pathLst>
              <a:path w="132714" h="196214">
                <a:moveTo>
                  <a:pt x="85343" y="192390"/>
                </a:moveTo>
                <a:lnTo>
                  <a:pt x="85343" y="142448"/>
                </a:lnTo>
                <a:lnTo>
                  <a:pt x="84581" y="145496"/>
                </a:lnTo>
                <a:lnTo>
                  <a:pt x="83057" y="148544"/>
                </a:lnTo>
                <a:lnTo>
                  <a:pt x="80009" y="153116"/>
                </a:lnTo>
                <a:lnTo>
                  <a:pt x="77723" y="154640"/>
                </a:lnTo>
                <a:lnTo>
                  <a:pt x="71627" y="157688"/>
                </a:lnTo>
                <a:lnTo>
                  <a:pt x="68579" y="158450"/>
                </a:lnTo>
                <a:lnTo>
                  <a:pt x="64769" y="159974"/>
                </a:lnTo>
                <a:lnTo>
                  <a:pt x="48767" y="159878"/>
                </a:lnTo>
                <a:lnTo>
                  <a:pt x="43433" y="159212"/>
                </a:lnTo>
                <a:lnTo>
                  <a:pt x="38099" y="157688"/>
                </a:lnTo>
                <a:lnTo>
                  <a:pt x="32003" y="156164"/>
                </a:lnTo>
                <a:lnTo>
                  <a:pt x="27431" y="153878"/>
                </a:lnTo>
                <a:lnTo>
                  <a:pt x="23621" y="152354"/>
                </a:lnTo>
                <a:lnTo>
                  <a:pt x="9905" y="145496"/>
                </a:lnTo>
                <a:lnTo>
                  <a:pt x="7619" y="143972"/>
                </a:lnTo>
                <a:lnTo>
                  <a:pt x="5333" y="143972"/>
                </a:lnTo>
                <a:lnTo>
                  <a:pt x="4571" y="144734"/>
                </a:lnTo>
                <a:lnTo>
                  <a:pt x="3809" y="144734"/>
                </a:lnTo>
                <a:lnTo>
                  <a:pt x="2285" y="146258"/>
                </a:lnTo>
                <a:lnTo>
                  <a:pt x="761" y="149306"/>
                </a:lnTo>
                <a:lnTo>
                  <a:pt x="761" y="153116"/>
                </a:lnTo>
                <a:lnTo>
                  <a:pt x="0" y="155402"/>
                </a:lnTo>
                <a:lnTo>
                  <a:pt x="0" y="168356"/>
                </a:lnTo>
                <a:lnTo>
                  <a:pt x="761" y="172166"/>
                </a:lnTo>
                <a:lnTo>
                  <a:pt x="2285" y="178262"/>
                </a:lnTo>
                <a:lnTo>
                  <a:pt x="3047" y="180548"/>
                </a:lnTo>
                <a:lnTo>
                  <a:pt x="4571" y="181310"/>
                </a:lnTo>
                <a:lnTo>
                  <a:pt x="6095" y="182834"/>
                </a:lnTo>
                <a:lnTo>
                  <a:pt x="51053" y="195788"/>
                </a:lnTo>
                <a:lnTo>
                  <a:pt x="63891" y="195627"/>
                </a:lnTo>
                <a:lnTo>
                  <a:pt x="76411" y="194259"/>
                </a:lnTo>
                <a:lnTo>
                  <a:pt x="85343" y="192390"/>
                </a:lnTo>
                <a:close/>
              </a:path>
              <a:path w="132714" h="196214">
                <a:moveTo>
                  <a:pt x="121919" y="44150"/>
                </a:moveTo>
                <a:lnTo>
                  <a:pt x="121919" y="15956"/>
                </a:lnTo>
                <a:lnTo>
                  <a:pt x="121157" y="15194"/>
                </a:lnTo>
                <a:lnTo>
                  <a:pt x="121157" y="13670"/>
                </a:lnTo>
                <a:lnTo>
                  <a:pt x="119633" y="12146"/>
                </a:lnTo>
                <a:lnTo>
                  <a:pt x="118109" y="11384"/>
                </a:lnTo>
                <a:lnTo>
                  <a:pt x="117347" y="9860"/>
                </a:lnTo>
                <a:lnTo>
                  <a:pt x="115061" y="9098"/>
                </a:lnTo>
                <a:lnTo>
                  <a:pt x="108965" y="6050"/>
                </a:lnTo>
                <a:lnTo>
                  <a:pt x="105917" y="5288"/>
                </a:lnTo>
                <a:lnTo>
                  <a:pt x="101217" y="3712"/>
                </a:lnTo>
                <a:lnTo>
                  <a:pt x="97535" y="2240"/>
                </a:lnTo>
                <a:lnTo>
                  <a:pt x="92963" y="1478"/>
                </a:lnTo>
                <a:lnTo>
                  <a:pt x="83057" y="62"/>
                </a:lnTo>
                <a:lnTo>
                  <a:pt x="67334" y="0"/>
                </a:lnTo>
                <a:lnTo>
                  <a:pt x="54302" y="980"/>
                </a:lnTo>
                <a:lnTo>
                  <a:pt x="13715" y="20528"/>
                </a:lnTo>
                <a:lnTo>
                  <a:pt x="761" y="47960"/>
                </a:lnTo>
                <a:lnTo>
                  <a:pt x="761" y="63962"/>
                </a:lnTo>
                <a:lnTo>
                  <a:pt x="2285" y="71582"/>
                </a:lnTo>
                <a:lnTo>
                  <a:pt x="4571" y="76916"/>
                </a:lnTo>
                <a:lnTo>
                  <a:pt x="6857" y="83012"/>
                </a:lnTo>
                <a:lnTo>
                  <a:pt x="32765" y="105110"/>
                </a:lnTo>
                <a:lnTo>
                  <a:pt x="38099" y="108158"/>
                </a:lnTo>
                <a:lnTo>
                  <a:pt x="43433" y="110444"/>
                </a:lnTo>
                <a:lnTo>
                  <a:pt x="47243" y="112349"/>
                </a:lnTo>
                <a:lnTo>
                  <a:pt x="47243" y="50246"/>
                </a:lnTo>
                <a:lnTo>
                  <a:pt x="49529" y="43388"/>
                </a:lnTo>
                <a:lnTo>
                  <a:pt x="51053" y="41102"/>
                </a:lnTo>
                <a:lnTo>
                  <a:pt x="57911" y="36530"/>
                </a:lnTo>
                <a:lnTo>
                  <a:pt x="61721" y="35768"/>
                </a:lnTo>
                <a:lnTo>
                  <a:pt x="64769" y="35006"/>
                </a:lnTo>
                <a:lnTo>
                  <a:pt x="68579" y="34244"/>
                </a:lnTo>
                <a:lnTo>
                  <a:pt x="80009" y="34352"/>
                </a:lnTo>
                <a:lnTo>
                  <a:pt x="84581" y="35006"/>
                </a:lnTo>
                <a:lnTo>
                  <a:pt x="89915" y="36530"/>
                </a:lnTo>
                <a:lnTo>
                  <a:pt x="99059" y="39578"/>
                </a:lnTo>
                <a:lnTo>
                  <a:pt x="102869" y="41102"/>
                </a:lnTo>
                <a:lnTo>
                  <a:pt x="108965" y="44150"/>
                </a:lnTo>
                <a:lnTo>
                  <a:pt x="112013" y="44912"/>
                </a:lnTo>
                <a:lnTo>
                  <a:pt x="114299" y="46436"/>
                </a:lnTo>
                <a:lnTo>
                  <a:pt x="115823" y="47198"/>
                </a:lnTo>
                <a:lnTo>
                  <a:pt x="118871" y="47198"/>
                </a:lnTo>
                <a:lnTo>
                  <a:pt x="119633" y="46436"/>
                </a:lnTo>
                <a:lnTo>
                  <a:pt x="120395" y="46436"/>
                </a:lnTo>
                <a:lnTo>
                  <a:pt x="121157" y="44912"/>
                </a:lnTo>
                <a:lnTo>
                  <a:pt x="121919" y="44150"/>
                </a:lnTo>
                <a:close/>
              </a:path>
              <a:path w="132714" h="196214">
                <a:moveTo>
                  <a:pt x="132587" y="135590"/>
                </a:moveTo>
                <a:lnTo>
                  <a:pt x="132587" y="127970"/>
                </a:lnTo>
                <a:lnTo>
                  <a:pt x="131825" y="121112"/>
                </a:lnTo>
                <a:lnTo>
                  <a:pt x="128777" y="115016"/>
                </a:lnTo>
                <a:lnTo>
                  <a:pt x="126491" y="108920"/>
                </a:lnTo>
                <a:lnTo>
                  <a:pt x="123443" y="104348"/>
                </a:lnTo>
                <a:lnTo>
                  <a:pt x="119633" y="99776"/>
                </a:lnTo>
                <a:lnTo>
                  <a:pt x="110489" y="92156"/>
                </a:lnTo>
                <a:lnTo>
                  <a:pt x="105917" y="89870"/>
                </a:lnTo>
                <a:lnTo>
                  <a:pt x="100583" y="86822"/>
                </a:lnTo>
                <a:lnTo>
                  <a:pt x="79247" y="77678"/>
                </a:lnTo>
                <a:lnTo>
                  <a:pt x="74675" y="76154"/>
                </a:lnTo>
                <a:lnTo>
                  <a:pt x="69341" y="74630"/>
                </a:lnTo>
                <a:lnTo>
                  <a:pt x="64769" y="72344"/>
                </a:lnTo>
                <a:lnTo>
                  <a:pt x="60959" y="70058"/>
                </a:lnTo>
                <a:lnTo>
                  <a:pt x="56387" y="68534"/>
                </a:lnTo>
                <a:lnTo>
                  <a:pt x="51053" y="63200"/>
                </a:lnTo>
                <a:lnTo>
                  <a:pt x="48767" y="60152"/>
                </a:lnTo>
                <a:lnTo>
                  <a:pt x="47243" y="57104"/>
                </a:lnTo>
                <a:lnTo>
                  <a:pt x="47243" y="112349"/>
                </a:lnTo>
                <a:lnTo>
                  <a:pt x="48005" y="112730"/>
                </a:lnTo>
                <a:lnTo>
                  <a:pt x="53339" y="114254"/>
                </a:lnTo>
                <a:lnTo>
                  <a:pt x="58673" y="116540"/>
                </a:lnTo>
                <a:lnTo>
                  <a:pt x="63245" y="118064"/>
                </a:lnTo>
                <a:lnTo>
                  <a:pt x="67817" y="120350"/>
                </a:lnTo>
                <a:lnTo>
                  <a:pt x="71627" y="121874"/>
                </a:lnTo>
                <a:lnTo>
                  <a:pt x="85343" y="192390"/>
                </a:lnTo>
                <a:lnTo>
                  <a:pt x="88958" y="191633"/>
                </a:lnTo>
                <a:lnTo>
                  <a:pt x="127697" y="160585"/>
                </a:lnTo>
                <a:lnTo>
                  <a:pt x="131449" y="148888"/>
                </a:lnTo>
                <a:lnTo>
                  <a:pt x="132587" y="135590"/>
                </a:lnTo>
                <a:close/>
              </a:path>
              <a:path w="132714" h="196214">
                <a:moveTo>
                  <a:pt x="122681" y="41102"/>
                </a:moveTo>
                <a:lnTo>
                  <a:pt x="122681" y="19004"/>
                </a:lnTo>
                <a:lnTo>
                  <a:pt x="121919" y="17480"/>
                </a:lnTo>
                <a:lnTo>
                  <a:pt x="121919" y="42626"/>
                </a:lnTo>
                <a:lnTo>
                  <a:pt x="122681" y="41102"/>
                </a:lnTo>
                <a:close/>
              </a:path>
              <a:path w="132714" h="196214">
                <a:moveTo>
                  <a:pt x="123443" y="33482"/>
                </a:moveTo>
                <a:lnTo>
                  <a:pt x="123443" y="27386"/>
                </a:lnTo>
                <a:lnTo>
                  <a:pt x="122681" y="24338"/>
                </a:lnTo>
                <a:lnTo>
                  <a:pt x="122681" y="36530"/>
                </a:lnTo>
                <a:lnTo>
                  <a:pt x="123443" y="33482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723269" y="1759204"/>
            <a:ext cx="1412493" cy="35533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795195" y="2192782"/>
            <a:ext cx="1479257" cy="412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392528" y="2337138"/>
            <a:ext cx="170815" cy="196215"/>
          </a:xfrm>
          <a:custGeom>
            <a:avLst/>
            <a:gdLst/>
            <a:ahLst/>
            <a:cxnLst/>
            <a:rect l="l" t="t" r="r" b="b"/>
            <a:pathLst>
              <a:path w="170814" h="196214">
                <a:moveTo>
                  <a:pt x="170469" y="98213"/>
                </a:moveTo>
                <a:lnTo>
                  <a:pt x="170469" y="92879"/>
                </a:lnTo>
                <a:lnTo>
                  <a:pt x="170160" y="75297"/>
                </a:lnTo>
                <a:lnTo>
                  <a:pt x="155356" y="29922"/>
                </a:lnTo>
                <a:lnTo>
                  <a:pt x="122326" y="4754"/>
                </a:lnTo>
                <a:lnTo>
                  <a:pt x="83726" y="0"/>
                </a:lnTo>
                <a:lnTo>
                  <a:pt x="71860" y="1171"/>
                </a:lnTo>
                <a:lnTo>
                  <a:pt x="27791" y="22460"/>
                </a:lnTo>
                <a:lnTo>
                  <a:pt x="5545" y="58730"/>
                </a:lnTo>
                <a:lnTo>
                  <a:pt x="0" y="109522"/>
                </a:lnTo>
                <a:lnTo>
                  <a:pt x="1074" y="121840"/>
                </a:lnTo>
                <a:lnTo>
                  <a:pt x="19376" y="167346"/>
                </a:lnTo>
                <a:lnTo>
                  <a:pt x="49311" y="188430"/>
                </a:lnTo>
                <a:lnTo>
                  <a:pt x="49311" y="72305"/>
                </a:lnTo>
                <a:lnTo>
                  <a:pt x="52359" y="61637"/>
                </a:lnTo>
                <a:lnTo>
                  <a:pt x="80123" y="35300"/>
                </a:lnTo>
                <a:lnTo>
                  <a:pt x="97204" y="35302"/>
                </a:lnTo>
                <a:lnTo>
                  <a:pt x="107980" y="40748"/>
                </a:lnTo>
                <a:lnTo>
                  <a:pt x="117958" y="52460"/>
                </a:lnTo>
                <a:lnTo>
                  <a:pt x="121728" y="64117"/>
                </a:lnTo>
                <a:lnTo>
                  <a:pt x="122463" y="78401"/>
                </a:lnTo>
                <a:lnTo>
                  <a:pt x="122463" y="110405"/>
                </a:lnTo>
                <a:lnTo>
                  <a:pt x="159801" y="110405"/>
                </a:lnTo>
                <a:lnTo>
                  <a:pt x="163611" y="108881"/>
                </a:lnTo>
                <a:lnTo>
                  <a:pt x="166659" y="105833"/>
                </a:lnTo>
                <a:lnTo>
                  <a:pt x="168945" y="102785"/>
                </a:lnTo>
                <a:lnTo>
                  <a:pt x="170469" y="98213"/>
                </a:lnTo>
                <a:close/>
              </a:path>
              <a:path w="170814" h="196214">
                <a:moveTo>
                  <a:pt x="122463" y="110405"/>
                </a:moveTo>
                <a:lnTo>
                  <a:pt x="122463" y="78401"/>
                </a:lnTo>
                <a:lnTo>
                  <a:pt x="49311" y="78401"/>
                </a:lnTo>
                <a:lnTo>
                  <a:pt x="49311" y="110405"/>
                </a:lnTo>
                <a:lnTo>
                  <a:pt x="122463" y="110405"/>
                </a:lnTo>
                <a:close/>
              </a:path>
              <a:path w="170814" h="196214">
                <a:moveTo>
                  <a:pt x="161325" y="176699"/>
                </a:moveTo>
                <a:lnTo>
                  <a:pt x="161325" y="150791"/>
                </a:lnTo>
                <a:lnTo>
                  <a:pt x="160563" y="150029"/>
                </a:lnTo>
                <a:lnTo>
                  <a:pt x="160563" y="148505"/>
                </a:lnTo>
                <a:lnTo>
                  <a:pt x="159801" y="147743"/>
                </a:lnTo>
                <a:lnTo>
                  <a:pt x="159039" y="147743"/>
                </a:lnTo>
                <a:lnTo>
                  <a:pt x="158277" y="146981"/>
                </a:lnTo>
                <a:lnTo>
                  <a:pt x="153705" y="146981"/>
                </a:lnTo>
                <a:lnTo>
                  <a:pt x="151419" y="147743"/>
                </a:lnTo>
                <a:lnTo>
                  <a:pt x="148371" y="148505"/>
                </a:lnTo>
                <a:lnTo>
                  <a:pt x="145323" y="150029"/>
                </a:lnTo>
                <a:lnTo>
                  <a:pt x="141513" y="151553"/>
                </a:lnTo>
                <a:lnTo>
                  <a:pt x="136179" y="153077"/>
                </a:lnTo>
                <a:lnTo>
                  <a:pt x="131607" y="153839"/>
                </a:lnTo>
                <a:lnTo>
                  <a:pt x="126273" y="155363"/>
                </a:lnTo>
                <a:lnTo>
                  <a:pt x="119415" y="156887"/>
                </a:lnTo>
                <a:lnTo>
                  <a:pt x="113319" y="158411"/>
                </a:lnTo>
                <a:lnTo>
                  <a:pt x="88173" y="158411"/>
                </a:lnTo>
                <a:lnTo>
                  <a:pt x="81315" y="157649"/>
                </a:lnTo>
                <a:lnTo>
                  <a:pt x="69123" y="153077"/>
                </a:lnTo>
                <a:lnTo>
                  <a:pt x="64551" y="150029"/>
                </a:lnTo>
                <a:lnTo>
                  <a:pt x="60741" y="145457"/>
                </a:lnTo>
                <a:lnTo>
                  <a:pt x="56931" y="141647"/>
                </a:lnTo>
                <a:lnTo>
                  <a:pt x="53883" y="136313"/>
                </a:lnTo>
                <a:lnTo>
                  <a:pt x="52359" y="130217"/>
                </a:lnTo>
                <a:lnTo>
                  <a:pt x="50073" y="124121"/>
                </a:lnTo>
                <a:lnTo>
                  <a:pt x="49311" y="117263"/>
                </a:lnTo>
                <a:lnTo>
                  <a:pt x="49311" y="188430"/>
                </a:lnTo>
                <a:lnTo>
                  <a:pt x="54689" y="190581"/>
                </a:lnTo>
                <a:lnTo>
                  <a:pt x="66320" y="193366"/>
                </a:lnTo>
                <a:lnTo>
                  <a:pt x="78875" y="195132"/>
                </a:lnTo>
                <a:lnTo>
                  <a:pt x="92745" y="195749"/>
                </a:lnTo>
                <a:lnTo>
                  <a:pt x="101127" y="195749"/>
                </a:lnTo>
                <a:lnTo>
                  <a:pt x="109509" y="194987"/>
                </a:lnTo>
                <a:lnTo>
                  <a:pt x="116367" y="194225"/>
                </a:lnTo>
                <a:lnTo>
                  <a:pt x="123987" y="192701"/>
                </a:lnTo>
                <a:lnTo>
                  <a:pt x="130845" y="191939"/>
                </a:lnTo>
                <a:lnTo>
                  <a:pt x="159801" y="179747"/>
                </a:lnTo>
                <a:lnTo>
                  <a:pt x="159801" y="178985"/>
                </a:lnTo>
                <a:lnTo>
                  <a:pt x="160563" y="178223"/>
                </a:lnTo>
                <a:lnTo>
                  <a:pt x="161325" y="176699"/>
                </a:lnTo>
                <a:close/>
              </a:path>
              <a:path w="170814" h="196214">
                <a:moveTo>
                  <a:pt x="162087" y="172127"/>
                </a:moveTo>
                <a:lnTo>
                  <a:pt x="162087" y="154601"/>
                </a:lnTo>
                <a:lnTo>
                  <a:pt x="161325" y="153077"/>
                </a:lnTo>
                <a:lnTo>
                  <a:pt x="161325" y="173651"/>
                </a:lnTo>
                <a:lnTo>
                  <a:pt x="162087" y="172127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583571" y="2294382"/>
            <a:ext cx="123189" cy="238125"/>
          </a:xfrm>
          <a:custGeom>
            <a:avLst/>
            <a:gdLst/>
            <a:ahLst/>
            <a:cxnLst/>
            <a:rect l="l" t="t" r="r" b="b"/>
            <a:pathLst>
              <a:path w="123189" h="238125">
                <a:moveTo>
                  <a:pt x="122682" y="220218"/>
                </a:moveTo>
                <a:lnTo>
                  <a:pt x="122682" y="201168"/>
                </a:lnTo>
                <a:lnTo>
                  <a:pt x="121920" y="198882"/>
                </a:lnTo>
                <a:lnTo>
                  <a:pt x="121920" y="197358"/>
                </a:lnTo>
                <a:lnTo>
                  <a:pt x="121158" y="195834"/>
                </a:lnTo>
                <a:lnTo>
                  <a:pt x="121158" y="194310"/>
                </a:lnTo>
                <a:lnTo>
                  <a:pt x="119634" y="192786"/>
                </a:lnTo>
                <a:lnTo>
                  <a:pt x="118872" y="192786"/>
                </a:lnTo>
                <a:lnTo>
                  <a:pt x="118110" y="192024"/>
                </a:lnTo>
                <a:lnTo>
                  <a:pt x="116586" y="192024"/>
                </a:lnTo>
                <a:lnTo>
                  <a:pt x="115824" y="192786"/>
                </a:lnTo>
                <a:lnTo>
                  <a:pt x="114300" y="192786"/>
                </a:lnTo>
                <a:lnTo>
                  <a:pt x="113538" y="193548"/>
                </a:lnTo>
                <a:lnTo>
                  <a:pt x="112014" y="193548"/>
                </a:lnTo>
                <a:lnTo>
                  <a:pt x="108966" y="195072"/>
                </a:lnTo>
                <a:lnTo>
                  <a:pt x="106680" y="195834"/>
                </a:lnTo>
                <a:lnTo>
                  <a:pt x="105156" y="195834"/>
                </a:lnTo>
                <a:lnTo>
                  <a:pt x="102870" y="196596"/>
                </a:lnTo>
                <a:lnTo>
                  <a:pt x="89916" y="196596"/>
                </a:lnTo>
                <a:lnTo>
                  <a:pt x="77724" y="6858"/>
                </a:lnTo>
                <a:lnTo>
                  <a:pt x="76962" y="5334"/>
                </a:lnTo>
                <a:lnTo>
                  <a:pt x="73914" y="2286"/>
                </a:lnTo>
                <a:lnTo>
                  <a:pt x="72390" y="1524"/>
                </a:lnTo>
                <a:lnTo>
                  <a:pt x="70866" y="1524"/>
                </a:lnTo>
                <a:lnTo>
                  <a:pt x="64770" y="0"/>
                </a:lnTo>
                <a:lnTo>
                  <a:pt x="41148" y="0"/>
                </a:lnTo>
                <a:lnTo>
                  <a:pt x="35052" y="1524"/>
                </a:lnTo>
                <a:lnTo>
                  <a:pt x="33528" y="1524"/>
                </a:lnTo>
                <a:lnTo>
                  <a:pt x="31242" y="2286"/>
                </a:lnTo>
                <a:lnTo>
                  <a:pt x="30480" y="3810"/>
                </a:lnTo>
                <a:lnTo>
                  <a:pt x="28956" y="5334"/>
                </a:lnTo>
                <a:lnTo>
                  <a:pt x="28194" y="6858"/>
                </a:lnTo>
                <a:lnTo>
                  <a:pt x="28194" y="46482"/>
                </a:lnTo>
                <a:lnTo>
                  <a:pt x="6858" y="46482"/>
                </a:lnTo>
                <a:lnTo>
                  <a:pt x="5334" y="47244"/>
                </a:lnTo>
                <a:lnTo>
                  <a:pt x="4572" y="48006"/>
                </a:lnTo>
                <a:lnTo>
                  <a:pt x="3048" y="48768"/>
                </a:lnTo>
                <a:lnTo>
                  <a:pt x="2286" y="49530"/>
                </a:lnTo>
                <a:lnTo>
                  <a:pt x="2286" y="51054"/>
                </a:lnTo>
                <a:lnTo>
                  <a:pt x="1524" y="52578"/>
                </a:lnTo>
                <a:lnTo>
                  <a:pt x="762" y="54864"/>
                </a:lnTo>
                <a:lnTo>
                  <a:pt x="762" y="57150"/>
                </a:lnTo>
                <a:lnTo>
                  <a:pt x="0" y="59436"/>
                </a:lnTo>
                <a:lnTo>
                  <a:pt x="0" y="73914"/>
                </a:lnTo>
                <a:lnTo>
                  <a:pt x="762" y="79248"/>
                </a:lnTo>
                <a:lnTo>
                  <a:pt x="2286" y="82296"/>
                </a:lnTo>
                <a:lnTo>
                  <a:pt x="3048" y="85344"/>
                </a:lnTo>
                <a:lnTo>
                  <a:pt x="5334" y="86868"/>
                </a:lnTo>
                <a:lnTo>
                  <a:pt x="28194" y="86868"/>
                </a:lnTo>
                <a:lnTo>
                  <a:pt x="28224" y="178643"/>
                </a:lnTo>
                <a:lnTo>
                  <a:pt x="37338" y="217932"/>
                </a:lnTo>
                <a:lnTo>
                  <a:pt x="41910" y="222504"/>
                </a:lnTo>
                <a:lnTo>
                  <a:pt x="46482" y="227838"/>
                </a:lnTo>
                <a:lnTo>
                  <a:pt x="84582" y="237701"/>
                </a:lnTo>
                <a:lnTo>
                  <a:pt x="92202" y="237744"/>
                </a:lnTo>
                <a:lnTo>
                  <a:pt x="96012" y="236982"/>
                </a:lnTo>
                <a:lnTo>
                  <a:pt x="99822" y="236982"/>
                </a:lnTo>
                <a:lnTo>
                  <a:pt x="112014" y="233934"/>
                </a:lnTo>
                <a:lnTo>
                  <a:pt x="116586" y="232410"/>
                </a:lnTo>
                <a:lnTo>
                  <a:pt x="120396" y="228600"/>
                </a:lnTo>
                <a:lnTo>
                  <a:pt x="121158" y="226314"/>
                </a:lnTo>
                <a:lnTo>
                  <a:pt x="122682" y="220218"/>
                </a:lnTo>
                <a:close/>
              </a:path>
              <a:path w="123189" h="238125">
                <a:moveTo>
                  <a:pt x="122682" y="79248"/>
                </a:moveTo>
                <a:lnTo>
                  <a:pt x="122682" y="57150"/>
                </a:lnTo>
                <a:lnTo>
                  <a:pt x="121920" y="54864"/>
                </a:lnTo>
                <a:lnTo>
                  <a:pt x="121920" y="52578"/>
                </a:lnTo>
                <a:lnTo>
                  <a:pt x="120396" y="49530"/>
                </a:lnTo>
                <a:lnTo>
                  <a:pt x="118872" y="48006"/>
                </a:lnTo>
                <a:lnTo>
                  <a:pt x="117348" y="47244"/>
                </a:lnTo>
                <a:lnTo>
                  <a:pt x="116586" y="46482"/>
                </a:lnTo>
                <a:lnTo>
                  <a:pt x="77724" y="46482"/>
                </a:lnTo>
                <a:lnTo>
                  <a:pt x="77724" y="86868"/>
                </a:lnTo>
                <a:lnTo>
                  <a:pt x="118110" y="86868"/>
                </a:lnTo>
                <a:lnTo>
                  <a:pt x="119634" y="85344"/>
                </a:lnTo>
                <a:lnTo>
                  <a:pt x="122682" y="79248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813953" y="2266188"/>
            <a:ext cx="175260" cy="266700"/>
          </a:xfrm>
          <a:custGeom>
            <a:avLst/>
            <a:gdLst/>
            <a:ahLst/>
            <a:cxnLst/>
            <a:rect l="l" t="t" r="r" b="b"/>
            <a:pathLst>
              <a:path w="175260" h="266700">
                <a:moveTo>
                  <a:pt x="126234" y="139446"/>
                </a:moveTo>
                <a:lnTo>
                  <a:pt x="126234" y="0"/>
                </a:lnTo>
                <a:lnTo>
                  <a:pt x="120495" y="88517"/>
                </a:lnTo>
                <a:lnTo>
                  <a:pt x="110563" y="81387"/>
                </a:lnTo>
                <a:lnTo>
                  <a:pt x="98704" y="74497"/>
                </a:lnTo>
                <a:lnTo>
                  <a:pt x="87249" y="71730"/>
                </a:lnTo>
                <a:lnTo>
                  <a:pt x="73656" y="70979"/>
                </a:lnTo>
                <a:lnTo>
                  <a:pt x="72132" y="70988"/>
                </a:lnTo>
                <a:lnTo>
                  <a:pt x="35625" y="82190"/>
                </a:lnTo>
                <a:lnTo>
                  <a:pt x="7482" y="122429"/>
                </a:lnTo>
                <a:lnTo>
                  <a:pt x="265" y="162992"/>
                </a:lnTo>
                <a:lnTo>
                  <a:pt x="0" y="179336"/>
                </a:lnTo>
                <a:lnTo>
                  <a:pt x="1128" y="190186"/>
                </a:lnTo>
                <a:lnTo>
                  <a:pt x="12119" y="230344"/>
                </a:lnTo>
                <a:lnTo>
                  <a:pt x="39123" y="259378"/>
                </a:lnTo>
                <a:lnTo>
                  <a:pt x="50034" y="263733"/>
                </a:lnTo>
                <a:lnTo>
                  <a:pt x="50034" y="160782"/>
                </a:lnTo>
                <a:lnTo>
                  <a:pt x="50796" y="153924"/>
                </a:lnTo>
                <a:lnTo>
                  <a:pt x="52320" y="147066"/>
                </a:lnTo>
                <a:lnTo>
                  <a:pt x="53082" y="140970"/>
                </a:lnTo>
                <a:lnTo>
                  <a:pt x="55368" y="134874"/>
                </a:lnTo>
                <a:lnTo>
                  <a:pt x="58416" y="129540"/>
                </a:lnTo>
                <a:lnTo>
                  <a:pt x="60702" y="124206"/>
                </a:lnTo>
                <a:lnTo>
                  <a:pt x="64512" y="119634"/>
                </a:lnTo>
                <a:lnTo>
                  <a:pt x="73656" y="113538"/>
                </a:lnTo>
                <a:lnTo>
                  <a:pt x="79752" y="112014"/>
                </a:lnTo>
                <a:lnTo>
                  <a:pt x="92706" y="112014"/>
                </a:lnTo>
                <a:lnTo>
                  <a:pt x="99564" y="114300"/>
                </a:lnTo>
                <a:lnTo>
                  <a:pt x="108273" y="120724"/>
                </a:lnTo>
                <a:lnTo>
                  <a:pt x="117254" y="128778"/>
                </a:lnTo>
                <a:lnTo>
                  <a:pt x="126234" y="139446"/>
                </a:lnTo>
                <a:close/>
              </a:path>
              <a:path w="175260" h="266700">
                <a:moveTo>
                  <a:pt x="175002" y="256794"/>
                </a:moveTo>
                <a:lnTo>
                  <a:pt x="175002" y="-1523"/>
                </a:lnTo>
                <a:lnTo>
                  <a:pt x="174240" y="-3047"/>
                </a:lnTo>
                <a:lnTo>
                  <a:pt x="171954" y="-5333"/>
                </a:lnTo>
                <a:lnTo>
                  <a:pt x="169668" y="-6095"/>
                </a:lnTo>
                <a:lnTo>
                  <a:pt x="168144" y="-6857"/>
                </a:lnTo>
                <a:lnTo>
                  <a:pt x="165858" y="-7619"/>
                </a:lnTo>
                <a:lnTo>
                  <a:pt x="162810" y="-8381"/>
                </a:lnTo>
                <a:lnTo>
                  <a:pt x="138426" y="-8381"/>
                </a:lnTo>
                <a:lnTo>
                  <a:pt x="135378" y="-7619"/>
                </a:lnTo>
                <a:lnTo>
                  <a:pt x="130806" y="-6095"/>
                </a:lnTo>
                <a:lnTo>
                  <a:pt x="127758" y="-4571"/>
                </a:lnTo>
                <a:lnTo>
                  <a:pt x="126234" y="-3047"/>
                </a:lnTo>
                <a:lnTo>
                  <a:pt x="126234" y="197358"/>
                </a:lnTo>
                <a:lnTo>
                  <a:pt x="121662" y="201930"/>
                </a:lnTo>
                <a:lnTo>
                  <a:pt x="117852" y="206502"/>
                </a:lnTo>
                <a:lnTo>
                  <a:pt x="114804" y="210312"/>
                </a:lnTo>
                <a:lnTo>
                  <a:pt x="110994" y="214122"/>
                </a:lnTo>
                <a:lnTo>
                  <a:pt x="107946" y="216408"/>
                </a:lnTo>
                <a:lnTo>
                  <a:pt x="104136" y="218694"/>
                </a:lnTo>
                <a:lnTo>
                  <a:pt x="101088" y="220980"/>
                </a:lnTo>
                <a:lnTo>
                  <a:pt x="94992" y="224028"/>
                </a:lnTo>
                <a:lnTo>
                  <a:pt x="91182" y="224790"/>
                </a:lnTo>
                <a:lnTo>
                  <a:pt x="78228" y="224790"/>
                </a:lnTo>
                <a:lnTo>
                  <a:pt x="72132" y="223266"/>
                </a:lnTo>
                <a:lnTo>
                  <a:pt x="68322" y="220218"/>
                </a:lnTo>
                <a:lnTo>
                  <a:pt x="63750" y="217170"/>
                </a:lnTo>
                <a:lnTo>
                  <a:pt x="59940" y="212598"/>
                </a:lnTo>
                <a:lnTo>
                  <a:pt x="57654" y="207264"/>
                </a:lnTo>
                <a:lnTo>
                  <a:pt x="54606" y="201930"/>
                </a:lnTo>
                <a:lnTo>
                  <a:pt x="53082" y="195834"/>
                </a:lnTo>
                <a:lnTo>
                  <a:pt x="51558" y="188976"/>
                </a:lnTo>
                <a:lnTo>
                  <a:pt x="50034" y="175260"/>
                </a:lnTo>
                <a:lnTo>
                  <a:pt x="50034" y="263733"/>
                </a:lnTo>
                <a:lnTo>
                  <a:pt x="61317" y="265904"/>
                </a:lnTo>
                <a:lnTo>
                  <a:pt x="76657" y="266584"/>
                </a:lnTo>
                <a:lnTo>
                  <a:pt x="87252" y="264900"/>
                </a:lnTo>
                <a:lnTo>
                  <a:pt x="99204" y="260677"/>
                </a:lnTo>
                <a:lnTo>
                  <a:pt x="113506" y="253237"/>
                </a:lnTo>
                <a:lnTo>
                  <a:pt x="123670" y="245674"/>
                </a:lnTo>
                <a:lnTo>
                  <a:pt x="133092" y="236220"/>
                </a:lnTo>
                <a:lnTo>
                  <a:pt x="133092" y="256794"/>
                </a:lnTo>
                <a:lnTo>
                  <a:pt x="133854" y="258318"/>
                </a:lnTo>
                <a:lnTo>
                  <a:pt x="136140" y="260604"/>
                </a:lnTo>
                <a:lnTo>
                  <a:pt x="137664" y="261366"/>
                </a:lnTo>
                <a:lnTo>
                  <a:pt x="139950" y="262128"/>
                </a:lnTo>
                <a:lnTo>
                  <a:pt x="141474" y="262890"/>
                </a:lnTo>
                <a:lnTo>
                  <a:pt x="146808" y="262890"/>
                </a:lnTo>
                <a:lnTo>
                  <a:pt x="150618" y="263652"/>
                </a:lnTo>
                <a:lnTo>
                  <a:pt x="158238" y="263652"/>
                </a:lnTo>
                <a:lnTo>
                  <a:pt x="161286" y="262890"/>
                </a:lnTo>
                <a:lnTo>
                  <a:pt x="166620" y="262890"/>
                </a:lnTo>
                <a:lnTo>
                  <a:pt x="168906" y="262128"/>
                </a:lnTo>
                <a:lnTo>
                  <a:pt x="173478" y="259842"/>
                </a:lnTo>
                <a:lnTo>
                  <a:pt x="174240" y="259080"/>
                </a:lnTo>
                <a:lnTo>
                  <a:pt x="174240" y="258318"/>
                </a:lnTo>
                <a:lnTo>
                  <a:pt x="175002" y="256794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028871" y="2337147"/>
            <a:ext cx="171450" cy="196215"/>
          </a:xfrm>
          <a:custGeom>
            <a:avLst/>
            <a:gdLst/>
            <a:ahLst/>
            <a:cxnLst/>
            <a:rect l="l" t="t" r="r" b="b"/>
            <a:pathLst>
              <a:path w="171450" h="196214">
                <a:moveTo>
                  <a:pt x="171157" y="98204"/>
                </a:moveTo>
                <a:lnTo>
                  <a:pt x="171157" y="92870"/>
                </a:lnTo>
                <a:lnTo>
                  <a:pt x="170717" y="75234"/>
                </a:lnTo>
                <a:lnTo>
                  <a:pt x="155700" y="29901"/>
                </a:lnTo>
                <a:lnTo>
                  <a:pt x="122829" y="4677"/>
                </a:lnTo>
                <a:lnTo>
                  <a:pt x="84150" y="0"/>
                </a:lnTo>
                <a:lnTo>
                  <a:pt x="72146" y="1194"/>
                </a:lnTo>
                <a:lnTo>
                  <a:pt x="27858" y="22508"/>
                </a:lnTo>
                <a:lnTo>
                  <a:pt x="5558" y="58612"/>
                </a:lnTo>
                <a:lnTo>
                  <a:pt x="0" y="109346"/>
                </a:lnTo>
                <a:lnTo>
                  <a:pt x="1309" y="121631"/>
                </a:lnTo>
                <a:lnTo>
                  <a:pt x="19818" y="167115"/>
                </a:lnTo>
                <a:lnTo>
                  <a:pt x="49999" y="188504"/>
                </a:lnTo>
                <a:lnTo>
                  <a:pt x="49999" y="72296"/>
                </a:lnTo>
                <a:lnTo>
                  <a:pt x="50761" y="66962"/>
                </a:lnTo>
                <a:lnTo>
                  <a:pt x="53047" y="61628"/>
                </a:lnTo>
                <a:lnTo>
                  <a:pt x="54571" y="55532"/>
                </a:lnTo>
                <a:lnTo>
                  <a:pt x="56857" y="50960"/>
                </a:lnTo>
                <a:lnTo>
                  <a:pt x="62953" y="43340"/>
                </a:lnTo>
                <a:lnTo>
                  <a:pt x="66763" y="40292"/>
                </a:lnTo>
                <a:lnTo>
                  <a:pt x="72012" y="37676"/>
                </a:lnTo>
                <a:lnTo>
                  <a:pt x="80632" y="35322"/>
                </a:lnTo>
                <a:lnTo>
                  <a:pt x="97565" y="35401"/>
                </a:lnTo>
                <a:lnTo>
                  <a:pt x="108301" y="40889"/>
                </a:lnTo>
                <a:lnTo>
                  <a:pt x="118647" y="52451"/>
                </a:lnTo>
                <a:lnTo>
                  <a:pt x="122417" y="64107"/>
                </a:lnTo>
                <a:lnTo>
                  <a:pt x="123151" y="78392"/>
                </a:lnTo>
                <a:lnTo>
                  <a:pt x="123151" y="110396"/>
                </a:lnTo>
                <a:lnTo>
                  <a:pt x="160489" y="110396"/>
                </a:lnTo>
                <a:lnTo>
                  <a:pt x="164299" y="108872"/>
                </a:lnTo>
                <a:lnTo>
                  <a:pt x="166585" y="105824"/>
                </a:lnTo>
                <a:lnTo>
                  <a:pt x="169633" y="102776"/>
                </a:lnTo>
                <a:lnTo>
                  <a:pt x="171157" y="98204"/>
                </a:lnTo>
                <a:close/>
              </a:path>
              <a:path w="171450" h="196214">
                <a:moveTo>
                  <a:pt x="123151" y="110396"/>
                </a:moveTo>
                <a:lnTo>
                  <a:pt x="123151" y="78392"/>
                </a:lnTo>
                <a:lnTo>
                  <a:pt x="49999" y="78392"/>
                </a:lnTo>
                <a:lnTo>
                  <a:pt x="49999" y="110396"/>
                </a:lnTo>
                <a:lnTo>
                  <a:pt x="123151" y="110396"/>
                </a:lnTo>
                <a:close/>
              </a:path>
              <a:path w="171450" h="196214">
                <a:moveTo>
                  <a:pt x="162013" y="175166"/>
                </a:moveTo>
                <a:lnTo>
                  <a:pt x="162013" y="150782"/>
                </a:lnTo>
                <a:lnTo>
                  <a:pt x="161251" y="150020"/>
                </a:lnTo>
                <a:lnTo>
                  <a:pt x="160489" y="148496"/>
                </a:lnTo>
                <a:lnTo>
                  <a:pt x="159727" y="147734"/>
                </a:lnTo>
                <a:lnTo>
                  <a:pt x="158965" y="147734"/>
                </a:lnTo>
                <a:lnTo>
                  <a:pt x="158203" y="146972"/>
                </a:lnTo>
                <a:lnTo>
                  <a:pt x="154393" y="146972"/>
                </a:lnTo>
                <a:lnTo>
                  <a:pt x="152107" y="147734"/>
                </a:lnTo>
                <a:lnTo>
                  <a:pt x="149059" y="148496"/>
                </a:lnTo>
                <a:lnTo>
                  <a:pt x="146011" y="150020"/>
                </a:lnTo>
                <a:lnTo>
                  <a:pt x="136867" y="153068"/>
                </a:lnTo>
                <a:lnTo>
                  <a:pt x="132295" y="153830"/>
                </a:lnTo>
                <a:lnTo>
                  <a:pt x="126961" y="155354"/>
                </a:lnTo>
                <a:lnTo>
                  <a:pt x="113245" y="158402"/>
                </a:lnTo>
                <a:lnTo>
                  <a:pt x="88861" y="158402"/>
                </a:lnTo>
                <a:lnTo>
                  <a:pt x="82003" y="157640"/>
                </a:lnTo>
                <a:lnTo>
                  <a:pt x="69811" y="153068"/>
                </a:lnTo>
                <a:lnTo>
                  <a:pt x="64477" y="150020"/>
                </a:lnTo>
                <a:lnTo>
                  <a:pt x="60667" y="145448"/>
                </a:lnTo>
                <a:lnTo>
                  <a:pt x="56857" y="141638"/>
                </a:lnTo>
                <a:lnTo>
                  <a:pt x="54571" y="136304"/>
                </a:lnTo>
                <a:lnTo>
                  <a:pt x="52285" y="130208"/>
                </a:lnTo>
                <a:lnTo>
                  <a:pt x="50761" y="124112"/>
                </a:lnTo>
                <a:lnTo>
                  <a:pt x="49999" y="117254"/>
                </a:lnTo>
                <a:lnTo>
                  <a:pt x="49999" y="188504"/>
                </a:lnTo>
                <a:lnTo>
                  <a:pt x="54619" y="190391"/>
                </a:lnTo>
                <a:lnTo>
                  <a:pt x="66190" y="193271"/>
                </a:lnTo>
                <a:lnTo>
                  <a:pt x="78920" y="195099"/>
                </a:lnTo>
                <a:lnTo>
                  <a:pt x="92671" y="195740"/>
                </a:lnTo>
                <a:lnTo>
                  <a:pt x="101815" y="195740"/>
                </a:lnTo>
                <a:lnTo>
                  <a:pt x="117055" y="194216"/>
                </a:lnTo>
                <a:lnTo>
                  <a:pt x="124675" y="192692"/>
                </a:lnTo>
                <a:lnTo>
                  <a:pt x="131533" y="191930"/>
                </a:lnTo>
                <a:lnTo>
                  <a:pt x="157441" y="182786"/>
                </a:lnTo>
                <a:lnTo>
                  <a:pt x="158965" y="182024"/>
                </a:lnTo>
                <a:lnTo>
                  <a:pt x="159727" y="181262"/>
                </a:lnTo>
                <a:lnTo>
                  <a:pt x="160489" y="179738"/>
                </a:lnTo>
                <a:lnTo>
                  <a:pt x="160489" y="178976"/>
                </a:lnTo>
                <a:lnTo>
                  <a:pt x="161251" y="178214"/>
                </a:lnTo>
                <a:lnTo>
                  <a:pt x="161251" y="176690"/>
                </a:lnTo>
                <a:lnTo>
                  <a:pt x="162013" y="175166"/>
                </a:lnTo>
                <a:close/>
              </a:path>
              <a:path w="171450" h="196214">
                <a:moveTo>
                  <a:pt x="162775" y="170594"/>
                </a:moveTo>
                <a:lnTo>
                  <a:pt x="162775" y="156878"/>
                </a:lnTo>
                <a:lnTo>
                  <a:pt x="162013" y="154592"/>
                </a:lnTo>
                <a:lnTo>
                  <a:pt x="162013" y="172118"/>
                </a:lnTo>
                <a:lnTo>
                  <a:pt x="162775" y="170594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324997" y="2274570"/>
            <a:ext cx="139065" cy="254000"/>
          </a:xfrm>
          <a:custGeom>
            <a:avLst/>
            <a:gdLst/>
            <a:ahLst/>
            <a:cxnLst/>
            <a:rect l="l" t="t" r="r" b="b"/>
            <a:pathLst>
              <a:path w="139064" h="254000">
                <a:moveTo>
                  <a:pt x="137160" y="246888"/>
                </a:moveTo>
                <a:lnTo>
                  <a:pt x="137160" y="217932"/>
                </a:lnTo>
                <a:lnTo>
                  <a:pt x="136398" y="216408"/>
                </a:lnTo>
                <a:lnTo>
                  <a:pt x="135636" y="214122"/>
                </a:lnTo>
                <a:lnTo>
                  <a:pt x="133350" y="211836"/>
                </a:lnTo>
                <a:lnTo>
                  <a:pt x="51054" y="211836"/>
                </a:lnTo>
                <a:lnTo>
                  <a:pt x="51054" y="6096"/>
                </a:lnTo>
                <a:lnTo>
                  <a:pt x="49530" y="5334"/>
                </a:lnTo>
                <a:lnTo>
                  <a:pt x="48768" y="3810"/>
                </a:lnTo>
                <a:lnTo>
                  <a:pt x="48006" y="3048"/>
                </a:lnTo>
                <a:lnTo>
                  <a:pt x="43434" y="1524"/>
                </a:lnTo>
                <a:lnTo>
                  <a:pt x="41148" y="1524"/>
                </a:lnTo>
                <a:lnTo>
                  <a:pt x="38100" y="762"/>
                </a:lnTo>
                <a:lnTo>
                  <a:pt x="35052" y="762"/>
                </a:lnTo>
                <a:lnTo>
                  <a:pt x="30480" y="0"/>
                </a:lnTo>
                <a:lnTo>
                  <a:pt x="20574" y="0"/>
                </a:lnTo>
                <a:lnTo>
                  <a:pt x="16764" y="762"/>
                </a:lnTo>
                <a:lnTo>
                  <a:pt x="12954" y="762"/>
                </a:lnTo>
                <a:lnTo>
                  <a:pt x="9906" y="1524"/>
                </a:lnTo>
                <a:lnTo>
                  <a:pt x="6858" y="1524"/>
                </a:lnTo>
                <a:lnTo>
                  <a:pt x="5334" y="2286"/>
                </a:lnTo>
                <a:lnTo>
                  <a:pt x="3048" y="3048"/>
                </a:lnTo>
                <a:lnTo>
                  <a:pt x="1524" y="3810"/>
                </a:lnTo>
                <a:lnTo>
                  <a:pt x="762" y="5334"/>
                </a:lnTo>
                <a:lnTo>
                  <a:pt x="0" y="6096"/>
                </a:lnTo>
                <a:lnTo>
                  <a:pt x="0" y="243078"/>
                </a:lnTo>
                <a:lnTo>
                  <a:pt x="10668" y="253746"/>
                </a:lnTo>
                <a:lnTo>
                  <a:pt x="133350" y="253746"/>
                </a:lnTo>
                <a:lnTo>
                  <a:pt x="134874" y="252222"/>
                </a:lnTo>
                <a:lnTo>
                  <a:pt x="136398" y="249174"/>
                </a:lnTo>
                <a:lnTo>
                  <a:pt x="137160" y="246888"/>
                </a:lnTo>
                <a:close/>
              </a:path>
              <a:path w="139064" h="254000">
                <a:moveTo>
                  <a:pt x="137922" y="242316"/>
                </a:moveTo>
                <a:lnTo>
                  <a:pt x="137922" y="222504"/>
                </a:lnTo>
                <a:lnTo>
                  <a:pt x="137160" y="219456"/>
                </a:lnTo>
                <a:lnTo>
                  <a:pt x="137160" y="244602"/>
                </a:lnTo>
                <a:lnTo>
                  <a:pt x="137922" y="242316"/>
                </a:lnTo>
                <a:close/>
              </a:path>
              <a:path w="139064" h="254000">
                <a:moveTo>
                  <a:pt x="138684" y="236220"/>
                </a:moveTo>
                <a:lnTo>
                  <a:pt x="138684" y="228600"/>
                </a:lnTo>
                <a:lnTo>
                  <a:pt x="137922" y="225552"/>
                </a:lnTo>
                <a:lnTo>
                  <a:pt x="137922" y="239268"/>
                </a:lnTo>
                <a:lnTo>
                  <a:pt x="138684" y="23622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480445" y="2337054"/>
            <a:ext cx="159385" cy="195580"/>
          </a:xfrm>
          <a:custGeom>
            <a:avLst/>
            <a:gdLst/>
            <a:ahLst/>
            <a:cxnLst/>
            <a:rect l="l" t="t" r="r" b="b"/>
            <a:pathLst>
              <a:path w="159385" h="195580">
                <a:moveTo>
                  <a:pt x="111252" y="110489"/>
                </a:moveTo>
                <a:lnTo>
                  <a:pt x="111252" y="80009"/>
                </a:lnTo>
                <a:lnTo>
                  <a:pt x="83822" y="80241"/>
                </a:lnTo>
                <a:lnTo>
                  <a:pt x="45215" y="85585"/>
                </a:lnTo>
                <a:lnTo>
                  <a:pt x="5301" y="114424"/>
                </a:lnTo>
                <a:lnTo>
                  <a:pt x="0" y="139445"/>
                </a:lnTo>
                <a:lnTo>
                  <a:pt x="0" y="148589"/>
                </a:lnTo>
                <a:lnTo>
                  <a:pt x="20627" y="183228"/>
                </a:lnTo>
                <a:lnTo>
                  <a:pt x="48006" y="194111"/>
                </a:lnTo>
                <a:lnTo>
                  <a:pt x="48006" y="133349"/>
                </a:lnTo>
                <a:lnTo>
                  <a:pt x="48768" y="129539"/>
                </a:lnTo>
                <a:lnTo>
                  <a:pt x="50292" y="126491"/>
                </a:lnTo>
                <a:lnTo>
                  <a:pt x="51816" y="122681"/>
                </a:lnTo>
                <a:lnTo>
                  <a:pt x="57912" y="118109"/>
                </a:lnTo>
                <a:lnTo>
                  <a:pt x="61722" y="115823"/>
                </a:lnTo>
                <a:lnTo>
                  <a:pt x="66294" y="113537"/>
                </a:lnTo>
                <a:lnTo>
                  <a:pt x="71628" y="112775"/>
                </a:lnTo>
                <a:lnTo>
                  <a:pt x="77724" y="111251"/>
                </a:lnTo>
                <a:lnTo>
                  <a:pt x="83820" y="110574"/>
                </a:lnTo>
                <a:lnTo>
                  <a:pt x="111252" y="110489"/>
                </a:lnTo>
                <a:close/>
              </a:path>
              <a:path w="159385" h="195580">
                <a:moveTo>
                  <a:pt x="159258" y="187451"/>
                </a:moveTo>
                <a:lnTo>
                  <a:pt x="158735" y="57371"/>
                </a:lnTo>
                <a:lnTo>
                  <a:pt x="135269" y="11680"/>
                </a:lnTo>
                <a:lnTo>
                  <a:pt x="96263" y="367"/>
                </a:lnTo>
                <a:lnTo>
                  <a:pt x="67056" y="0"/>
                </a:lnTo>
                <a:lnTo>
                  <a:pt x="60198" y="1523"/>
                </a:lnTo>
                <a:lnTo>
                  <a:pt x="52578" y="3047"/>
                </a:lnTo>
                <a:lnTo>
                  <a:pt x="16002" y="16763"/>
                </a:lnTo>
                <a:lnTo>
                  <a:pt x="14478" y="19049"/>
                </a:lnTo>
                <a:lnTo>
                  <a:pt x="12954" y="20573"/>
                </a:lnTo>
                <a:lnTo>
                  <a:pt x="11430" y="22859"/>
                </a:lnTo>
                <a:lnTo>
                  <a:pt x="9906" y="27431"/>
                </a:lnTo>
                <a:lnTo>
                  <a:pt x="9906" y="40385"/>
                </a:lnTo>
                <a:lnTo>
                  <a:pt x="10668" y="42671"/>
                </a:lnTo>
                <a:lnTo>
                  <a:pt x="10668" y="45719"/>
                </a:lnTo>
                <a:lnTo>
                  <a:pt x="11430" y="47243"/>
                </a:lnTo>
                <a:lnTo>
                  <a:pt x="12192" y="49529"/>
                </a:lnTo>
                <a:lnTo>
                  <a:pt x="12954" y="51053"/>
                </a:lnTo>
                <a:lnTo>
                  <a:pt x="13716" y="51815"/>
                </a:lnTo>
                <a:lnTo>
                  <a:pt x="14478" y="53339"/>
                </a:lnTo>
                <a:lnTo>
                  <a:pt x="16002" y="54101"/>
                </a:lnTo>
                <a:lnTo>
                  <a:pt x="20627" y="54088"/>
                </a:lnTo>
                <a:lnTo>
                  <a:pt x="23622" y="53339"/>
                </a:lnTo>
                <a:lnTo>
                  <a:pt x="26670" y="51815"/>
                </a:lnTo>
                <a:lnTo>
                  <a:pt x="29718" y="49529"/>
                </a:lnTo>
                <a:lnTo>
                  <a:pt x="34290" y="48005"/>
                </a:lnTo>
                <a:lnTo>
                  <a:pt x="38862" y="45719"/>
                </a:lnTo>
                <a:lnTo>
                  <a:pt x="49530" y="41147"/>
                </a:lnTo>
                <a:lnTo>
                  <a:pt x="56452" y="39607"/>
                </a:lnTo>
                <a:lnTo>
                  <a:pt x="62484" y="38099"/>
                </a:lnTo>
                <a:lnTo>
                  <a:pt x="70104" y="36575"/>
                </a:lnTo>
                <a:lnTo>
                  <a:pt x="84582" y="36684"/>
                </a:lnTo>
                <a:lnTo>
                  <a:pt x="89154" y="37337"/>
                </a:lnTo>
                <a:lnTo>
                  <a:pt x="93726" y="38861"/>
                </a:lnTo>
                <a:lnTo>
                  <a:pt x="101346" y="41909"/>
                </a:lnTo>
                <a:lnTo>
                  <a:pt x="103632" y="44957"/>
                </a:lnTo>
                <a:lnTo>
                  <a:pt x="106680" y="47243"/>
                </a:lnTo>
                <a:lnTo>
                  <a:pt x="108204" y="51053"/>
                </a:lnTo>
                <a:lnTo>
                  <a:pt x="108966" y="54863"/>
                </a:lnTo>
                <a:lnTo>
                  <a:pt x="110490" y="59435"/>
                </a:lnTo>
                <a:lnTo>
                  <a:pt x="111252" y="64007"/>
                </a:lnTo>
                <a:lnTo>
                  <a:pt x="111252" y="178172"/>
                </a:lnTo>
                <a:lnTo>
                  <a:pt x="118872" y="171449"/>
                </a:lnTo>
                <a:lnTo>
                  <a:pt x="118872" y="188213"/>
                </a:lnTo>
                <a:lnTo>
                  <a:pt x="121158" y="190499"/>
                </a:lnTo>
                <a:lnTo>
                  <a:pt x="125730" y="192023"/>
                </a:lnTo>
                <a:lnTo>
                  <a:pt x="128778" y="192023"/>
                </a:lnTo>
                <a:lnTo>
                  <a:pt x="132588" y="192785"/>
                </a:lnTo>
                <a:lnTo>
                  <a:pt x="144018" y="192785"/>
                </a:lnTo>
                <a:lnTo>
                  <a:pt x="147828" y="192023"/>
                </a:lnTo>
                <a:lnTo>
                  <a:pt x="150876" y="192023"/>
                </a:lnTo>
                <a:lnTo>
                  <a:pt x="153924" y="191261"/>
                </a:lnTo>
                <a:lnTo>
                  <a:pt x="156972" y="189737"/>
                </a:lnTo>
                <a:lnTo>
                  <a:pt x="159258" y="187451"/>
                </a:lnTo>
                <a:close/>
              </a:path>
              <a:path w="159385" h="195580">
                <a:moveTo>
                  <a:pt x="111252" y="178172"/>
                </a:moveTo>
                <a:lnTo>
                  <a:pt x="111252" y="140207"/>
                </a:lnTo>
                <a:lnTo>
                  <a:pt x="105156" y="147065"/>
                </a:lnTo>
                <a:lnTo>
                  <a:pt x="99060" y="152399"/>
                </a:lnTo>
                <a:lnTo>
                  <a:pt x="92964" y="155447"/>
                </a:lnTo>
                <a:lnTo>
                  <a:pt x="87630" y="159257"/>
                </a:lnTo>
                <a:lnTo>
                  <a:pt x="80772" y="160781"/>
                </a:lnTo>
                <a:lnTo>
                  <a:pt x="66294" y="160781"/>
                </a:lnTo>
                <a:lnTo>
                  <a:pt x="59436" y="159257"/>
                </a:lnTo>
                <a:lnTo>
                  <a:pt x="54864" y="154685"/>
                </a:lnTo>
                <a:lnTo>
                  <a:pt x="50292" y="150875"/>
                </a:lnTo>
                <a:lnTo>
                  <a:pt x="48006" y="144779"/>
                </a:lnTo>
                <a:lnTo>
                  <a:pt x="48006" y="194111"/>
                </a:lnTo>
                <a:lnTo>
                  <a:pt x="56388" y="195096"/>
                </a:lnTo>
                <a:lnTo>
                  <a:pt x="73407" y="195146"/>
                </a:lnTo>
                <a:lnTo>
                  <a:pt x="85241" y="192391"/>
                </a:lnTo>
                <a:lnTo>
                  <a:pt x="98672" y="187073"/>
                </a:lnTo>
                <a:lnTo>
                  <a:pt x="109153" y="180024"/>
                </a:lnTo>
                <a:lnTo>
                  <a:pt x="111252" y="178172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773053" y="2276094"/>
            <a:ext cx="187960" cy="254000"/>
          </a:xfrm>
          <a:custGeom>
            <a:avLst/>
            <a:gdLst/>
            <a:ahLst/>
            <a:cxnLst/>
            <a:rect l="l" t="t" r="r" b="b"/>
            <a:pathLst>
              <a:path w="187960" h="254000">
                <a:moveTo>
                  <a:pt x="174497" y="77723"/>
                </a:moveTo>
                <a:lnTo>
                  <a:pt x="163982" y="31533"/>
                </a:lnTo>
                <a:lnTo>
                  <a:pt x="133816" y="7475"/>
                </a:lnTo>
                <a:lnTo>
                  <a:pt x="108965" y="1523"/>
                </a:lnTo>
                <a:lnTo>
                  <a:pt x="105155" y="761"/>
                </a:lnTo>
                <a:lnTo>
                  <a:pt x="101345" y="761"/>
                </a:lnTo>
                <a:lnTo>
                  <a:pt x="96773" y="0"/>
                </a:lnTo>
                <a:lnTo>
                  <a:pt x="11429" y="0"/>
                </a:lnTo>
                <a:lnTo>
                  <a:pt x="7619" y="1523"/>
                </a:lnTo>
                <a:lnTo>
                  <a:pt x="1523" y="6095"/>
                </a:lnTo>
                <a:lnTo>
                  <a:pt x="0" y="10667"/>
                </a:lnTo>
                <a:lnTo>
                  <a:pt x="0" y="246887"/>
                </a:lnTo>
                <a:lnTo>
                  <a:pt x="1523" y="248411"/>
                </a:lnTo>
                <a:lnTo>
                  <a:pt x="2285" y="249935"/>
                </a:lnTo>
                <a:lnTo>
                  <a:pt x="5333" y="251459"/>
                </a:lnTo>
                <a:lnTo>
                  <a:pt x="7619" y="252221"/>
                </a:lnTo>
                <a:lnTo>
                  <a:pt x="9905" y="252221"/>
                </a:lnTo>
                <a:lnTo>
                  <a:pt x="13715" y="252983"/>
                </a:lnTo>
                <a:lnTo>
                  <a:pt x="16763" y="252983"/>
                </a:lnTo>
                <a:lnTo>
                  <a:pt x="20573" y="253745"/>
                </a:lnTo>
                <a:lnTo>
                  <a:pt x="30479" y="253745"/>
                </a:lnTo>
                <a:lnTo>
                  <a:pt x="35051" y="252983"/>
                </a:lnTo>
                <a:lnTo>
                  <a:pt x="38099" y="252983"/>
                </a:lnTo>
                <a:lnTo>
                  <a:pt x="41147" y="252221"/>
                </a:lnTo>
                <a:lnTo>
                  <a:pt x="44195" y="252221"/>
                </a:lnTo>
                <a:lnTo>
                  <a:pt x="45719" y="251459"/>
                </a:lnTo>
                <a:lnTo>
                  <a:pt x="48005" y="250697"/>
                </a:lnTo>
                <a:lnTo>
                  <a:pt x="49529" y="249935"/>
                </a:lnTo>
                <a:lnTo>
                  <a:pt x="50291" y="248411"/>
                </a:lnTo>
                <a:lnTo>
                  <a:pt x="51815" y="246887"/>
                </a:lnTo>
                <a:lnTo>
                  <a:pt x="51815" y="38861"/>
                </a:lnTo>
                <a:lnTo>
                  <a:pt x="80009" y="38861"/>
                </a:lnTo>
                <a:lnTo>
                  <a:pt x="84581" y="39623"/>
                </a:lnTo>
                <a:lnTo>
                  <a:pt x="88391" y="39623"/>
                </a:lnTo>
                <a:lnTo>
                  <a:pt x="91439" y="40385"/>
                </a:lnTo>
                <a:lnTo>
                  <a:pt x="94487" y="40385"/>
                </a:lnTo>
                <a:lnTo>
                  <a:pt x="96773" y="41147"/>
                </a:lnTo>
                <a:lnTo>
                  <a:pt x="121157" y="216407"/>
                </a:lnTo>
                <a:lnTo>
                  <a:pt x="125729" y="227685"/>
                </a:lnTo>
                <a:lnTo>
                  <a:pt x="125729" y="134873"/>
                </a:lnTo>
                <a:lnTo>
                  <a:pt x="133349" y="132587"/>
                </a:lnTo>
                <a:lnTo>
                  <a:pt x="140207" y="129539"/>
                </a:lnTo>
                <a:lnTo>
                  <a:pt x="146303" y="124967"/>
                </a:lnTo>
                <a:lnTo>
                  <a:pt x="152399" y="121157"/>
                </a:lnTo>
                <a:lnTo>
                  <a:pt x="157733" y="116585"/>
                </a:lnTo>
                <a:lnTo>
                  <a:pt x="161543" y="111251"/>
                </a:lnTo>
                <a:lnTo>
                  <a:pt x="166115" y="105155"/>
                </a:lnTo>
                <a:lnTo>
                  <a:pt x="169163" y="99059"/>
                </a:lnTo>
                <a:lnTo>
                  <a:pt x="171449" y="92201"/>
                </a:lnTo>
                <a:lnTo>
                  <a:pt x="172973" y="85343"/>
                </a:lnTo>
                <a:lnTo>
                  <a:pt x="174497" y="77723"/>
                </a:lnTo>
                <a:close/>
              </a:path>
              <a:path w="187960" h="254000">
                <a:moveTo>
                  <a:pt x="121157" y="216407"/>
                </a:moveTo>
                <a:lnTo>
                  <a:pt x="121157" y="80009"/>
                </a:lnTo>
                <a:lnTo>
                  <a:pt x="120395" y="84581"/>
                </a:lnTo>
                <a:lnTo>
                  <a:pt x="118871" y="89153"/>
                </a:lnTo>
                <a:lnTo>
                  <a:pt x="84581" y="110489"/>
                </a:lnTo>
                <a:lnTo>
                  <a:pt x="51815" y="110489"/>
                </a:lnTo>
                <a:lnTo>
                  <a:pt x="51815" y="149351"/>
                </a:lnTo>
                <a:lnTo>
                  <a:pt x="73151" y="149351"/>
                </a:lnTo>
                <a:lnTo>
                  <a:pt x="77723" y="150113"/>
                </a:lnTo>
                <a:lnTo>
                  <a:pt x="101345" y="171449"/>
                </a:lnTo>
                <a:lnTo>
                  <a:pt x="104393" y="176783"/>
                </a:lnTo>
                <a:lnTo>
                  <a:pt x="106679" y="182117"/>
                </a:lnTo>
                <a:lnTo>
                  <a:pt x="109727" y="188213"/>
                </a:lnTo>
                <a:lnTo>
                  <a:pt x="121157" y="216407"/>
                </a:lnTo>
                <a:close/>
              </a:path>
              <a:path w="187960" h="254000">
                <a:moveTo>
                  <a:pt x="187451" y="248411"/>
                </a:moveTo>
                <a:lnTo>
                  <a:pt x="187451" y="242315"/>
                </a:lnTo>
                <a:lnTo>
                  <a:pt x="185927" y="237743"/>
                </a:lnTo>
                <a:lnTo>
                  <a:pt x="184403" y="234695"/>
                </a:lnTo>
                <a:lnTo>
                  <a:pt x="182879" y="229361"/>
                </a:lnTo>
                <a:lnTo>
                  <a:pt x="161543" y="179831"/>
                </a:lnTo>
                <a:lnTo>
                  <a:pt x="158495" y="173735"/>
                </a:lnTo>
                <a:lnTo>
                  <a:pt x="156209" y="168401"/>
                </a:lnTo>
                <a:lnTo>
                  <a:pt x="153923" y="163829"/>
                </a:lnTo>
                <a:lnTo>
                  <a:pt x="150875" y="159257"/>
                </a:lnTo>
                <a:lnTo>
                  <a:pt x="148589" y="154685"/>
                </a:lnTo>
                <a:lnTo>
                  <a:pt x="142493" y="147065"/>
                </a:lnTo>
                <a:lnTo>
                  <a:pt x="139445" y="144017"/>
                </a:lnTo>
                <a:lnTo>
                  <a:pt x="136397" y="141731"/>
                </a:lnTo>
                <a:lnTo>
                  <a:pt x="132587" y="138683"/>
                </a:lnTo>
                <a:lnTo>
                  <a:pt x="129539" y="136397"/>
                </a:lnTo>
                <a:lnTo>
                  <a:pt x="125729" y="134873"/>
                </a:lnTo>
                <a:lnTo>
                  <a:pt x="125729" y="227685"/>
                </a:lnTo>
                <a:lnTo>
                  <a:pt x="132587" y="244601"/>
                </a:lnTo>
                <a:lnTo>
                  <a:pt x="132587" y="246125"/>
                </a:lnTo>
                <a:lnTo>
                  <a:pt x="134111" y="249173"/>
                </a:lnTo>
                <a:lnTo>
                  <a:pt x="134873" y="249935"/>
                </a:lnTo>
                <a:lnTo>
                  <a:pt x="137921" y="251459"/>
                </a:lnTo>
                <a:lnTo>
                  <a:pt x="142493" y="252983"/>
                </a:lnTo>
                <a:lnTo>
                  <a:pt x="149351" y="252983"/>
                </a:lnTo>
                <a:lnTo>
                  <a:pt x="153161" y="253745"/>
                </a:lnTo>
                <a:lnTo>
                  <a:pt x="166115" y="253637"/>
                </a:lnTo>
                <a:lnTo>
                  <a:pt x="170687" y="252983"/>
                </a:lnTo>
                <a:lnTo>
                  <a:pt x="178307" y="252983"/>
                </a:lnTo>
                <a:lnTo>
                  <a:pt x="185165" y="250697"/>
                </a:lnTo>
                <a:lnTo>
                  <a:pt x="187451" y="248411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985651" y="2337081"/>
            <a:ext cx="186055" cy="196215"/>
          </a:xfrm>
          <a:custGeom>
            <a:avLst/>
            <a:gdLst/>
            <a:ahLst/>
            <a:cxnLst/>
            <a:rect l="l" t="t" r="r" b="b"/>
            <a:pathLst>
              <a:path w="186054" h="196214">
                <a:moveTo>
                  <a:pt x="185927" y="95984"/>
                </a:moveTo>
                <a:lnTo>
                  <a:pt x="177099" y="45308"/>
                </a:lnTo>
                <a:lnTo>
                  <a:pt x="144896" y="10284"/>
                </a:lnTo>
                <a:lnTo>
                  <a:pt x="107040" y="403"/>
                </a:lnTo>
                <a:lnTo>
                  <a:pt x="92273" y="0"/>
                </a:lnTo>
                <a:lnTo>
                  <a:pt x="81161" y="708"/>
                </a:lnTo>
                <a:lnTo>
                  <a:pt x="42401" y="11896"/>
                </a:lnTo>
                <a:lnTo>
                  <a:pt x="9805" y="48272"/>
                </a:lnTo>
                <a:lnTo>
                  <a:pt x="449" y="86249"/>
                </a:lnTo>
                <a:lnTo>
                  <a:pt x="0" y="99827"/>
                </a:lnTo>
                <a:lnTo>
                  <a:pt x="354" y="111101"/>
                </a:lnTo>
                <a:lnTo>
                  <a:pt x="8889" y="149847"/>
                </a:lnTo>
                <a:lnTo>
                  <a:pt x="41080" y="185090"/>
                </a:lnTo>
                <a:lnTo>
                  <a:pt x="50291" y="189122"/>
                </a:lnTo>
                <a:lnTo>
                  <a:pt x="50291" y="88364"/>
                </a:lnTo>
                <a:lnTo>
                  <a:pt x="51053" y="79982"/>
                </a:lnTo>
                <a:lnTo>
                  <a:pt x="52577" y="72362"/>
                </a:lnTo>
                <a:lnTo>
                  <a:pt x="54863" y="65504"/>
                </a:lnTo>
                <a:lnTo>
                  <a:pt x="57149" y="59408"/>
                </a:lnTo>
                <a:lnTo>
                  <a:pt x="60959" y="54074"/>
                </a:lnTo>
                <a:lnTo>
                  <a:pt x="64007" y="48740"/>
                </a:lnTo>
                <a:lnTo>
                  <a:pt x="68579" y="44930"/>
                </a:lnTo>
                <a:lnTo>
                  <a:pt x="73913" y="42644"/>
                </a:lnTo>
                <a:lnTo>
                  <a:pt x="80009" y="39596"/>
                </a:lnTo>
                <a:lnTo>
                  <a:pt x="86105" y="38072"/>
                </a:lnTo>
                <a:lnTo>
                  <a:pt x="101345" y="38072"/>
                </a:lnTo>
                <a:lnTo>
                  <a:pt x="108203" y="39596"/>
                </a:lnTo>
                <a:lnTo>
                  <a:pt x="133349" y="73886"/>
                </a:lnTo>
                <a:lnTo>
                  <a:pt x="135635" y="186372"/>
                </a:lnTo>
                <a:lnTo>
                  <a:pt x="143287" y="183274"/>
                </a:lnTo>
                <a:lnTo>
                  <a:pt x="176064" y="146975"/>
                </a:lnTo>
                <a:lnTo>
                  <a:pt x="185460" y="109279"/>
                </a:lnTo>
                <a:lnTo>
                  <a:pt x="185927" y="95984"/>
                </a:lnTo>
                <a:close/>
              </a:path>
              <a:path w="186054" h="196214">
                <a:moveTo>
                  <a:pt x="135635" y="186372"/>
                </a:moveTo>
                <a:lnTo>
                  <a:pt x="135635" y="107414"/>
                </a:lnTo>
                <a:lnTo>
                  <a:pt x="134873" y="115034"/>
                </a:lnTo>
                <a:lnTo>
                  <a:pt x="133349" y="122654"/>
                </a:lnTo>
                <a:lnTo>
                  <a:pt x="131057" y="129528"/>
                </a:lnTo>
                <a:lnTo>
                  <a:pt x="128777" y="135608"/>
                </a:lnTo>
                <a:lnTo>
                  <a:pt x="124967" y="140942"/>
                </a:lnTo>
                <a:lnTo>
                  <a:pt x="121919" y="146276"/>
                </a:lnTo>
                <a:lnTo>
                  <a:pt x="117347" y="150086"/>
                </a:lnTo>
                <a:lnTo>
                  <a:pt x="112013" y="152372"/>
                </a:lnTo>
                <a:lnTo>
                  <a:pt x="106679" y="155420"/>
                </a:lnTo>
                <a:lnTo>
                  <a:pt x="99821" y="156944"/>
                </a:lnTo>
                <a:lnTo>
                  <a:pt x="84581" y="156944"/>
                </a:lnTo>
                <a:lnTo>
                  <a:pt x="54101" y="127988"/>
                </a:lnTo>
                <a:lnTo>
                  <a:pt x="50291" y="105890"/>
                </a:lnTo>
                <a:lnTo>
                  <a:pt x="50291" y="189122"/>
                </a:lnTo>
                <a:lnTo>
                  <a:pt x="54863" y="191112"/>
                </a:lnTo>
                <a:lnTo>
                  <a:pt x="66014" y="193637"/>
                </a:lnTo>
                <a:lnTo>
                  <a:pt x="78829" y="195236"/>
                </a:lnTo>
                <a:lnTo>
                  <a:pt x="93567" y="195779"/>
                </a:lnTo>
                <a:lnTo>
                  <a:pt x="104560" y="195060"/>
                </a:lnTo>
                <a:lnTo>
                  <a:pt x="115918" y="193030"/>
                </a:lnTo>
                <a:lnTo>
                  <a:pt x="128530" y="189249"/>
                </a:lnTo>
                <a:lnTo>
                  <a:pt x="135635" y="186372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200882" y="2337054"/>
            <a:ext cx="141605" cy="196215"/>
          </a:xfrm>
          <a:custGeom>
            <a:avLst/>
            <a:gdLst/>
            <a:ahLst/>
            <a:cxnLst/>
            <a:rect l="l" t="t" r="r" b="b"/>
            <a:pathLst>
              <a:path w="141604" h="196214">
                <a:moveTo>
                  <a:pt x="140623" y="44196"/>
                </a:moveTo>
                <a:lnTo>
                  <a:pt x="140623" y="25908"/>
                </a:lnTo>
                <a:lnTo>
                  <a:pt x="139861" y="24384"/>
                </a:lnTo>
                <a:lnTo>
                  <a:pt x="139861" y="22860"/>
                </a:lnTo>
                <a:lnTo>
                  <a:pt x="139099" y="21336"/>
                </a:lnTo>
                <a:lnTo>
                  <a:pt x="139099" y="19812"/>
                </a:lnTo>
                <a:lnTo>
                  <a:pt x="138337" y="19050"/>
                </a:lnTo>
                <a:lnTo>
                  <a:pt x="120811" y="6858"/>
                </a:lnTo>
                <a:lnTo>
                  <a:pt x="116239" y="4572"/>
                </a:lnTo>
                <a:lnTo>
                  <a:pt x="111667" y="3048"/>
                </a:lnTo>
                <a:lnTo>
                  <a:pt x="102523" y="1524"/>
                </a:lnTo>
                <a:lnTo>
                  <a:pt x="97189" y="0"/>
                </a:lnTo>
                <a:lnTo>
                  <a:pt x="58128" y="4353"/>
                </a:lnTo>
                <a:lnTo>
                  <a:pt x="22713" y="25881"/>
                </a:lnTo>
                <a:lnTo>
                  <a:pt x="4581" y="59872"/>
                </a:lnTo>
                <a:lnTo>
                  <a:pt x="0" y="112140"/>
                </a:lnTo>
                <a:lnTo>
                  <a:pt x="1306" y="123550"/>
                </a:lnTo>
                <a:lnTo>
                  <a:pt x="14245" y="162329"/>
                </a:lnTo>
                <a:lnTo>
                  <a:pt x="49946" y="190029"/>
                </a:lnTo>
                <a:lnTo>
                  <a:pt x="49946" y="97013"/>
                </a:lnTo>
                <a:lnTo>
                  <a:pt x="50644" y="83664"/>
                </a:lnTo>
                <a:lnTo>
                  <a:pt x="75560" y="41780"/>
                </a:lnTo>
                <a:lnTo>
                  <a:pt x="88045" y="39748"/>
                </a:lnTo>
                <a:lnTo>
                  <a:pt x="97189" y="39841"/>
                </a:lnTo>
                <a:lnTo>
                  <a:pt x="100999" y="40386"/>
                </a:lnTo>
                <a:lnTo>
                  <a:pt x="105571" y="42672"/>
                </a:lnTo>
                <a:lnTo>
                  <a:pt x="110905" y="44196"/>
                </a:lnTo>
                <a:lnTo>
                  <a:pt x="114715" y="46482"/>
                </a:lnTo>
                <a:lnTo>
                  <a:pt x="117763" y="48768"/>
                </a:lnTo>
                <a:lnTo>
                  <a:pt x="121573" y="50292"/>
                </a:lnTo>
                <a:lnTo>
                  <a:pt x="124621" y="52578"/>
                </a:lnTo>
                <a:lnTo>
                  <a:pt x="126907" y="54102"/>
                </a:lnTo>
                <a:lnTo>
                  <a:pt x="129193" y="56388"/>
                </a:lnTo>
                <a:lnTo>
                  <a:pt x="131479" y="57150"/>
                </a:lnTo>
                <a:lnTo>
                  <a:pt x="136051" y="57150"/>
                </a:lnTo>
                <a:lnTo>
                  <a:pt x="137575" y="55626"/>
                </a:lnTo>
                <a:lnTo>
                  <a:pt x="139099" y="52578"/>
                </a:lnTo>
                <a:lnTo>
                  <a:pt x="139861" y="49530"/>
                </a:lnTo>
                <a:lnTo>
                  <a:pt x="140623" y="44196"/>
                </a:lnTo>
                <a:close/>
              </a:path>
              <a:path w="141604" h="196214">
                <a:moveTo>
                  <a:pt x="139861" y="173736"/>
                </a:moveTo>
                <a:lnTo>
                  <a:pt x="139861" y="137922"/>
                </a:lnTo>
                <a:lnTo>
                  <a:pt x="136813" y="134874"/>
                </a:lnTo>
                <a:lnTo>
                  <a:pt x="133765" y="134874"/>
                </a:lnTo>
                <a:lnTo>
                  <a:pt x="129193" y="137922"/>
                </a:lnTo>
                <a:lnTo>
                  <a:pt x="126907" y="140208"/>
                </a:lnTo>
                <a:lnTo>
                  <a:pt x="123859" y="142494"/>
                </a:lnTo>
                <a:lnTo>
                  <a:pt x="116239" y="147066"/>
                </a:lnTo>
                <a:lnTo>
                  <a:pt x="102523" y="153924"/>
                </a:lnTo>
                <a:lnTo>
                  <a:pt x="97189" y="154590"/>
                </a:lnTo>
                <a:lnTo>
                  <a:pt x="82711" y="154686"/>
                </a:lnTo>
                <a:lnTo>
                  <a:pt x="77377" y="153162"/>
                </a:lnTo>
                <a:lnTo>
                  <a:pt x="52166" y="122353"/>
                </a:lnTo>
                <a:lnTo>
                  <a:pt x="49946" y="97013"/>
                </a:lnTo>
                <a:lnTo>
                  <a:pt x="49946" y="190029"/>
                </a:lnTo>
                <a:lnTo>
                  <a:pt x="55924" y="192615"/>
                </a:lnTo>
                <a:lnTo>
                  <a:pt x="68438" y="194994"/>
                </a:lnTo>
                <a:lnTo>
                  <a:pt x="81325" y="195795"/>
                </a:lnTo>
                <a:lnTo>
                  <a:pt x="88807" y="195738"/>
                </a:lnTo>
                <a:lnTo>
                  <a:pt x="94141" y="195072"/>
                </a:lnTo>
                <a:lnTo>
                  <a:pt x="99475" y="194310"/>
                </a:lnTo>
                <a:lnTo>
                  <a:pt x="105571" y="192786"/>
                </a:lnTo>
                <a:lnTo>
                  <a:pt x="110905" y="192024"/>
                </a:lnTo>
                <a:lnTo>
                  <a:pt x="115477" y="189738"/>
                </a:lnTo>
                <a:lnTo>
                  <a:pt x="124621" y="186690"/>
                </a:lnTo>
                <a:lnTo>
                  <a:pt x="132241" y="182118"/>
                </a:lnTo>
                <a:lnTo>
                  <a:pt x="134527" y="180594"/>
                </a:lnTo>
                <a:lnTo>
                  <a:pt x="139099" y="176022"/>
                </a:lnTo>
                <a:lnTo>
                  <a:pt x="139099" y="175260"/>
                </a:lnTo>
                <a:lnTo>
                  <a:pt x="139861" y="173736"/>
                </a:lnTo>
                <a:close/>
              </a:path>
              <a:path w="141604" h="196214">
                <a:moveTo>
                  <a:pt x="140623" y="171450"/>
                </a:moveTo>
                <a:lnTo>
                  <a:pt x="140623" y="141732"/>
                </a:lnTo>
                <a:lnTo>
                  <a:pt x="139861" y="139446"/>
                </a:lnTo>
                <a:lnTo>
                  <a:pt x="139861" y="172974"/>
                </a:lnTo>
                <a:lnTo>
                  <a:pt x="140623" y="171450"/>
                </a:lnTo>
                <a:close/>
              </a:path>
              <a:path w="141604" h="196214">
                <a:moveTo>
                  <a:pt x="141385" y="167640"/>
                </a:moveTo>
                <a:lnTo>
                  <a:pt x="141385" y="146304"/>
                </a:lnTo>
                <a:lnTo>
                  <a:pt x="140623" y="144018"/>
                </a:lnTo>
                <a:lnTo>
                  <a:pt x="140623" y="169926"/>
                </a:lnTo>
                <a:lnTo>
                  <a:pt x="141385" y="16764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378843" y="2257044"/>
            <a:ext cx="166370" cy="273050"/>
          </a:xfrm>
          <a:custGeom>
            <a:avLst/>
            <a:gdLst/>
            <a:ahLst/>
            <a:cxnLst/>
            <a:rect l="l" t="t" r="r" b="b"/>
            <a:pathLst>
              <a:path w="166370" h="273050">
                <a:moveTo>
                  <a:pt x="49529" y="265937"/>
                </a:moveTo>
                <a:lnTo>
                  <a:pt x="49529" y="6857"/>
                </a:lnTo>
                <a:lnTo>
                  <a:pt x="48767" y="6095"/>
                </a:lnTo>
                <a:lnTo>
                  <a:pt x="48005" y="4571"/>
                </a:lnTo>
                <a:lnTo>
                  <a:pt x="47243" y="3809"/>
                </a:lnTo>
                <a:lnTo>
                  <a:pt x="42671" y="1523"/>
                </a:lnTo>
                <a:lnTo>
                  <a:pt x="39623" y="761"/>
                </a:lnTo>
                <a:lnTo>
                  <a:pt x="36575" y="761"/>
                </a:lnTo>
                <a:lnTo>
                  <a:pt x="33527" y="0"/>
                </a:lnTo>
                <a:lnTo>
                  <a:pt x="16001" y="0"/>
                </a:lnTo>
                <a:lnTo>
                  <a:pt x="12953" y="761"/>
                </a:lnTo>
                <a:lnTo>
                  <a:pt x="9905" y="761"/>
                </a:lnTo>
                <a:lnTo>
                  <a:pt x="5333" y="2285"/>
                </a:lnTo>
                <a:lnTo>
                  <a:pt x="2285" y="3809"/>
                </a:lnTo>
                <a:lnTo>
                  <a:pt x="1523" y="4571"/>
                </a:lnTo>
                <a:lnTo>
                  <a:pt x="761" y="6095"/>
                </a:lnTo>
                <a:lnTo>
                  <a:pt x="0" y="6857"/>
                </a:lnTo>
                <a:lnTo>
                  <a:pt x="0" y="265937"/>
                </a:lnTo>
                <a:lnTo>
                  <a:pt x="9905" y="272033"/>
                </a:lnTo>
                <a:lnTo>
                  <a:pt x="16001" y="272033"/>
                </a:lnTo>
                <a:lnTo>
                  <a:pt x="19811" y="272795"/>
                </a:lnTo>
                <a:lnTo>
                  <a:pt x="29717" y="272795"/>
                </a:lnTo>
                <a:lnTo>
                  <a:pt x="33527" y="272033"/>
                </a:lnTo>
                <a:lnTo>
                  <a:pt x="39623" y="272033"/>
                </a:lnTo>
                <a:lnTo>
                  <a:pt x="42671" y="271271"/>
                </a:lnTo>
                <a:lnTo>
                  <a:pt x="47243" y="268985"/>
                </a:lnTo>
                <a:lnTo>
                  <a:pt x="48767" y="267461"/>
                </a:lnTo>
                <a:lnTo>
                  <a:pt x="49529" y="265937"/>
                </a:lnTo>
                <a:close/>
              </a:path>
              <a:path w="166370" h="273050">
                <a:moveTo>
                  <a:pt x="166115" y="267461"/>
                </a:moveTo>
                <a:lnTo>
                  <a:pt x="166114" y="156971"/>
                </a:lnTo>
                <a:lnTo>
                  <a:pt x="161308" y="119120"/>
                </a:lnTo>
                <a:lnTo>
                  <a:pt x="123715" y="82348"/>
                </a:lnTo>
                <a:lnTo>
                  <a:pt x="95459" y="80363"/>
                </a:lnTo>
                <a:lnTo>
                  <a:pt x="83854" y="82796"/>
                </a:lnTo>
                <a:lnTo>
                  <a:pt x="70062" y="88652"/>
                </a:lnTo>
                <a:lnTo>
                  <a:pt x="59649" y="95423"/>
                </a:lnTo>
                <a:lnTo>
                  <a:pt x="49529" y="104393"/>
                </a:lnTo>
                <a:lnTo>
                  <a:pt x="49529" y="264413"/>
                </a:lnTo>
                <a:lnTo>
                  <a:pt x="51433" y="146867"/>
                </a:lnTo>
                <a:lnTo>
                  <a:pt x="60344" y="136838"/>
                </a:lnTo>
                <a:lnTo>
                  <a:pt x="69341" y="129539"/>
                </a:lnTo>
                <a:lnTo>
                  <a:pt x="75437" y="124967"/>
                </a:lnTo>
                <a:lnTo>
                  <a:pt x="81533" y="122681"/>
                </a:lnTo>
                <a:lnTo>
                  <a:pt x="92963" y="122681"/>
                </a:lnTo>
                <a:lnTo>
                  <a:pt x="117347" y="156971"/>
                </a:lnTo>
                <a:lnTo>
                  <a:pt x="117347" y="265937"/>
                </a:lnTo>
                <a:lnTo>
                  <a:pt x="118109" y="267461"/>
                </a:lnTo>
                <a:lnTo>
                  <a:pt x="120395" y="269747"/>
                </a:lnTo>
                <a:lnTo>
                  <a:pt x="122681" y="270509"/>
                </a:lnTo>
                <a:lnTo>
                  <a:pt x="124205" y="271271"/>
                </a:lnTo>
                <a:lnTo>
                  <a:pt x="126491" y="272033"/>
                </a:lnTo>
                <a:lnTo>
                  <a:pt x="133349" y="272033"/>
                </a:lnTo>
                <a:lnTo>
                  <a:pt x="137159" y="272795"/>
                </a:lnTo>
                <a:lnTo>
                  <a:pt x="146303" y="272795"/>
                </a:lnTo>
                <a:lnTo>
                  <a:pt x="150875" y="272033"/>
                </a:lnTo>
                <a:lnTo>
                  <a:pt x="156971" y="272033"/>
                </a:lnTo>
                <a:lnTo>
                  <a:pt x="161543" y="270509"/>
                </a:lnTo>
                <a:lnTo>
                  <a:pt x="164591" y="268985"/>
                </a:lnTo>
                <a:lnTo>
                  <a:pt x="166115" y="267461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584113" y="2337159"/>
            <a:ext cx="170815" cy="196215"/>
          </a:xfrm>
          <a:custGeom>
            <a:avLst/>
            <a:gdLst/>
            <a:ahLst/>
            <a:cxnLst/>
            <a:rect l="l" t="t" r="r" b="b"/>
            <a:pathLst>
              <a:path w="170814" h="196214">
                <a:moveTo>
                  <a:pt x="170396" y="98192"/>
                </a:moveTo>
                <a:lnTo>
                  <a:pt x="170396" y="92858"/>
                </a:lnTo>
                <a:lnTo>
                  <a:pt x="170084" y="75227"/>
                </a:lnTo>
                <a:lnTo>
                  <a:pt x="155645" y="29828"/>
                </a:lnTo>
                <a:lnTo>
                  <a:pt x="122642" y="4599"/>
                </a:lnTo>
                <a:lnTo>
                  <a:pt x="83880" y="0"/>
                </a:lnTo>
                <a:lnTo>
                  <a:pt x="71903" y="1224"/>
                </a:lnTo>
                <a:lnTo>
                  <a:pt x="27642" y="22524"/>
                </a:lnTo>
                <a:lnTo>
                  <a:pt x="5560" y="58598"/>
                </a:lnTo>
                <a:lnTo>
                  <a:pt x="0" y="109331"/>
                </a:lnTo>
                <a:lnTo>
                  <a:pt x="1306" y="121617"/>
                </a:lnTo>
                <a:lnTo>
                  <a:pt x="19485" y="167104"/>
                </a:lnTo>
                <a:lnTo>
                  <a:pt x="50000" y="188492"/>
                </a:lnTo>
                <a:lnTo>
                  <a:pt x="50000" y="72284"/>
                </a:lnTo>
                <a:lnTo>
                  <a:pt x="50762" y="66950"/>
                </a:lnTo>
                <a:lnTo>
                  <a:pt x="80507" y="35313"/>
                </a:lnTo>
                <a:lnTo>
                  <a:pt x="97354" y="35329"/>
                </a:lnTo>
                <a:lnTo>
                  <a:pt x="108145" y="40733"/>
                </a:lnTo>
                <a:lnTo>
                  <a:pt x="118420" y="52179"/>
                </a:lnTo>
                <a:lnTo>
                  <a:pt x="122055" y="63932"/>
                </a:lnTo>
                <a:lnTo>
                  <a:pt x="123152" y="78380"/>
                </a:lnTo>
                <a:lnTo>
                  <a:pt x="123152" y="110384"/>
                </a:lnTo>
                <a:lnTo>
                  <a:pt x="160490" y="110384"/>
                </a:lnTo>
                <a:lnTo>
                  <a:pt x="164300" y="108860"/>
                </a:lnTo>
                <a:lnTo>
                  <a:pt x="166586" y="105812"/>
                </a:lnTo>
                <a:lnTo>
                  <a:pt x="169634" y="102764"/>
                </a:lnTo>
                <a:lnTo>
                  <a:pt x="170396" y="98192"/>
                </a:lnTo>
                <a:close/>
              </a:path>
              <a:path w="170814" h="196214">
                <a:moveTo>
                  <a:pt x="123152" y="110384"/>
                </a:moveTo>
                <a:lnTo>
                  <a:pt x="123152" y="78380"/>
                </a:lnTo>
                <a:lnTo>
                  <a:pt x="50000" y="78380"/>
                </a:lnTo>
                <a:lnTo>
                  <a:pt x="50000" y="110384"/>
                </a:lnTo>
                <a:lnTo>
                  <a:pt x="123152" y="110384"/>
                </a:lnTo>
                <a:close/>
              </a:path>
              <a:path w="170814" h="196214">
                <a:moveTo>
                  <a:pt x="161252" y="178202"/>
                </a:moveTo>
                <a:lnTo>
                  <a:pt x="161252" y="150008"/>
                </a:lnTo>
                <a:lnTo>
                  <a:pt x="160490" y="148484"/>
                </a:lnTo>
                <a:lnTo>
                  <a:pt x="159728" y="147722"/>
                </a:lnTo>
                <a:lnTo>
                  <a:pt x="158966" y="147722"/>
                </a:lnTo>
                <a:lnTo>
                  <a:pt x="158204" y="146960"/>
                </a:lnTo>
                <a:lnTo>
                  <a:pt x="154394" y="146960"/>
                </a:lnTo>
                <a:lnTo>
                  <a:pt x="152108" y="147722"/>
                </a:lnTo>
                <a:lnTo>
                  <a:pt x="148298" y="148484"/>
                </a:lnTo>
                <a:lnTo>
                  <a:pt x="145250" y="150008"/>
                </a:lnTo>
                <a:lnTo>
                  <a:pt x="141440" y="151532"/>
                </a:lnTo>
                <a:lnTo>
                  <a:pt x="136868" y="153056"/>
                </a:lnTo>
                <a:lnTo>
                  <a:pt x="132296" y="153818"/>
                </a:lnTo>
                <a:lnTo>
                  <a:pt x="120104" y="156866"/>
                </a:lnTo>
                <a:lnTo>
                  <a:pt x="113246" y="158390"/>
                </a:lnTo>
                <a:lnTo>
                  <a:pt x="88862" y="158390"/>
                </a:lnTo>
                <a:lnTo>
                  <a:pt x="82004" y="157628"/>
                </a:lnTo>
                <a:lnTo>
                  <a:pt x="69812" y="153056"/>
                </a:lnTo>
                <a:lnTo>
                  <a:pt x="64478" y="150008"/>
                </a:lnTo>
                <a:lnTo>
                  <a:pt x="60668" y="145436"/>
                </a:lnTo>
                <a:lnTo>
                  <a:pt x="56858" y="141626"/>
                </a:lnTo>
                <a:lnTo>
                  <a:pt x="53810" y="136292"/>
                </a:lnTo>
                <a:lnTo>
                  <a:pt x="50762" y="124100"/>
                </a:lnTo>
                <a:lnTo>
                  <a:pt x="50000" y="117242"/>
                </a:lnTo>
                <a:lnTo>
                  <a:pt x="50000" y="188492"/>
                </a:lnTo>
                <a:lnTo>
                  <a:pt x="54620" y="190379"/>
                </a:lnTo>
                <a:lnTo>
                  <a:pt x="66191" y="193259"/>
                </a:lnTo>
                <a:lnTo>
                  <a:pt x="78921" y="195088"/>
                </a:lnTo>
                <a:lnTo>
                  <a:pt x="92672" y="195728"/>
                </a:lnTo>
                <a:lnTo>
                  <a:pt x="101816" y="195728"/>
                </a:lnTo>
                <a:lnTo>
                  <a:pt x="117056" y="194204"/>
                </a:lnTo>
                <a:lnTo>
                  <a:pt x="124676" y="192680"/>
                </a:lnTo>
                <a:lnTo>
                  <a:pt x="131534" y="191918"/>
                </a:lnTo>
                <a:lnTo>
                  <a:pt x="136868" y="190394"/>
                </a:lnTo>
                <a:lnTo>
                  <a:pt x="142964" y="188870"/>
                </a:lnTo>
                <a:lnTo>
                  <a:pt x="147536" y="187346"/>
                </a:lnTo>
                <a:lnTo>
                  <a:pt x="155156" y="184298"/>
                </a:lnTo>
                <a:lnTo>
                  <a:pt x="157442" y="182774"/>
                </a:lnTo>
                <a:lnTo>
                  <a:pt x="158966" y="181250"/>
                </a:lnTo>
                <a:lnTo>
                  <a:pt x="159728" y="179726"/>
                </a:lnTo>
                <a:lnTo>
                  <a:pt x="161252" y="178202"/>
                </a:lnTo>
                <a:close/>
              </a:path>
              <a:path w="170814" h="196214">
                <a:moveTo>
                  <a:pt x="162014" y="175154"/>
                </a:moveTo>
                <a:lnTo>
                  <a:pt x="162014" y="153056"/>
                </a:lnTo>
                <a:lnTo>
                  <a:pt x="161252" y="150770"/>
                </a:lnTo>
                <a:lnTo>
                  <a:pt x="161252" y="176678"/>
                </a:lnTo>
                <a:lnTo>
                  <a:pt x="162014" y="175154"/>
                </a:lnTo>
                <a:close/>
              </a:path>
              <a:path w="170814" h="196214">
                <a:moveTo>
                  <a:pt x="162776" y="168296"/>
                </a:moveTo>
                <a:lnTo>
                  <a:pt x="162776" y="159914"/>
                </a:lnTo>
                <a:lnTo>
                  <a:pt x="162014" y="156866"/>
                </a:lnTo>
                <a:lnTo>
                  <a:pt x="162014" y="170582"/>
                </a:lnTo>
                <a:lnTo>
                  <a:pt x="162776" y="16829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866523" y="2337054"/>
            <a:ext cx="158750" cy="195580"/>
          </a:xfrm>
          <a:custGeom>
            <a:avLst/>
            <a:gdLst/>
            <a:ahLst/>
            <a:cxnLst/>
            <a:rect l="l" t="t" r="r" b="b"/>
            <a:pathLst>
              <a:path w="158750" h="195580">
                <a:moveTo>
                  <a:pt x="110490" y="110489"/>
                </a:moveTo>
                <a:lnTo>
                  <a:pt x="110490" y="80009"/>
                </a:lnTo>
                <a:lnTo>
                  <a:pt x="83482" y="80241"/>
                </a:lnTo>
                <a:lnTo>
                  <a:pt x="45158" y="85487"/>
                </a:lnTo>
                <a:lnTo>
                  <a:pt x="5160" y="114424"/>
                </a:lnTo>
                <a:lnTo>
                  <a:pt x="0" y="139445"/>
                </a:lnTo>
                <a:lnTo>
                  <a:pt x="0" y="148589"/>
                </a:lnTo>
                <a:lnTo>
                  <a:pt x="20463" y="183477"/>
                </a:lnTo>
                <a:lnTo>
                  <a:pt x="48006" y="194153"/>
                </a:lnTo>
                <a:lnTo>
                  <a:pt x="48006" y="133349"/>
                </a:lnTo>
                <a:lnTo>
                  <a:pt x="48768" y="129539"/>
                </a:lnTo>
                <a:lnTo>
                  <a:pt x="50292" y="126491"/>
                </a:lnTo>
                <a:lnTo>
                  <a:pt x="51816" y="122681"/>
                </a:lnTo>
                <a:lnTo>
                  <a:pt x="54102" y="120395"/>
                </a:lnTo>
                <a:lnTo>
                  <a:pt x="61722" y="115823"/>
                </a:lnTo>
                <a:lnTo>
                  <a:pt x="66294" y="113537"/>
                </a:lnTo>
                <a:lnTo>
                  <a:pt x="71702" y="112754"/>
                </a:lnTo>
                <a:lnTo>
                  <a:pt x="76962" y="111251"/>
                </a:lnTo>
                <a:lnTo>
                  <a:pt x="83482" y="110527"/>
                </a:lnTo>
                <a:lnTo>
                  <a:pt x="110490" y="110489"/>
                </a:lnTo>
                <a:close/>
              </a:path>
              <a:path w="158750" h="195580">
                <a:moveTo>
                  <a:pt x="10668" y="45719"/>
                </a:moveTo>
                <a:lnTo>
                  <a:pt x="10668" y="25145"/>
                </a:lnTo>
                <a:lnTo>
                  <a:pt x="9906" y="27431"/>
                </a:lnTo>
                <a:lnTo>
                  <a:pt x="9144" y="30479"/>
                </a:lnTo>
                <a:lnTo>
                  <a:pt x="9144" y="38099"/>
                </a:lnTo>
                <a:lnTo>
                  <a:pt x="9906" y="40385"/>
                </a:lnTo>
                <a:lnTo>
                  <a:pt x="9906" y="42671"/>
                </a:lnTo>
                <a:lnTo>
                  <a:pt x="10668" y="45719"/>
                </a:lnTo>
                <a:close/>
              </a:path>
              <a:path w="158750" h="195580">
                <a:moveTo>
                  <a:pt x="158496" y="187451"/>
                </a:moveTo>
                <a:lnTo>
                  <a:pt x="157981" y="57242"/>
                </a:lnTo>
                <a:lnTo>
                  <a:pt x="134606" y="11562"/>
                </a:lnTo>
                <a:lnTo>
                  <a:pt x="95690" y="367"/>
                </a:lnTo>
                <a:lnTo>
                  <a:pt x="67056" y="0"/>
                </a:lnTo>
                <a:lnTo>
                  <a:pt x="59267" y="1561"/>
                </a:lnTo>
                <a:lnTo>
                  <a:pt x="16002" y="16763"/>
                </a:lnTo>
                <a:lnTo>
                  <a:pt x="10668" y="22859"/>
                </a:lnTo>
                <a:lnTo>
                  <a:pt x="10668" y="47243"/>
                </a:lnTo>
                <a:lnTo>
                  <a:pt x="29718" y="49529"/>
                </a:lnTo>
                <a:lnTo>
                  <a:pt x="33528" y="48005"/>
                </a:lnTo>
                <a:lnTo>
                  <a:pt x="38862" y="45719"/>
                </a:lnTo>
                <a:lnTo>
                  <a:pt x="43434" y="43433"/>
                </a:lnTo>
                <a:lnTo>
                  <a:pt x="49530" y="41147"/>
                </a:lnTo>
                <a:lnTo>
                  <a:pt x="61722" y="38099"/>
                </a:lnTo>
                <a:lnTo>
                  <a:pt x="69342" y="36575"/>
                </a:lnTo>
                <a:lnTo>
                  <a:pt x="83820" y="36575"/>
                </a:lnTo>
                <a:lnTo>
                  <a:pt x="89154" y="37337"/>
                </a:lnTo>
                <a:lnTo>
                  <a:pt x="92964" y="38861"/>
                </a:lnTo>
                <a:lnTo>
                  <a:pt x="97536" y="40385"/>
                </a:lnTo>
                <a:lnTo>
                  <a:pt x="100584" y="41909"/>
                </a:lnTo>
                <a:lnTo>
                  <a:pt x="105918" y="47243"/>
                </a:lnTo>
                <a:lnTo>
                  <a:pt x="108966" y="54863"/>
                </a:lnTo>
                <a:lnTo>
                  <a:pt x="110490" y="64007"/>
                </a:lnTo>
                <a:lnTo>
                  <a:pt x="110490" y="178595"/>
                </a:lnTo>
                <a:lnTo>
                  <a:pt x="118110" y="171449"/>
                </a:lnTo>
                <a:lnTo>
                  <a:pt x="118110" y="187451"/>
                </a:lnTo>
                <a:lnTo>
                  <a:pt x="118872" y="188213"/>
                </a:lnTo>
                <a:lnTo>
                  <a:pt x="119634" y="189737"/>
                </a:lnTo>
                <a:lnTo>
                  <a:pt x="122682" y="191261"/>
                </a:lnTo>
                <a:lnTo>
                  <a:pt x="125730" y="192023"/>
                </a:lnTo>
                <a:lnTo>
                  <a:pt x="128016" y="192023"/>
                </a:lnTo>
                <a:lnTo>
                  <a:pt x="132588" y="192785"/>
                </a:lnTo>
                <a:lnTo>
                  <a:pt x="144018" y="192785"/>
                </a:lnTo>
                <a:lnTo>
                  <a:pt x="147828" y="192023"/>
                </a:lnTo>
                <a:lnTo>
                  <a:pt x="150876" y="192023"/>
                </a:lnTo>
                <a:lnTo>
                  <a:pt x="155448" y="190499"/>
                </a:lnTo>
                <a:lnTo>
                  <a:pt x="156972" y="189737"/>
                </a:lnTo>
                <a:lnTo>
                  <a:pt x="157734" y="188213"/>
                </a:lnTo>
                <a:lnTo>
                  <a:pt x="158496" y="187451"/>
                </a:lnTo>
                <a:close/>
              </a:path>
              <a:path w="158750" h="195580">
                <a:moveTo>
                  <a:pt x="110490" y="178595"/>
                </a:moveTo>
                <a:lnTo>
                  <a:pt x="110490" y="140207"/>
                </a:lnTo>
                <a:lnTo>
                  <a:pt x="104394" y="147065"/>
                </a:lnTo>
                <a:lnTo>
                  <a:pt x="98298" y="152399"/>
                </a:lnTo>
                <a:lnTo>
                  <a:pt x="92964" y="155447"/>
                </a:lnTo>
                <a:lnTo>
                  <a:pt x="86868" y="159257"/>
                </a:lnTo>
                <a:lnTo>
                  <a:pt x="80772" y="160781"/>
                </a:lnTo>
                <a:lnTo>
                  <a:pt x="65532" y="160781"/>
                </a:lnTo>
                <a:lnTo>
                  <a:pt x="59436" y="159257"/>
                </a:lnTo>
                <a:lnTo>
                  <a:pt x="54864" y="154685"/>
                </a:lnTo>
                <a:lnTo>
                  <a:pt x="50292" y="150875"/>
                </a:lnTo>
                <a:lnTo>
                  <a:pt x="48006" y="144779"/>
                </a:lnTo>
                <a:lnTo>
                  <a:pt x="48006" y="194153"/>
                </a:lnTo>
                <a:lnTo>
                  <a:pt x="56494" y="195126"/>
                </a:lnTo>
                <a:lnTo>
                  <a:pt x="73083" y="195196"/>
                </a:lnTo>
                <a:lnTo>
                  <a:pt x="84953" y="192513"/>
                </a:lnTo>
                <a:lnTo>
                  <a:pt x="98230" y="187324"/>
                </a:lnTo>
                <a:lnTo>
                  <a:pt x="108798" y="180181"/>
                </a:lnTo>
                <a:lnTo>
                  <a:pt x="110490" y="178595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073787" y="2340101"/>
            <a:ext cx="166370" cy="193040"/>
          </a:xfrm>
          <a:custGeom>
            <a:avLst/>
            <a:gdLst/>
            <a:ahLst/>
            <a:cxnLst/>
            <a:rect l="l" t="t" r="r" b="b"/>
            <a:pathLst>
              <a:path w="166370" h="193039">
                <a:moveTo>
                  <a:pt x="166115" y="182879"/>
                </a:moveTo>
                <a:lnTo>
                  <a:pt x="166115" y="6095"/>
                </a:lnTo>
                <a:lnTo>
                  <a:pt x="164591" y="4571"/>
                </a:lnTo>
                <a:lnTo>
                  <a:pt x="163829" y="3047"/>
                </a:lnTo>
                <a:lnTo>
                  <a:pt x="160781" y="1523"/>
                </a:lnTo>
                <a:lnTo>
                  <a:pt x="158495" y="1523"/>
                </a:lnTo>
                <a:lnTo>
                  <a:pt x="156209" y="761"/>
                </a:lnTo>
                <a:lnTo>
                  <a:pt x="153161" y="761"/>
                </a:lnTo>
                <a:lnTo>
                  <a:pt x="150113" y="0"/>
                </a:lnTo>
                <a:lnTo>
                  <a:pt x="132587" y="0"/>
                </a:lnTo>
                <a:lnTo>
                  <a:pt x="129539" y="761"/>
                </a:lnTo>
                <a:lnTo>
                  <a:pt x="126491" y="761"/>
                </a:lnTo>
                <a:lnTo>
                  <a:pt x="124205" y="1523"/>
                </a:lnTo>
                <a:lnTo>
                  <a:pt x="121919" y="1523"/>
                </a:lnTo>
                <a:lnTo>
                  <a:pt x="118871" y="3047"/>
                </a:lnTo>
                <a:lnTo>
                  <a:pt x="118109" y="4571"/>
                </a:lnTo>
                <a:lnTo>
                  <a:pt x="117347" y="5333"/>
                </a:lnTo>
                <a:lnTo>
                  <a:pt x="117347" y="7619"/>
                </a:lnTo>
                <a:lnTo>
                  <a:pt x="114845" y="126170"/>
                </a:lnTo>
                <a:lnTo>
                  <a:pt x="105357" y="135868"/>
                </a:lnTo>
                <a:lnTo>
                  <a:pt x="96773" y="143255"/>
                </a:lnTo>
                <a:lnTo>
                  <a:pt x="90677" y="147827"/>
                </a:lnTo>
                <a:lnTo>
                  <a:pt x="84581" y="150113"/>
                </a:lnTo>
                <a:lnTo>
                  <a:pt x="73151" y="150113"/>
                </a:lnTo>
                <a:lnTo>
                  <a:pt x="68579" y="149351"/>
                </a:lnTo>
                <a:lnTo>
                  <a:pt x="64769" y="147065"/>
                </a:lnTo>
                <a:lnTo>
                  <a:pt x="61721" y="145541"/>
                </a:lnTo>
                <a:lnTo>
                  <a:pt x="48767" y="115061"/>
                </a:lnTo>
                <a:lnTo>
                  <a:pt x="48767" y="5333"/>
                </a:lnTo>
                <a:lnTo>
                  <a:pt x="47243" y="4571"/>
                </a:lnTo>
                <a:lnTo>
                  <a:pt x="46481" y="3047"/>
                </a:lnTo>
                <a:lnTo>
                  <a:pt x="45719" y="2285"/>
                </a:lnTo>
                <a:lnTo>
                  <a:pt x="43433" y="1523"/>
                </a:lnTo>
                <a:lnTo>
                  <a:pt x="41909" y="1523"/>
                </a:lnTo>
                <a:lnTo>
                  <a:pt x="38861" y="761"/>
                </a:lnTo>
                <a:lnTo>
                  <a:pt x="35813" y="761"/>
                </a:lnTo>
                <a:lnTo>
                  <a:pt x="32765" y="0"/>
                </a:lnTo>
                <a:lnTo>
                  <a:pt x="15239" y="0"/>
                </a:lnTo>
                <a:lnTo>
                  <a:pt x="12191" y="761"/>
                </a:lnTo>
                <a:lnTo>
                  <a:pt x="9143" y="761"/>
                </a:lnTo>
                <a:lnTo>
                  <a:pt x="6857" y="1523"/>
                </a:lnTo>
                <a:lnTo>
                  <a:pt x="4543" y="1538"/>
                </a:lnTo>
                <a:lnTo>
                  <a:pt x="1523" y="3047"/>
                </a:lnTo>
                <a:lnTo>
                  <a:pt x="761" y="4571"/>
                </a:lnTo>
                <a:lnTo>
                  <a:pt x="0" y="5333"/>
                </a:lnTo>
                <a:lnTo>
                  <a:pt x="0" y="114341"/>
                </a:lnTo>
                <a:lnTo>
                  <a:pt x="9368" y="162845"/>
                </a:lnTo>
                <a:lnTo>
                  <a:pt x="40333" y="189302"/>
                </a:lnTo>
                <a:lnTo>
                  <a:pt x="67104" y="192675"/>
                </a:lnTo>
                <a:lnTo>
                  <a:pt x="77116" y="191131"/>
                </a:lnTo>
                <a:lnTo>
                  <a:pt x="89064" y="186948"/>
                </a:lnTo>
                <a:lnTo>
                  <a:pt x="104322" y="179091"/>
                </a:lnTo>
                <a:lnTo>
                  <a:pt x="114264" y="171255"/>
                </a:lnTo>
                <a:lnTo>
                  <a:pt x="124205" y="161543"/>
                </a:lnTo>
                <a:lnTo>
                  <a:pt x="124205" y="184403"/>
                </a:lnTo>
                <a:lnTo>
                  <a:pt x="126491" y="186689"/>
                </a:lnTo>
                <a:lnTo>
                  <a:pt x="129539" y="188213"/>
                </a:lnTo>
                <a:lnTo>
                  <a:pt x="131825" y="188975"/>
                </a:lnTo>
                <a:lnTo>
                  <a:pt x="137159" y="188975"/>
                </a:lnTo>
                <a:lnTo>
                  <a:pt x="140969" y="189737"/>
                </a:lnTo>
                <a:lnTo>
                  <a:pt x="148589" y="189737"/>
                </a:lnTo>
                <a:lnTo>
                  <a:pt x="152399" y="188975"/>
                </a:lnTo>
                <a:lnTo>
                  <a:pt x="157733" y="188975"/>
                </a:lnTo>
                <a:lnTo>
                  <a:pt x="160019" y="188213"/>
                </a:lnTo>
                <a:lnTo>
                  <a:pt x="163067" y="186689"/>
                </a:lnTo>
                <a:lnTo>
                  <a:pt x="165353" y="184403"/>
                </a:lnTo>
                <a:lnTo>
                  <a:pt x="166115" y="18287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374003" y="2276094"/>
            <a:ext cx="294640" cy="254000"/>
          </a:xfrm>
          <a:custGeom>
            <a:avLst/>
            <a:gdLst/>
            <a:ahLst/>
            <a:cxnLst/>
            <a:rect l="l" t="t" r="r" b="b"/>
            <a:pathLst>
              <a:path w="294640" h="254000">
                <a:moveTo>
                  <a:pt x="294132" y="246887"/>
                </a:moveTo>
                <a:lnTo>
                  <a:pt x="294132" y="17525"/>
                </a:lnTo>
                <a:lnTo>
                  <a:pt x="292608" y="11429"/>
                </a:lnTo>
                <a:lnTo>
                  <a:pt x="279654" y="761"/>
                </a:lnTo>
                <a:lnTo>
                  <a:pt x="277368" y="0"/>
                </a:lnTo>
                <a:lnTo>
                  <a:pt x="233934" y="0"/>
                </a:lnTo>
                <a:lnTo>
                  <a:pt x="222504" y="2285"/>
                </a:lnTo>
                <a:lnTo>
                  <a:pt x="219456" y="3809"/>
                </a:lnTo>
                <a:lnTo>
                  <a:pt x="217170" y="6095"/>
                </a:lnTo>
                <a:lnTo>
                  <a:pt x="214122" y="8381"/>
                </a:lnTo>
                <a:lnTo>
                  <a:pt x="211836" y="12191"/>
                </a:lnTo>
                <a:lnTo>
                  <a:pt x="209550" y="15239"/>
                </a:lnTo>
                <a:lnTo>
                  <a:pt x="208026" y="19049"/>
                </a:lnTo>
                <a:lnTo>
                  <a:pt x="205740" y="23621"/>
                </a:lnTo>
                <a:lnTo>
                  <a:pt x="204216" y="29717"/>
                </a:lnTo>
                <a:lnTo>
                  <a:pt x="147828" y="179069"/>
                </a:lnTo>
                <a:lnTo>
                  <a:pt x="147066" y="179069"/>
                </a:lnTo>
                <a:lnTo>
                  <a:pt x="92202" y="28955"/>
                </a:lnTo>
                <a:lnTo>
                  <a:pt x="90678" y="23621"/>
                </a:lnTo>
                <a:lnTo>
                  <a:pt x="89154" y="19049"/>
                </a:lnTo>
                <a:lnTo>
                  <a:pt x="67818" y="1523"/>
                </a:lnTo>
                <a:lnTo>
                  <a:pt x="64008" y="761"/>
                </a:lnTo>
                <a:lnTo>
                  <a:pt x="58674" y="0"/>
                </a:lnTo>
                <a:lnTo>
                  <a:pt x="12954" y="0"/>
                </a:lnTo>
                <a:lnTo>
                  <a:pt x="8382" y="1523"/>
                </a:lnTo>
                <a:lnTo>
                  <a:pt x="5334" y="5333"/>
                </a:lnTo>
                <a:lnTo>
                  <a:pt x="1524" y="8381"/>
                </a:lnTo>
                <a:lnTo>
                  <a:pt x="0" y="13715"/>
                </a:lnTo>
                <a:lnTo>
                  <a:pt x="0" y="247649"/>
                </a:lnTo>
                <a:lnTo>
                  <a:pt x="762" y="248411"/>
                </a:lnTo>
                <a:lnTo>
                  <a:pt x="1524" y="249935"/>
                </a:lnTo>
                <a:lnTo>
                  <a:pt x="4572" y="251459"/>
                </a:lnTo>
                <a:lnTo>
                  <a:pt x="6858" y="252221"/>
                </a:lnTo>
                <a:lnTo>
                  <a:pt x="9144" y="252221"/>
                </a:lnTo>
                <a:lnTo>
                  <a:pt x="12192" y="252983"/>
                </a:lnTo>
                <a:lnTo>
                  <a:pt x="15240" y="252983"/>
                </a:lnTo>
                <a:lnTo>
                  <a:pt x="19050" y="253745"/>
                </a:lnTo>
                <a:lnTo>
                  <a:pt x="28956" y="253745"/>
                </a:lnTo>
                <a:lnTo>
                  <a:pt x="32766" y="252983"/>
                </a:lnTo>
                <a:lnTo>
                  <a:pt x="35814" y="252983"/>
                </a:lnTo>
                <a:lnTo>
                  <a:pt x="38862" y="252221"/>
                </a:lnTo>
                <a:lnTo>
                  <a:pt x="41148" y="252221"/>
                </a:lnTo>
                <a:lnTo>
                  <a:pt x="43434" y="251459"/>
                </a:lnTo>
                <a:lnTo>
                  <a:pt x="46482" y="249935"/>
                </a:lnTo>
                <a:lnTo>
                  <a:pt x="47244" y="248411"/>
                </a:lnTo>
                <a:lnTo>
                  <a:pt x="48006" y="247649"/>
                </a:lnTo>
                <a:lnTo>
                  <a:pt x="48006" y="39623"/>
                </a:lnTo>
                <a:lnTo>
                  <a:pt x="48768" y="39623"/>
                </a:lnTo>
                <a:lnTo>
                  <a:pt x="119634" y="245363"/>
                </a:lnTo>
                <a:lnTo>
                  <a:pt x="119634" y="246125"/>
                </a:lnTo>
                <a:lnTo>
                  <a:pt x="120396" y="247649"/>
                </a:lnTo>
                <a:lnTo>
                  <a:pt x="121920" y="248411"/>
                </a:lnTo>
                <a:lnTo>
                  <a:pt x="122682" y="249935"/>
                </a:lnTo>
                <a:lnTo>
                  <a:pt x="124206" y="250697"/>
                </a:lnTo>
                <a:lnTo>
                  <a:pt x="131064" y="252983"/>
                </a:lnTo>
                <a:lnTo>
                  <a:pt x="137160" y="252983"/>
                </a:lnTo>
                <a:lnTo>
                  <a:pt x="140970" y="253745"/>
                </a:lnTo>
                <a:lnTo>
                  <a:pt x="150114" y="253745"/>
                </a:lnTo>
                <a:lnTo>
                  <a:pt x="153924" y="252983"/>
                </a:lnTo>
                <a:lnTo>
                  <a:pt x="160020" y="252983"/>
                </a:lnTo>
                <a:lnTo>
                  <a:pt x="162306" y="252221"/>
                </a:lnTo>
                <a:lnTo>
                  <a:pt x="164592" y="252221"/>
                </a:lnTo>
                <a:lnTo>
                  <a:pt x="166116" y="251459"/>
                </a:lnTo>
                <a:lnTo>
                  <a:pt x="168402" y="250697"/>
                </a:lnTo>
                <a:lnTo>
                  <a:pt x="169164" y="249173"/>
                </a:lnTo>
                <a:lnTo>
                  <a:pt x="170688" y="248411"/>
                </a:lnTo>
                <a:lnTo>
                  <a:pt x="171450" y="246887"/>
                </a:lnTo>
                <a:lnTo>
                  <a:pt x="171450" y="245363"/>
                </a:lnTo>
                <a:lnTo>
                  <a:pt x="244602" y="39623"/>
                </a:lnTo>
                <a:lnTo>
                  <a:pt x="245364" y="39623"/>
                </a:lnTo>
                <a:lnTo>
                  <a:pt x="245364" y="247649"/>
                </a:lnTo>
                <a:lnTo>
                  <a:pt x="246126" y="248411"/>
                </a:lnTo>
                <a:lnTo>
                  <a:pt x="246888" y="249935"/>
                </a:lnTo>
                <a:lnTo>
                  <a:pt x="249936" y="251459"/>
                </a:lnTo>
                <a:lnTo>
                  <a:pt x="252222" y="252221"/>
                </a:lnTo>
                <a:lnTo>
                  <a:pt x="254508" y="252221"/>
                </a:lnTo>
                <a:lnTo>
                  <a:pt x="257556" y="252983"/>
                </a:lnTo>
                <a:lnTo>
                  <a:pt x="260604" y="252983"/>
                </a:lnTo>
                <a:lnTo>
                  <a:pt x="264414" y="253745"/>
                </a:lnTo>
                <a:lnTo>
                  <a:pt x="274320" y="253745"/>
                </a:lnTo>
                <a:lnTo>
                  <a:pt x="278130" y="252983"/>
                </a:lnTo>
                <a:lnTo>
                  <a:pt x="281178" y="252983"/>
                </a:lnTo>
                <a:lnTo>
                  <a:pt x="284226" y="252221"/>
                </a:lnTo>
                <a:lnTo>
                  <a:pt x="287274" y="252221"/>
                </a:lnTo>
                <a:lnTo>
                  <a:pt x="291846" y="249935"/>
                </a:lnTo>
                <a:lnTo>
                  <a:pt x="292608" y="248411"/>
                </a:lnTo>
                <a:lnTo>
                  <a:pt x="294132" y="246887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707758" y="2337079"/>
            <a:ext cx="186055" cy="196215"/>
          </a:xfrm>
          <a:custGeom>
            <a:avLst/>
            <a:gdLst/>
            <a:ahLst/>
            <a:cxnLst/>
            <a:rect l="l" t="t" r="r" b="b"/>
            <a:pathLst>
              <a:path w="186054" h="196214">
                <a:moveTo>
                  <a:pt x="185927" y="95986"/>
                </a:moveTo>
                <a:lnTo>
                  <a:pt x="177123" y="45366"/>
                </a:lnTo>
                <a:lnTo>
                  <a:pt x="145121" y="10310"/>
                </a:lnTo>
                <a:lnTo>
                  <a:pt x="107125" y="407"/>
                </a:lnTo>
                <a:lnTo>
                  <a:pt x="92400" y="0"/>
                </a:lnTo>
                <a:lnTo>
                  <a:pt x="81394" y="698"/>
                </a:lnTo>
                <a:lnTo>
                  <a:pt x="42533" y="11823"/>
                </a:lnTo>
                <a:lnTo>
                  <a:pt x="10167" y="48242"/>
                </a:lnTo>
                <a:lnTo>
                  <a:pt x="468" y="86287"/>
                </a:lnTo>
                <a:lnTo>
                  <a:pt x="0" y="99832"/>
                </a:lnTo>
                <a:lnTo>
                  <a:pt x="355" y="111106"/>
                </a:lnTo>
                <a:lnTo>
                  <a:pt x="8891" y="149853"/>
                </a:lnTo>
                <a:lnTo>
                  <a:pt x="41084" y="185094"/>
                </a:lnTo>
                <a:lnTo>
                  <a:pt x="50291" y="189124"/>
                </a:lnTo>
                <a:lnTo>
                  <a:pt x="50291" y="88366"/>
                </a:lnTo>
                <a:lnTo>
                  <a:pt x="51053" y="79984"/>
                </a:lnTo>
                <a:lnTo>
                  <a:pt x="53339" y="72364"/>
                </a:lnTo>
                <a:lnTo>
                  <a:pt x="54863" y="65506"/>
                </a:lnTo>
                <a:lnTo>
                  <a:pt x="57149" y="59410"/>
                </a:lnTo>
                <a:lnTo>
                  <a:pt x="60959" y="54076"/>
                </a:lnTo>
                <a:lnTo>
                  <a:pt x="64007" y="48742"/>
                </a:lnTo>
                <a:lnTo>
                  <a:pt x="68579" y="44932"/>
                </a:lnTo>
                <a:lnTo>
                  <a:pt x="74675" y="42646"/>
                </a:lnTo>
                <a:lnTo>
                  <a:pt x="80009" y="39598"/>
                </a:lnTo>
                <a:lnTo>
                  <a:pt x="86105" y="38074"/>
                </a:lnTo>
                <a:lnTo>
                  <a:pt x="123443" y="50266"/>
                </a:lnTo>
                <a:lnTo>
                  <a:pt x="126491" y="55600"/>
                </a:lnTo>
                <a:lnTo>
                  <a:pt x="130301" y="60934"/>
                </a:lnTo>
                <a:lnTo>
                  <a:pt x="132587" y="67030"/>
                </a:lnTo>
                <a:lnTo>
                  <a:pt x="133349" y="73888"/>
                </a:lnTo>
                <a:lnTo>
                  <a:pt x="134873" y="81508"/>
                </a:lnTo>
                <a:lnTo>
                  <a:pt x="135635" y="89128"/>
                </a:lnTo>
                <a:lnTo>
                  <a:pt x="135635" y="186441"/>
                </a:lnTo>
                <a:lnTo>
                  <a:pt x="143288" y="183276"/>
                </a:lnTo>
                <a:lnTo>
                  <a:pt x="176403" y="146977"/>
                </a:lnTo>
                <a:lnTo>
                  <a:pt x="185460" y="109282"/>
                </a:lnTo>
                <a:lnTo>
                  <a:pt x="185927" y="95986"/>
                </a:lnTo>
                <a:close/>
              </a:path>
              <a:path w="186054" h="196214">
                <a:moveTo>
                  <a:pt x="135635" y="186441"/>
                </a:moveTo>
                <a:lnTo>
                  <a:pt x="135635" y="107416"/>
                </a:lnTo>
                <a:lnTo>
                  <a:pt x="134873" y="115036"/>
                </a:lnTo>
                <a:lnTo>
                  <a:pt x="133349" y="122656"/>
                </a:lnTo>
                <a:lnTo>
                  <a:pt x="112013" y="152374"/>
                </a:lnTo>
                <a:lnTo>
                  <a:pt x="106679" y="155422"/>
                </a:lnTo>
                <a:lnTo>
                  <a:pt x="99821" y="156946"/>
                </a:lnTo>
                <a:lnTo>
                  <a:pt x="84581" y="156946"/>
                </a:lnTo>
                <a:lnTo>
                  <a:pt x="54101" y="127990"/>
                </a:lnTo>
                <a:lnTo>
                  <a:pt x="50291" y="105892"/>
                </a:lnTo>
                <a:lnTo>
                  <a:pt x="50291" y="189124"/>
                </a:lnTo>
                <a:lnTo>
                  <a:pt x="54863" y="191114"/>
                </a:lnTo>
                <a:lnTo>
                  <a:pt x="66019" y="193640"/>
                </a:lnTo>
                <a:lnTo>
                  <a:pt x="78835" y="195238"/>
                </a:lnTo>
                <a:lnTo>
                  <a:pt x="93576" y="195781"/>
                </a:lnTo>
                <a:lnTo>
                  <a:pt x="104702" y="195063"/>
                </a:lnTo>
                <a:lnTo>
                  <a:pt x="116220" y="193033"/>
                </a:lnTo>
                <a:lnTo>
                  <a:pt x="128845" y="189251"/>
                </a:lnTo>
                <a:lnTo>
                  <a:pt x="135635" y="186441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926465" y="2263901"/>
            <a:ext cx="53340" cy="266065"/>
          </a:xfrm>
          <a:custGeom>
            <a:avLst/>
            <a:gdLst/>
            <a:ahLst/>
            <a:cxnLst/>
            <a:rect l="l" t="t" r="r" b="b"/>
            <a:pathLst>
              <a:path w="53340" h="266064">
                <a:moveTo>
                  <a:pt x="53340" y="259079"/>
                </a:moveTo>
                <a:lnTo>
                  <a:pt x="53340" y="83057"/>
                </a:lnTo>
                <a:lnTo>
                  <a:pt x="43434" y="76961"/>
                </a:lnTo>
                <a:lnTo>
                  <a:pt x="40386" y="76961"/>
                </a:lnTo>
                <a:lnTo>
                  <a:pt x="37338" y="76199"/>
                </a:lnTo>
                <a:lnTo>
                  <a:pt x="19812" y="76199"/>
                </a:lnTo>
                <a:lnTo>
                  <a:pt x="16764" y="76961"/>
                </a:lnTo>
                <a:lnTo>
                  <a:pt x="13716" y="76961"/>
                </a:lnTo>
                <a:lnTo>
                  <a:pt x="10668" y="77723"/>
                </a:lnTo>
                <a:lnTo>
                  <a:pt x="9144" y="78485"/>
                </a:lnTo>
                <a:lnTo>
                  <a:pt x="6858" y="79247"/>
                </a:lnTo>
                <a:lnTo>
                  <a:pt x="4572" y="81533"/>
                </a:lnTo>
                <a:lnTo>
                  <a:pt x="3810" y="83057"/>
                </a:lnTo>
                <a:lnTo>
                  <a:pt x="3810" y="259079"/>
                </a:lnTo>
                <a:lnTo>
                  <a:pt x="4572" y="260603"/>
                </a:lnTo>
                <a:lnTo>
                  <a:pt x="6858" y="262889"/>
                </a:lnTo>
                <a:lnTo>
                  <a:pt x="9144" y="263651"/>
                </a:lnTo>
                <a:lnTo>
                  <a:pt x="10668" y="264413"/>
                </a:lnTo>
                <a:lnTo>
                  <a:pt x="13716" y="265175"/>
                </a:lnTo>
                <a:lnTo>
                  <a:pt x="19812" y="265175"/>
                </a:lnTo>
                <a:lnTo>
                  <a:pt x="23622" y="265937"/>
                </a:lnTo>
                <a:lnTo>
                  <a:pt x="33528" y="265937"/>
                </a:lnTo>
                <a:lnTo>
                  <a:pt x="37338" y="265175"/>
                </a:lnTo>
                <a:lnTo>
                  <a:pt x="43434" y="265175"/>
                </a:lnTo>
                <a:lnTo>
                  <a:pt x="48006" y="263651"/>
                </a:lnTo>
                <a:lnTo>
                  <a:pt x="51054" y="262127"/>
                </a:lnTo>
                <a:lnTo>
                  <a:pt x="52578" y="260603"/>
                </a:lnTo>
                <a:lnTo>
                  <a:pt x="53340" y="259079"/>
                </a:lnTo>
                <a:close/>
              </a:path>
              <a:path w="53340" h="266064">
                <a:moveTo>
                  <a:pt x="57150" y="35051"/>
                </a:moveTo>
                <a:lnTo>
                  <a:pt x="57150" y="15239"/>
                </a:lnTo>
                <a:lnTo>
                  <a:pt x="54864" y="9143"/>
                </a:lnTo>
                <a:lnTo>
                  <a:pt x="47244" y="1523"/>
                </a:lnTo>
                <a:lnTo>
                  <a:pt x="39624" y="0"/>
                </a:lnTo>
                <a:lnTo>
                  <a:pt x="17526" y="0"/>
                </a:lnTo>
                <a:lnTo>
                  <a:pt x="9906" y="1523"/>
                </a:lnTo>
                <a:lnTo>
                  <a:pt x="2286" y="9143"/>
                </a:lnTo>
                <a:lnTo>
                  <a:pt x="0" y="16001"/>
                </a:lnTo>
                <a:lnTo>
                  <a:pt x="0" y="35813"/>
                </a:lnTo>
                <a:lnTo>
                  <a:pt x="2286" y="41909"/>
                </a:lnTo>
                <a:lnTo>
                  <a:pt x="9906" y="49529"/>
                </a:lnTo>
                <a:lnTo>
                  <a:pt x="17526" y="51053"/>
                </a:lnTo>
                <a:lnTo>
                  <a:pt x="38862" y="51053"/>
                </a:lnTo>
                <a:lnTo>
                  <a:pt x="46482" y="49529"/>
                </a:lnTo>
                <a:lnTo>
                  <a:pt x="51054" y="45719"/>
                </a:lnTo>
                <a:lnTo>
                  <a:pt x="54864" y="41909"/>
                </a:lnTo>
                <a:lnTo>
                  <a:pt x="57150" y="35051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026287" y="2337152"/>
            <a:ext cx="166370" cy="193040"/>
          </a:xfrm>
          <a:custGeom>
            <a:avLst/>
            <a:gdLst/>
            <a:ahLst/>
            <a:cxnLst/>
            <a:rect l="l" t="t" r="r" b="b"/>
            <a:pathLst>
              <a:path w="166370" h="193039">
                <a:moveTo>
                  <a:pt x="166116" y="187353"/>
                </a:moveTo>
                <a:lnTo>
                  <a:pt x="165809" y="65483"/>
                </a:lnTo>
                <a:lnTo>
                  <a:pt x="148782" y="17011"/>
                </a:lnTo>
                <a:lnTo>
                  <a:pt x="114082" y="602"/>
                </a:lnTo>
                <a:lnTo>
                  <a:pt x="99005" y="0"/>
                </a:lnTo>
                <a:lnTo>
                  <a:pt x="88839" y="1505"/>
                </a:lnTo>
                <a:lnTo>
                  <a:pt x="77090" y="5628"/>
                </a:lnTo>
                <a:lnTo>
                  <a:pt x="62042" y="13395"/>
                </a:lnTo>
                <a:lnTo>
                  <a:pt x="51976" y="21101"/>
                </a:lnTo>
                <a:lnTo>
                  <a:pt x="41910" y="30381"/>
                </a:lnTo>
                <a:lnTo>
                  <a:pt x="41910" y="8283"/>
                </a:lnTo>
                <a:lnTo>
                  <a:pt x="41148" y="7521"/>
                </a:lnTo>
                <a:lnTo>
                  <a:pt x="40386" y="5997"/>
                </a:lnTo>
                <a:lnTo>
                  <a:pt x="39624" y="5235"/>
                </a:lnTo>
                <a:lnTo>
                  <a:pt x="38100" y="4473"/>
                </a:lnTo>
                <a:lnTo>
                  <a:pt x="36576" y="4473"/>
                </a:lnTo>
                <a:lnTo>
                  <a:pt x="34290" y="3711"/>
                </a:lnTo>
                <a:lnTo>
                  <a:pt x="32004" y="3711"/>
                </a:lnTo>
                <a:lnTo>
                  <a:pt x="28956" y="2949"/>
                </a:lnTo>
                <a:lnTo>
                  <a:pt x="13716" y="2949"/>
                </a:lnTo>
                <a:lnTo>
                  <a:pt x="11430" y="3711"/>
                </a:lnTo>
                <a:lnTo>
                  <a:pt x="8382" y="3711"/>
                </a:lnTo>
                <a:lnTo>
                  <a:pt x="6096" y="4473"/>
                </a:lnTo>
                <a:lnTo>
                  <a:pt x="4572" y="4473"/>
                </a:lnTo>
                <a:lnTo>
                  <a:pt x="1524" y="5997"/>
                </a:lnTo>
                <a:lnTo>
                  <a:pt x="1524" y="7521"/>
                </a:lnTo>
                <a:lnTo>
                  <a:pt x="0" y="9045"/>
                </a:lnTo>
                <a:lnTo>
                  <a:pt x="0" y="185829"/>
                </a:lnTo>
                <a:lnTo>
                  <a:pt x="762" y="187353"/>
                </a:lnTo>
                <a:lnTo>
                  <a:pt x="2286" y="188877"/>
                </a:lnTo>
                <a:lnTo>
                  <a:pt x="5334" y="190401"/>
                </a:lnTo>
                <a:lnTo>
                  <a:pt x="9906" y="191925"/>
                </a:lnTo>
                <a:lnTo>
                  <a:pt x="16002" y="191925"/>
                </a:lnTo>
                <a:lnTo>
                  <a:pt x="19812" y="192687"/>
                </a:lnTo>
                <a:lnTo>
                  <a:pt x="29718" y="192687"/>
                </a:lnTo>
                <a:lnTo>
                  <a:pt x="33528" y="191925"/>
                </a:lnTo>
                <a:lnTo>
                  <a:pt x="39624" y="191925"/>
                </a:lnTo>
                <a:lnTo>
                  <a:pt x="42672" y="191163"/>
                </a:lnTo>
                <a:lnTo>
                  <a:pt x="47244" y="188877"/>
                </a:lnTo>
                <a:lnTo>
                  <a:pt x="48768" y="187353"/>
                </a:lnTo>
                <a:lnTo>
                  <a:pt x="49530" y="185829"/>
                </a:lnTo>
                <a:lnTo>
                  <a:pt x="49530" y="184305"/>
                </a:lnTo>
                <a:lnTo>
                  <a:pt x="51452" y="66758"/>
                </a:lnTo>
                <a:lnTo>
                  <a:pt x="60653" y="56729"/>
                </a:lnTo>
                <a:lnTo>
                  <a:pt x="69342" y="49431"/>
                </a:lnTo>
                <a:lnTo>
                  <a:pt x="75438" y="44859"/>
                </a:lnTo>
                <a:lnTo>
                  <a:pt x="82296" y="42573"/>
                </a:lnTo>
                <a:lnTo>
                  <a:pt x="92964" y="42573"/>
                </a:lnTo>
                <a:lnTo>
                  <a:pt x="110490" y="53241"/>
                </a:lnTo>
                <a:lnTo>
                  <a:pt x="112776" y="56289"/>
                </a:lnTo>
                <a:lnTo>
                  <a:pt x="115824" y="65433"/>
                </a:lnTo>
                <a:lnTo>
                  <a:pt x="116586" y="70005"/>
                </a:lnTo>
                <a:lnTo>
                  <a:pt x="117348" y="76863"/>
                </a:lnTo>
                <a:lnTo>
                  <a:pt x="117348" y="185829"/>
                </a:lnTo>
                <a:lnTo>
                  <a:pt x="118110" y="187353"/>
                </a:lnTo>
                <a:lnTo>
                  <a:pt x="120396" y="189639"/>
                </a:lnTo>
                <a:lnTo>
                  <a:pt x="122682" y="190401"/>
                </a:lnTo>
                <a:lnTo>
                  <a:pt x="124206" y="191163"/>
                </a:lnTo>
                <a:lnTo>
                  <a:pt x="126492" y="191925"/>
                </a:lnTo>
                <a:lnTo>
                  <a:pt x="133350" y="191925"/>
                </a:lnTo>
                <a:lnTo>
                  <a:pt x="137160" y="192687"/>
                </a:lnTo>
                <a:lnTo>
                  <a:pt x="146304" y="192687"/>
                </a:lnTo>
                <a:lnTo>
                  <a:pt x="150876" y="191925"/>
                </a:lnTo>
                <a:lnTo>
                  <a:pt x="156972" y="191925"/>
                </a:lnTo>
                <a:lnTo>
                  <a:pt x="161594" y="190376"/>
                </a:lnTo>
                <a:lnTo>
                  <a:pt x="164592" y="188877"/>
                </a:lnTo>
                <a:lnTo>
                  <a:pt x="166116" y="187353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229198" y="2337138"/>
            <a:ext cx="170815" cy="196215"/>
          </a:xfrm>
          <a:custGeom>
            <a:avLst/>
            <a:gdLst/>
            <a:ahLst/>
            <a:cxnLst/>
            <a:rect l="l" t="t" r="r" b="b"/>
            <a:pathLst>
              <a:path w="170815" h="196214">
                <a:moveTo>
                  <a:pt x="170469" y="98213"/>
                </a:moveTo>
                <a:lnTo>
                  <a:pt x="170469" y="92879"/>
                </a:lnTo>
                <a:lnTo>
                  <a:pt x="170160" y="75297"/>
                </a:lnTo>
                <a:lnTo>
                  <a:pt x="155356" y="29922"/>
                </a:lnTo>
                <a:lnTo>
                  <a:pt x="122326" y="4754"/>
                </a:lnTo>
                <a:lnTo>
                  <a:pt x="83726" y="0"/>
                </a:lnTo>
                <a:lnTo>
                  <a:pt x="71860" y="1171"/>
                </a:lnTo>
                <a:lnTo>
                  <a:pt x="27791" y="22460"/>
                </a:lnTo>
                <a:lnTo>
                  <a:pt x="5545" y="58730"/>
                </a:lnTo>
                <a:lnTo>
                  <a:pt x="0" y="109522"/>
                </a:lnTo>
                <a:lnTo>
                  <a:pt x="1074" y="121840"/>
                </a:lnTo>
                <a:lnTo>
                  <a:pt x="19376" y="167346"/>
                </a:lnTo>
                <a:lnTo>
                  <a:pt x="49311" y="188430"/>
                </a:lnTo>
                <a:lnTo>
                  <a:pt x="49311" y="72305"/>
                </a:lnTo>
                <a:lnTo>
                  <a:pt x="52359" y="61637"/>
                </a:lnTo>
                <a:lnTo>
                  <a:pt x="80220" y="35308"/>
                </a:lnTo>
                <a:lnTo>
                  <a:pt x="97356" y="35411"/>
                </a:lnTo>
                <a:lnTo>
                  <a:pt x="108132" y="40899"/>
                </a:lnTo>
                <a:lnTo>
                  <a:pt x="117958" y="52460"/>
                </a:lnTo>
                <a:lnTo>
                  <a:pt x="121728" y="64117"/>
                </a:lnTo>
                <a:lnTo>
                  <a:pt x="122463" y="78401"/>
                </a:lnTo>
                <a:lnTo>
                  <a:pt x="122463" y="110405"/>
                </a:lnTo>
                <a:lnTo>
                  <a:pt x="159801" y="110405"/>
                </a:lnTo>
                <a:lnTo>
                  <a:pt x="163611" y="108881"/>
                </a:lnTo>
                <a:lnTo>
                  <a:pt x="165897" y="105833"/>
                </a:lnTo>
                <a:lnTo>
                  <a:pt x="168945" y="102785"/>
                </a:lnTo>
                <a:lnTo>
                  <a:pt x="170469" y="98213"/>
                </a:lnTo>
                <a:close/>
              </a:path>
              <a:path w="170815" h="196214">
                <a:moveTo>
                  <a:pt x="122463" y="110405"/>
                </a:moveTo>
                <a:lnTo>
                  <a:pt x="122463" y="78401"/>
                </a:lnTo>
                <a:lnTo>
                  <a:pt x="49311" y="78401"/>
                </a:lnTo>
                <a:lnTo>
                  <a:pt x="49311" y="110405"/>
                </a:lnTo>
                <a:lnTo>
                  <a:pt x="122463" y="110405"/>
                </a:lnTo>
                <a:close/>
              </a:path>
              <a:path w="170815" h="196214">
                <a:moveTo>
                  <a:pt x="161325" y="176699"/>
                </a:moveTo>
                <a:lnTo>
                  <a:pt x="161325" y="150791"/>
                </a:lnTo>
                <a:lnTo>
                  <a:pt x="160563" y="150029"/>
                </a:lnTo>
                <a:lnTo>
                  <a:pt x="160563" y="148505"/>
                </a:lnTo>
                <a:lnTo>
                  <a:pt x="159801" y="147743"/>
                </a:lnTo>
                <a:lnTo>
                  <a:pt x="159039" y="147743"/>
                </a:lnTo>
                <a:lnTo>
                  <a:pt x="158277" y="146981"/>
                </a:lnTo>
                <a:lnTo>
                  <a:pt x="153705" y="146981"/>
                </a:lnTo>
                <a:lnTo>
                  <a:pt x="151419" y="147743"/>
                </a:lnTo>
                <a:lnTo>
                  <a:pt x="148371" y="148505"/>
                </a:lnTo>
                <a:lnTo>
                  <a:pt x="145323" y="150029"/>
                </a:lnTo>
                <a:lnTo>
                  <a:pt x="141513" y="151553"/>
                </a:lnTo>
                <a:lnTo>
                  <a:pt x="136179" y="153077"/>
                </a:lnTo>
                <a:lnTo>
                  <a:pt x="131607" y="153839"/>
                </a:lnTo>
                <a:lnTo>
                  <a:pt x="126273" y="155363"/>
                </a:lnTo>
                <a:lnTo>
                  <a:pt x="119415" y="156887"/>
                </a:lnTo>
                <a:lnTo>
                  <a:pt x="113319" y="158411"/>
                </a:lnTo>
                <a:lnTo>
                  <a:pt x="88173" y="158411"/>
                </a:lnTo>
                <a:lnTo>
                  <a:pt x="81315" y="157649"/>
                </a:lnTo>
                <a:lnTo>
                  <a:pt x="69123" y="153077"/>
                </a:lnTo>
                <a:lnTo>
                  <a:pt x="64551" y="150029"/>
                </a:lnTo>
                <a:lnTo>
                  <a:pt x="60741" y="145457"/>
                </a:lnTo>
                <a:lnTo>
                  <a:pt x="56931" y="141647"/>
                </a:lnTo>
                <a:lnTo>
                  <a:pt x="53883" y="136313"/>
                </a:lnTo>
                <a:lnTo>
                  <a:pt x="52359" y="130217"/>
                </a:lnTo>
                <a:lnTo>
                  <a:pt x="50073" y="124121"/>
                </a:lnTo>
                <a:lnTo>
                  <a:pt x="49311" y="117263"/>
                </a:lnTo>
                <a:lnTo>
                  <a:pt x="49311" y="188430"/>
                </a:lnTo>
                <a:lnTo>
                  <a:pt x="54689" y="190581"/>
                </a:lnTo>
                <a:lnTo>
                  <a:pt x="66320" y="193366"/>
                </a:lnTo>
                <a:lnTo>
                  <a:pt x="78875" y="195132"/>
                </a:lnTo>
                <a:lnTo>
                  <a:pt x="92745" y="195749"/>
                </a:lnTo>
                <a:lnTo>
                  <a:pt x="101127" y="195749"/>
                </a:lnTo>
                <a:lnTo>
                  <a:pt x="116367" y="194225"/>
                </a:lnTo>
                <a:lnTo>
                  <a:pt x="123987" y="192701"/>
                </a:lnTo>
                <a:lnTo>
                  <a:pt x="130845" y="191939"/>
                </a:lnTo>
                <a:lnTo>
                  <a:pt x="159801" y="179747"/>
                </a:lnTo>
                <a:lnTo>
                  <a:pt x="159801" y="178985"/>
                </a:lnTo>
                <a:lnTo>
                  <a:pt x="160563" y="178223"/>
                </a:lnTo>
                <a:lnTo>
                  <a:pt x="161325" y="176699"/>
                </a:lnTo>
                <a:close/>
              </a:path>
              <a:path w="170815" h="196214">
                <a:moveTo>
                  <a:pt x="162087" y="172127"/>
                </a:moveTo>
                <a:lnTo>
                  <a:pt x="162087" y="154601"/>
                </a:lnTo>
                <a:lnTo>
                  <a:pt x="161325" y="153077"/>
                </a:lnTo>
                <a:lnTo>
                  <a:pt x="161325" y="173651"/>
                </a:lnTo>
                <a:lnTo>
                  <a:pt x="162087" y="172127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05725" y="3294126"/>
            <a:ext cx="212725" cy="196850"/>
          </a:xfrm>
          <a:custGeom>
            <a:avLst/>
            <a:gdLst/>
            <a:ahLst/>
            <a:cxnLst/>
            <a:rect l="l" t="t" r="r" b="b"/>
            <a:pathLst>
              <a:path w="212725" h="196850">
                <a:moveTo>
                  <a:pt x="212597" y="193548"/>
                </a:moveTo>
                <a:lnTo>
                  <a:pt x="212597" y="7620"/>
                </a:lnTo>
                <a:lnTo>
                  <a:pt x="211073" y="4572"/>
                </a:lnTo>
                <a:lnTo>
                  <a:pt x="210311" y="3810"/>
                </a:lnTo>
                <a:lnTo>
                  <a:pt x="209549" y="2286"/>
                </a:lnTo>
                <a:lnTo>
                  <a:pt x="208787" y="1524"/>
                </a:lnTo>
                <a:lnTo>
                  <a:pt x="207263" y="762"/>
                </a:lnTo>
                <a:lnTo>
                  <a:pt x="205739" y="762"/>
                </a:lnTo>
                <a:lnTo>
                  <a:pt x="204977" y="0"/>
                </a:lnTo>
                <a:lnTo>
                  <a:pt x="180593" y="0"/>
                </a:lnTo>
                <a:lnTo>
                  <a:pt x="178307" y="762"/>
                </a:lnTo>
                <a:lnTo>
                  <a:pt x="176783" y="762"/>
                </a:lnTo>
                <a:lnTo>
                  <a:pt x="174497" y="2286"/>
                </a:lnTo>
                <a:lnTo>
                  <a:pt x="172973" y="3048"/>
                </a:lnTo>
                <a:lnTo>
                  <a:pt x="169925" y="6096"/>
                </a:lnTo>
                <a:lnTo>
                  <a:pt x="169163" y="8382"/>
                </a:lnTo>
                <a:lnTo>
                  <a:pt x="166115" y="12954"/>
                </a:lnTo>
                <a:lnTo>
                  <a:pt x="165353" y="16002"/>
                </a:lnTo>
                <a:lnTo>
                  <a:pt x="105917" y="157734"/>
                </a:lnTo>
                <a:lnTo>
                  <a:pt x="105155" y="157734"/>
                </a:lnTo>
                <a:lnTo>
                  <a:pt x="48767" y="16002"/>
                </a:lnTo>
                <a:lnTo>
                  <a:pt x="48005" y="12954"/>
                </a:lnTo>
                <a:lnTo>
                  <a:pt x="46481" y="10668"/>
                </a:lnTo>
                <a:lnTo>
                  <a:pt x="45719" y="8382"/>
                </a:lnTo>
                <a:lnTo>
                  <a:pt x="44195" y="6858"/>
                </a:lnTo>
                <a:lnTo>
                  <a:pt x="42671" y="4572"/>
                </a:lnTo>
                <a:lnTo>
                  <a:pt x="41147" y="3810"/>
                </a:lnTo>
                <a:lnTo>
                  <a:pt x="38861" y="2286"/>
                </a:lnTo>
                <a:lnTo>
                  <a:pt x="37337" y="1524"/>
                </a:lnTo>
                <a:lnTo>
                  <a:pt x="34289" y="762"/>
                </a:lnTo>
                <a:lnTo>
                  <a:pt x="32003" y="0"/>
                </a:lnTo>
                <a:lnTo>
                  <a:pt x="7619" y="0"/>
                </a:lnTo>
                <a:lnTo>
                  <a:pt x="5333" y="762"/>
                </a:lnTo>
                <a:lnTo>
                  <a:pt x="3047" y="2286"/>
                </a:lnTo>
                <a:lnTo>
                  <a:pt x="761" y="4572"/>
                </a:lnTo>
                <a:lnTo>
                  <a:pt x="0" y="7620"/>
                </a:lnTo>
                <a:lnTo>
                  <a:pt x="0" y="193548"/>
                </a:lnTo>
                <a:lnTo>
                  <a:pt x="1523" y="195072"/>
                </a:lnTo>
                <a:lnTo>
                  <a:pt x="2285" y="195072"/>
                </a:lnTo>
                <a:lnTo>
                  <a:pt x="3047" y="195834"/>
                </a:lnTo>
                <a:lnTo>
                  <a:pt x="6095" y="195834"/>
                </a:lnTo>
                <a:lnTo>
                  <a:pt x="7619" y="196596"/>
                </a:lnTo>
                <a:lnTo>
                  <a:pt x="16763" y="196596"/>
                </a:lnTo>
                <a:lnTo>
                  <a:pt x="18287" y="195834"/>
                </a:lnTo>
                <a:lnTo>
                  <a:pt x="21335" y="195834"/>
                </a:lnTo>
                <a:lnTo>
                  <a:pt x="22097" y="195072"/>
                </a:lnTo>
                <a:lnTo>
                  <a:pt x="22859" y="195072"/>
                </a:lnTo>
                <a:lnTo>
                  <a:pt x="25145" y="192786"/>
                </a:lnTo>
                <a:lnTo>
                  <a:pt x="25145" y="21336"/>
                </a:lnTo>
                <a:lnTo>
                  <a:pt x="92201" y="192786"/>
                </a:lnTo>
                <a:lnTo>
                  <a:pt x="92201" y="193548"/>
                </a:lnTo>
                <a:lnTo>
                  <a:pt x="92963" y="194310"/>
                </a:lnTo>
                <a:lnTo>
                  <a:pt x="93725" y="194310"/>
                </a:lnTo>
                <a:lnTo>
                  <a:pt x="94487" y="195072"/>
                </a:lnTo>
                <a:lnTo>
                  <a:pt x="95249" y="195072"/>
                </a:lnTo>
                <a:lnTo>
                  <a:pt x="96011" y="195834"/>
                </a:lnTo>
                <a:lnTo>
                  <a:pt x="97535" y="195834"/>
                </a:lnTo>
                <a:lnTo>
                  <a:pt x="99059" y="196596"/>
                </a:lnTo>
                <a:lnTo>
                  <a:pt x="109727" y="196596"/>
                </a:lnTo>
                <a:lnTo>
                  <a:pt x="111251" y="195834"/>
                </a:lnTo>
                <a:lnTo>
                  <a:pt x="113537" y="195834"/>
                </a:lnTo>
                <a:lnTo>
                  <a:pt x="114299" y="195072"/>
                </a:lnTo>
                <a:lnTo>
                  <a:pt x="115823" y="195072"/>
                </a:lnTo>
                <a:lnTo>
                  <a:pt x="115823" y="194310"/>
                </a:lnTo>
                <a:lnTo>
                  <a:pt x="116585" y="193548"/>
                </a:lnTo>
                <a:lnTo>
                  <a:pt x="117347" y="193548"/>
                </a:lnTo>
                <a:lnTo>
                  <a:pt x="117347" y="192786"/>
                </a:lnTo>
                <a:lnTo>
                  <a:pt x="187451" y="21336"/>
                </a:lnTo>
                <a:lnTo>
                  <a:pt x="187451" y="193548"/>
                </a:lnTo>
                <a:lnTo>
                  <a:pt x="188213" y="193548"/>
                </a:lnTo>
                <a:lnTo>
                  <a:pt x="188213" y="194310"/>
                </a:lnTo>
                <a:lnTo>
                  <a:pt x="188975" y="195072"/>
                </a:lnTo>
                <a:lnTo>
                  <a:pt x="189737" y="195072"/>
                </a:lnTo>
                <a:lnTo>
                  <a:pt x="191261" y="195834"/>
                </a:lnTo>
                <a:lnTo>
                  <a:pt x="194309" y="195834"/>
                </a:lnTo>
                <a:lnTo>
                  <a:pt x="195833" y="196596"/>
                </a:lnTo>
                <a:lnTo>
                  <a:pt x="204215" y="196596"/>
                </a:lnTo>
                <a:lnTo>
                  <a:pt x="205739" y="195834"/>
                </a:lnTo>
                <a:lnTo>
                  <a:pt x="208787" y="195834"/>
                </a:lnTo>
                <a:lnTo>
                  <a:pt x="210311" y="195072"/>
                </a:lnTo>
                <a:lnTo>
                  <a:pt x="211073" y="195072"/>
                </a:lnTo>
                <a:lnTo>
                  <a:pt x="211835" y="194310"/>
                </a:lnTo>
                <a:lnTo>
                  <a:pt x="211835" y="193548"/>
                </a:lnTo>
                <a:lnTo>
                  <a:pt x="212597" y="1935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258971" y="3343262"/>
            <a:ext cx="136525" cy="149225"/>
          </a:xfrm>
          <a:custGeom>
            <a:avLst/>
            <a:gdLst/>
            <a:ahLst/>
            <a:cxnLst/>
            <a:rect l="l" t="t" r="r" b="b"/>
            <a:pathLst>
              <a:path w="136525" h="149225">
                <a:moveTo>
                  <a:pt x="136136" y="72783"/>
                </a:moveTo>
                <a:lnTo>
                  <a:pt x="126376" y="29322"/>
                </a:lnTo>
                <a:lnTo>
                  <a:pt x="89130" y="1802"/>
                </a:lnTo>
                <a:lnTo>
                  <a:pt x="60698" y="0"/>
                </a:lnTo>
                <a:lnTo>
                  <a:pt x="59811" y="72"/>
                </a:lnTo>
                <a:lnTo>
                  <a:pt x="15503" y="23023"/>
                </a:lnTo>
                <a:lnTo>
                  <a:pt x="306" y="67564"/>
                </a:lnTo>
                <a:lnTo>
                  <a:pt x="0" y="83930"/>
                </a:lnTo>
                <a:lnTo>
                  <a:pt x="1477" y="96466"/>
                </a:lnTo>
                <a:lnTo>
                  <a:pt x="4237" y="108929"/>
                </a:lnTo>
                <a:lnTo>
                  <a:pt x="9474" y="120356"/>
                </a:lnTo>
                <a:lnTo>
                  <a:pt x="17285" y="130809"/>
                </a:lnTo>
                <a:lnTo>
                  <a:pt x="25646" y="138122"/>
                </a:lnTo>
                <a:lnTo>
                  <a:pt x="25646" y="66687"/>
                </a:lnTo>
                <a:lnTo>
                  <a:pt x="26408" y="59067"/>
                </a:lnTo>
                <a:lnTo>
                  <a:pt x="28694" y="52971"/>
                </a:lnTo>
                <a:lnTo>
                  <a:pt x="30218" y="46113"/>
                </a:lnTo>
                <a:lnTo>
                  <a:pt x="32504" y="40779"/>
                </a:lnTo>
                <a:lnTo>
                  <a:pt x="36314" y="35445"/>
                </a:lnTo>
                <a:lnTo>
                  <a:pt x="39362" y="30873"/>
                </a:lnTo>
                <a:lnTo>
                  <a:pt x="43934" y="27063"/>
                </a:lnTo>
                <a:lnTo>
                  <a:pt x="49268" y="24777"/>
                </a:lnTo>
                <a:lnTo>
                  <a:pt x="54602" y="21729"/>
                </a:lnTo>
                <a:lnTo>
                  <a:pt x="60273" y="20311"/>
                </a:lnTo>
                <a:lnTo>
                  <a:pt x="98036" y="31635"/>
                </a:lnTo>
                <a:lnTo>
                  <a:pt x="109466" y="67449"/>
                </a:lnTo>
                <a:lnTo>
                  <a:pt x="109466" y="135599"/>
                </a:lnTo>
                <a:lnTo>
                  <a:pt x="111978" y="133745"/>
                </a:lnTo>
                <a:lnTo>
                  <a:pt x="122132" y="122786"/>
                </a:lnTo>
                <a:lnTo>
                  <a:pt x="127762" y="112646"/>
                </a:lnTo>
                <a:lnTo>
                  <a:pt x="133177" y="98202"/>
                </a:lnTo>
                <a:lnTo>
                  <a:pt x="135396" y="85934"/>
                </a:lnTo>
                <a:lnTo>
                  <a:pt x="136136" y="72783"/>
                </a:lnTo>
                <a:close/>
              </a:path>
              <a:path w="136525" h="149225">
                <a:moveTo>
                  <a:pt x="109466" y="135599"/>
                </a:moveTo>
                <a:lnTo>
                  <a:pt x="109466" y="82689"/>
                </a:lnTo>
                <a:lnTo>
                  <a:pt x="108704" y="89547"/>
                </a:lnTo>
                <a:lnTo>
                  <a:pt x="105656" y="103263"/>
                </a:lnTo>
                <a:lnTo>
                  <a:pt x="103370" y="108597"/>
                </a:lnTo>
                <a:lnTo>
                  <a:pt x="99560" y="113169"/>
                </a:lnTo>
                <a:lnTo>
                  <a:pt x="96512" y="117741"/>
                </a:lnTo>
                <a:lnTo>
                  <a:pt x="91940" y="121551"/>
                </a:lnTo>
                <a:lnTo>
                  <a:pt x="86606" y="124599"/>
                </a:lnTo>
                <a:lnTo>
                  <a:pt x="81272" y="126885"/>
                </a:lnTo>
                <a:lnTo>
                  <a:pt x="74414" y="128409"/>
                </a:lnTo>
                <a:lnTo>
                  <a:pt x="59174" y="128409"/>
                </a:lnTo>
                <a:lnTo>
                  <a:pt x="29456" y="101739"/>
                </a:lnTo>
                <a:lnTo>
                  <a:pt x="27932" y="94881"/>
                </a:lnTo>
                <a:lnTo>
                  <a:pt x="26408" y="88785"/>
                </a:lnTo>
                <a:lnTo>
                  <a:pt x="25646" y="81927"/>
                </a:lnTo>
                <a:lnTo>
                  <a:pt x="25646" y="138122"/>
                </a:lnTo>
                <a:lnTo>
                  <a:pt x="77085" y="148946"/>
                </a:lnTo>
                <a:lnTo>
                  <a:pt x="89130" y="146071"/>
                </a:lnTo>
                <a:lnTo>
                  <a:pt x="102551" y="140701"/>
                </a:lnTo>
                <a:lnTo>
                  <a:pt x="109466" y="1355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431683" y="3345179"/>
            <a:ext cx="117475" cy="147955"/>
          </a:xfrm>
          <a:custGeom>
            <a:avLst/>
            <a:gdLst/>
            <a:ahLst/>
            <a:cxnLst/>
            <a:rect l="l" t="t" r="r" b="b"/>
            <a:pathLst>
              <a:path w="117475" h="147954">
                <a:moveTo>
                  <a:pt x="117347" y="142494"/>
                </a:moveTo>
                <a:lnTo>
                  <a:pt x="117347" y="3048"/>
                </a:lnTo>
                <a:lnTo>
                  <a:pt x="115061" y="762"/>
                </a:lnTo>
                <a:lnTo>
                  <a:pt x="113537" y="762"/>
                </a:lnTo>
                <a:lnTo>
                  <a:pt x="112775" y="0"/>
                </a:lnTo>
                <a:lnTo>
                  <a:pt x="97535" y="0"/>
                </a:lnTo>
                <a:lnTo>
                  <a:pt x="96011" y="762"/>
                </a:lnTo>
                <a:lnTo>
                  <a:pt x="95249" y="762"/>
                </a:lnTo>
                <a:lnTo>
                  <a:pt x="93725" y="1524"/>
                </a:lnTo>
                <a:lnTo>
                  <a:pt x="92201" y="3048"/>
                </a:lnTo>
                <a:lnTo>
                  <a:pt x="92201" y="4572"/>
                </a:lnTo>
                <a:lnTo>
                  <a:pt x="90279" y="102131"/>
                </a:lnTo>
                <a:lnTo>
                  <a:pt x="81078" y="112078"/>
                </a:lnTo>
                <a:lnTo>
                  <a:pt x="72389" y="119634"/>
                </a:lnTo>
                <a:lnTo>
                  <a:pt x="66293" y="123444"/>
                </a:lnTo>
                <a:lnTo>
                  <a:pt x="60197" y="125730"/>
                </a:lnTo>
                <a:lnTo>
                  <a:pt x="48767" y="125730"/>
                </a:lnTo>
                <a:lnTo>
                  <a:pt x="32003" y="115062"/>
                </a:lnTo>
                <a:lnTo>
                  <a:pt x="29717" y="112014"/>
                </a:lnTo>
                <a:lnTo>
                  <a:pt x="25145" y="3048"/>
                </a:lnTo>
                <a:lnTo>
                  <a:pt x="23621" y="1524"/>
                </a:lnTo>
                <a:lnTo>
                  <a:pt x="22097" y="762"/>
                </a:lnTo>
                <a:lnTo>
                  <a:pt x="21335" y="762"/>
                </a:lnTo>
                <a:lnTo>
                  <a:pt x="20573" y="0"/>
                </a:lnTo>
                <a:lnTo>
                  <a:pt x="4571" y="0"/>
                </a:lnTo>
                <a:lnTo>
                  <a:pt x="3809" y="762"/>
                </a:lnTo>
                <a:lnTo>
                  <a:pt x="2285" y="762"/>
                </a:lnTo>
                <a:lnTo>
                  <a:pt x="0" y="3048"/>
                </a:lnTo>
                <a:lnTo>
                  <a:pt x="1" y="87560"/>
                </a:lnTo>
                <a:lnTo>
                  <a:pt x="598" y="100979"/>
                </a:lnTo>
                <a:lnTo>
                  <a:pt x="2285" y="112776"/>
                </a:lnTo>
                <a:lnTo>
                  <a:pt x="3809" y="119634"/>
                </a:lnTo>
                <a:lnTo>
                  <a:pt x="6857" y="125730"/>
                </a:lnTo>
                <a:lnTo>
                  <a:pt x="10667" y="130302"/>
                </a:lnTo>
                <a:lnTo>
                  <a:pt x="14477" y="135636"/>
                </a:lnTo>
                <a:lnTo>
                  <a:pt x="19811" y="140208"/>
                </a:lnTo>
                <a:lnTo>
                  <a:pt x="32003" y="146304"/>
                </a:lnTo>
                <a:lnTo>
                  <a:pt x="39623" y="147828"/>
                </a:lnTo>
                <a:lnTo>
                  <a:pt x="50429" y="147791"/>
                </a:lnTo>
                <a:lnTo>
                  <a:pt x="61544" y="145685"/>
                </a:lnTo>
                <a:lnTo>
                  <a:pt x="74975" y="139867"/>
                </a:lnTo>
                <a:lnTo>
                  <a:pt x="84731" y="132462"/>
                </a:lnTo>
                <a:lnTo>
                  <a:pt x="94487" y="122682"/>
                </a:lnTo>
                <a:lnTo>
                  <a:pt x="94487" y="141732"/>
                </a:lnTo>
                <a:lnTo>
                  <a:pt x="95249" y="142494"/>
                </a:lnTo>
                <a:lnTo>
                  <a:pt x="95249" y="143256"/>
                </a:lnTo>
                <a:lnTo>
                  <a:pt x="96011" y="144018"/>
                </a:lnTo>
                <a:lnTo>
                  <a:pt x="96773" y="144018"/>
                </a:lnTo>
                <a:lnTo>
                  <a:pt x="97535" y="144780"/>
                </a:lnTo>
                <a:lnTo>
                  <a:pt x="99059" y="144780"/>
                </a:lnTo>
                <a:lnTo>
                  <a:pt x="100583" y="145542"/>
                </a:lnTo>
                <a:lnTo>
                  <a:pt x="111251" y="145542"/>
                </a:lnTo>
                <a:lnTo>
                  <a:pt x="112775" y="144780"/>
                </a:lnTo>
                <a:lnTo>
                  <a:pt x="114299" y="144780"/>
                </a:lnTo>
                <a:lnTo>
                  <a:pt x="115061" y="144018"/>
                </a:lnTo>
                <a:lnTo>
                  <a:pt x="115823" y="144018"/>
                </a:lnTo>
                <a:lnTo>
                  <a:pt x="116585" y="143256"/>
                </a:lnTo>
                <a:lnTo>
                  <a:pt x="116585" y="142494"/>
                </a:lnTo>
                <a:lnTo>
                  <a:pt x="117347" y="142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595513" y="3278885"/>
            <a:ext cx="24765" cy="212090"/>
          </a:xfrm>
          <a:custGeom>
            <a:avLst/>
            <a:gdLst/>
            <a:ahLst/>
            <a:cxnLst/>
            <a:rect l="l" t="t" r="r" b="b"/>
            <a:pathLst>
              <a:path w="24765" h="212089">
                <a:moveTo>
                  <a:pt x="24384" y="208787"/>
                </a:moveTo>
                <a:lnTo>
                  <a:pt x="24384" y="3047"/>
                </a:lnTo>
                <a:lnTo>
                  <a:pt x="22860" y="1523"/>
                </a:lnTo>
                <a:lnTo>
                  <a:pt x="22098" y="1523"/>
                </a:lnTo>
                <a:lnTo>
                  <a:pt x="21336" y="761"/>
                </a:lnTo>
                <a:lnTo>
                  <a:pt x="19812" y="761"/>
                </a:lnTo>
                <a:lnTo>
                  <a:pt x="18288" y="0"/>
                </a:lnTo>
                <a:lnTo>
                  <a:pt x="6096" y="0"/>
                </a:lnTo>
                <a:lnTo>
                  <a:pt x="4572" y="761"/>
                </a:lnTo>
                <a:lnTo>
                  <a:pt x="3048" y="761"/>
                </a:lnTo>
                <a:lnTo>
                  <a:pt x="2286" y="1523"/>
                </a:lnTo>
                <a:lnTo>
                  <a:pt x="1524" y="1523"/>
                </a:lnTo>
                <a:lnTo>
                  <a:pt x="0" y="3047"/>
                </a:lnTo>
                <a:lnTo>
                  <a:pt x="0" y="208787"/>
                </a:lnTo>
                <a:lnTo>
                  <a:pt x="1524" y="210311"/>
                </a:lnTo>
                <a:lnTo>
                  <a:pt x="2286" y="210311"/>
                </a:lnTo>
                <a:lnTo>
                  <a:pt x="3048" y="211073"/>
                </a:lnTo>
                <a:lnTo>
                  <a:pt x="4572" y="211073"/>
                </a:lnTo>
                <a:lnTo>
                  <a:pt x="6096" y="211835"/>
                </a:lnTo>
                <a:lnTo>
                  <a:pt x="18288" y="211835"/>
                </a:lnTo>
                <a:lnTo>
                  <a:pt x="19812" y="211073"/>
                </a:lnTo>
                <a:lnTo>
                  <a:pt x="21336" y="211073"/>
                </a:lnTo>
                <a:lnTo>
                  <a:pt x="22098" y="210311"/>
                </a:lnTo>
                <a:lnTo>
                  <a:pt x="22860" y="210311"/>
                </a:lnTo>
                <a:lnTo>
                  <a:pt x="24384" y="2087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662569" y="3288791"/>
            <a:ext cx="28575" cy="201930"/>
          </a:xfrm>
          <a:custGeom>
            <a:avLst/>
            <a:gdLst/>
            <a:ahLst/>
            <a:cxnLst/>
            <a:rect l="l" t="t" r="r" b="b"/>
            <a:pathLst>
              <a:path w="28575" h="201929">
                <a:moveTo>
                  <a:pt x="4571" y="199644"/>
                </a:moveTo>
                <a:lnTo>
                  <a:pt x="4571" y="58674"/>
                </a:lnTo>
                <a:lnTo>
                  <a:pt x="3809" y="58674"/>
                </a:lnTo>
                <a:lnTo>
                  <a:pt x="3809" y="59436"/>
                </a:lnTo>
                <a:lnTo>
                  <a:pt x="3047" y="60198"/>
                </a:lnTo>
                <a:lnTo>
                  <a:pt x="3047" y="198120"/>
                </a:lnTo>
                <a:lnTo>
                  <a:pt x="4571" y="199644"/>
                </a:lnTo>
                <a:close/>
              </a:path>
              <a:path w="28575" h="201929">
                <a:moveTo>
                  <a:pt x="28193" y="198882"/>
                </a:moveTo>
                <a:lnTo>
                  <a:pt x="28193" y="59436"/>
                </a:lnTo>
                <a:lnTo>
                  <a:pt x="25907" y="57150"/>
                </a:lnTo>
                <a:lnTo>
                  <a:pt x="25145" y="57150"/>
                </a:lnTo>
                <a:lnTo>
                  <a:pt x="23621" y="56388"/>
                </a:lnTo>
                <a:lnTo>
                  <a:pt x="8381" y="56388"/>
                </a:lnTo>
                <a:lnTo>
                  <a:pt x="6857" y="57150"/>
                </a:lnTo>
                <a:lnTo>
                  <a:pt x="6095" y="57150"/>
                </a:lnTo>
                <a:lnTo>
                  <a:pt x="4571" y="57912"/>
                </a:lnTo>
                <a:lnTo>
                  <a:pt x="4571" y="200406"/>
                </a:lnTo>
                <a:lnTo>
                  <a:pt x="6095" y="200406"/>
                </a:lnTo>
                <a:lnTo>
                  <a:pt x="6857" y="201168"/>
                </a:lnTo>
                <a:lnTo>
                  <a:pt x="8381" y="201168"/>
                </a:lnTo>
                <a:lnTo>
                  <a:pt x="9905" y="201930"/>
                </a:lnTo>
                <a:lnTo>
                  <a:pt x="22097" y="201930"/>
                </a:lnTo>
                <a:lnTo>
                  <a:pt x="23621" y="201168"/>
                </a:lnTo>
                <a:lnTo>
                  <a:pt x="25145" y="201168"/>
                </a:lnTo>
                <a:lnTo>
                  <a:pt x="25907" y="200406"/>
                </a:lnTo>
                <a:lnTo>
                  <a:pt x="26669" y="200406"/>
                </a:lnTo>
                <a:lnTo>
                  <a:pt x="27431" y="199644"/>
                </a:lnTo>
                <a:lnTo>
                  <a:pt x="27431" y="198882"/>
                </a:lnTo>
                <a:lnTo>
                  <a:pt x="28193" y="198882"/>
                </a:lnTo>
                <a:close/>
              </a:path>
              <a:path w="28575" h="201929">
                <a:moveTo>
                  <a:pt x="31241" y="20574"/>
                </a:moveTo>
                <a:lnTo>
                  <a:pt x="31241" y="9144"/>
                </a:lnTo>
                <a:lnTo>
                  <a:pt x="30479" y="5334"/>
                </a:lnTo>
                <a:lnTo>
                  <a:pt x="25907" y="762"/>
                </a:lnTo>
                <a:lnTo>
                  <a:pt x="22097" y="0"/>
                </a:lnTo>
                <a:lnTo>
                  <a:pt x="9905" y="0"/>
                </a:lnTo>
                <a:lnTo>
                  <a:pt x="6095" y="762"/>
                </a:lnTo>
                <a:lnTo>
                  <a:pt x="1523" y="5334"/>
                </a:lnTo>
                <a:lnTo>
                  <a:pt x="0" y="9144"/>
                </a:lnTo>
                <a:lnTo>
                  <a:pt x="0" y="21336"/>
                </a:lnTo>
                <a:lnTo>
                  <a:pt x="1523" y="25146"/>
                </a:lnTo>
                <a:lnTo>
                  <a:pt x="3809" y="26670"/>
                </a:lnTo>
                <a:lnTo>
                  <a:pt x="6095" y="28956"/>
                </a:lnTo>
                <a:lnTo>
                  <a:pt x="9905" y="29718"/>
                </a:lnTo>
                <a:lnTo>
                  <a:pt x="22097" y="29591"/>
                </a:lnTo>
                <a:lnTo>
                  <a:pt x="25907" y="28956"/>
                </a:lnTo>
                <a:lnTo>
                  <a:pt x="28193" y="26670"/>
                </a:lnTo>
                <a:lnTo>
                  <a:pt x="29717" y="24384"/>
                </a:lnTo>
                <a:lnTo>
                  <a:pt x="31241" y="205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736483" y="3342894"/>
            <a:ext cx="117475" cy="147955"/>
          </a:xfrm>
          <a:custGeom>
            <a:avLst/>
            <a:gdLst/>
            <a:ahLst/>
            <a:cxnLst/>
            <a:rect l="l" t="t" r="r" b="b"/>
            <a:pathLst>
              <a:path w="117475" h="147954">
                <a:moveTo>
                  <a:pt x="117348" y="144779"/>
                </a:moveTo>
                <a:lnTo>
                  <a:pt x="117348" y="50291"/>
                </a:lnTo>
                <a:lnTo>
                  <a:pt x="116586" y="41909"/>
                </a:lnTo>
                <a:lnTo>
                  <a:pt x="97536" y="7619"/>
                </a:lnTo>
                <a:lnTo>
                  <a:pt x="77724" y="0"/>
                </a:lnTo>
                <a:lnTo>
                  <a:pt x="66927" y="36"/>
                </a:lnTo>
                <a:lnTo>
                  <a:pt x="55808" y="2134"/>
                </a:lnTo>
                <a:lnTo>
                  <a:pt x="42372" y="7919"/>
                </a:lnTo>
                <a:lnTo>
                  <a:pt x="32616" y="15044"/>
                </a:lnTo>
                <a:lnTo>
                  <a:pt x="22860" y="25145"/>
                </a:lnTo>
                <a:lnTo>
                  <a:pt x="22860" y="6095"/>
                </a:lnTo>
                <a:lnTo>
                  <a:pt x="22098" y="5333"/>
                </a:lnTo>
                <a:lnTo>
                  <a:pt x="22098" y="4571"/>
                </a:lnTo>
                <a:lnTo>
                  <a:pt x="20574" y="3047"/>
                </a:lnTo>
                <a:lnTo>
                  <a:pt x="19812" y="3047"/>
                </a:lnTo>
                <a:lnTo>
                  <a:pt x="18288" y="2285"/>
                </a:lnTo>
                <a:lnTo>
                  <a:pt x="4572" y="2285"/>
                </a:lnTo>
                <a:lnTo>
                  <a:pt x="3048" y="3047"/>
                </a:lnTo>
                <a:lnTo>
                  <a:pt x="2286" y="3047"/>
                </a:lnTo>
                <a:lnTo>
                  <a:pt x="0" y="5333"/>
                </a:lnTo>
                <a:lnTo>
                  <a:pt x="0" y="144779"/>
                </a:lnTo>
                <a:lnTo>
                  <a:pt x="762" y="144779"/>
                </a:lnTo>
                <a:lnTo>
                  <a:pt x="762" y="145541"/>
                </a:lnTo>
                <a:lnTo>
                  <a:pt x="1524" y="146303"/>
                </a:lnTo>
                <a:lnTo>
                  <a:pt x="2286" y="146303"/>
                </a:lnTo>
                <a:lnTo>
                  <a:pt x="3810" y="147065"/>
                </a:lnTo>
                <a:lnTo>
                  <a:pt x="4572" y="147065"/>
                </a:lnTo>
                <a:lnTo>
                  <a:pt x="6096" y="147827"/>
                </a:lnTo>
                <a:lnTo>
                  <a:pt x="18288" y="147827"/>
                </a:lnTo>
                <a:lnTo>
                  <a:pt x="20574" y="147065"/>
                </a:lnTo>
                <a:lnTo>
                  <a:pt x="21336" y="147065"/>
                </a:lnTo>
                <a:lnTo>
                  <a:pt x="22098" y="146303"/>
                </a:lnTo>
                <a:lnTo>
                  <a:pt x="23622" y="146303"/>
                </a:lnTo>
                <a:lnTo>
                  <a:pt x="24384" y="145541"/>
                </a:lnTo>
                <a:lnTo>
                  <a:pt x="24384" y="144779"/>
                </a:lnTo>
                <a:lnTo>
                  <a:pt x="25146" y="144779"/>
                </a:lnTo>
                <a:lnTo>
                  <a:pt x="25146" y="143255"/>
                </a:lnTo>
                <a:lnTo>
                  <a:pt x="27049" y="45696"/>
                </a:lnTo>
                <a:lnTo>
                  <a:pt x="35960" y="35749"/>
                </a:lnTo>
                <a:lnTo>
                  <a:pt x="44958" y="28193"/>
                </a:lnTo>
                <a:lnTo>
                  <a:pt x="51054" y="23621"/>
                </a:lnTo>
                <a:lnTo>
                  <a:pt x="57150" y="21335"/>
                </a:lnTo>
                <a:lnTo>
                  <a:pt x="68580" y="21335"/>
                </a:lnTo>
                <a:lnTo>
                  <a:pt x="92202" y="55625"/>
                </a:lnTo>
                <a:lnTo>
                  <a:pt x="92202" y="144017"/>
                </a:lnTo>
                <a:lnTo>
                  <a:pt x="93726" y="145541"/>
                </a:lnTo>
                <a:lnTo>
                  <a:pt x="93726" y="146303"/>
                </a:lnTo>
                <a:lnTo>
                  <a:pt x="95250" y="146303"/>
                </a:lnTo>
                <a:lnTo>
                  <a:pt x="96012" y="147065"/>
                </a:lnTo>
                <a:lnTo>
                  <a:pt x="96774" y="147065"/>
                </a:lnTo>
                <a:lnTo>
                  <a:pt x="99060" y="147827"/>
                </a:lnTo>
                <a:lnTo>
                  <a:pt x="111252" y="147827"/>
                </a:lnTo>
                <a:lnTo>
                  <a:pt x="112776" y="147065"/>
                </a:lnTo>
                <a:lnTo>
                  <a:pt x="113538" y="147065"/>
                </a:lnTo>
                <a:lnTo>
                  <a:pt x="115062" y="146303"/>
                </a:lnTo>
                <a:lnTo>
                  <a:pt x="115824" y="146303"/>
                </a:lnTo>
                <a:lnTo>
                  <a:pt x="116586" y="145541"/>
                </a:lnTo>
                <a:lnTo>
                  <a:pt x="116586" y="144779"/>
                </a:lnTo>
                <a:lnTo>
                  <a:pt x="117348" y="1447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962076" y="3284220"/>
            <a:ext cx="125095" cy="208915"/>
          </a:xfrm>
          <a:custGeom>
            <a:avLst/>
            <a:gdLst/>
            <a:ahLst/>
            <a:cxnLst/>
            <a:rect l="l" t="t" r="r" b="b"/>
            <a:pathLst>
              <a:path w="125094" h="208914">
                <a:moveTo>
                  <a:pt x="99781" y="105917"/>
                </a:moveTo>
                <a:lnTo>
                  <a:pt x="99781" y="0"/>
                </a:lnTo>
                <a:lnTo>
                  <a:pt x="99343" y="78759"/>
                </a:lnTo>
                <a:lnTo>
                  <a:pt x="89827" y="69912"/>
                </a:lnTo>
                <a:lnTo>
                  <a:pt x="79268" y="63236"/>
                </a:lnTo>
                <a:lnTo>
                  <a:pt x="68464" y="59758"/>
                </a:lnTo>
                <a:lnTo>
                  <a:pt x="54061" y="58811"/>
                </a:lnTo>
                <a:lnTo>
                  <a:pt x="53299" y="58916"/>
                </a:lnTo>
                <a:lnTo>
                  <a:pt x="10964" y="85670"/>
                </a:lnTo>
                <a:lnTo>
                  <a:pt x="504" y="124355"/>
                </a:lnTo>
                <a:lnTo>
                  <a:pt x="0" y="139465"/>
                </a:lnTo>
                <a:lnTo>
                  <a:pt x="867" y="151982"/>
                </a:lnTo>
                <a:lnTo>
                  <a:pt x="13104" y="188066"/>
                </a:lnTo>
                <a:lnTo>
                  <a:pt x="25867" y="199702"/>
                </a:lnTo>
                <a:lnTo>
                  <a:pt x="25867" y="126491"/>
                </a:lnTo>
                <a:lnTo>
                  <a:pt x="26629" y="119633"/>
                </a:lnTo>
                <a:lnTo>
                  <a:pt x="44155" y="84581"/>
                </a:lnTo>
                <a:lnTo>
                  <a:pt x="67777" y="80009"/>
                </a:lnTo>
                <a:lnTo>
                  <a:pt x="73873" y="82295"/>
                </a:lnTo>
                <a:lnTo>
                  <a:pt x="81784" y="87667"/>
                </a:lnTo>
                <a:lnTo>
                  <a:pt x="90811" y="95508"/>
                </a:lnTo>
                <a:lnTo>
                  <a:pt x="99781" y="105917"/>
                </a:lnTo>
                <a:close/>
              </a:path>
              <a:path w="125094" h="208914">
                <a:moveTo>
                  <a:pt x="124927" y="204215"/>
                </a:moveTo>
                <a:lnTo>
                  <a:pt x="124927" y="-2286"/>
                </a:lnTo>
                <a:lnTo>
                  <a:pt x="124165" y="-2286"/>
                </a:lnTo>
                <a:lnTo>
                  <a:pt x="122641" y="-3810"/>
                </a:lnTo>
                <a:lnTo>
                  <a:pt x="120355" y="-3810"/>
                </a:lnTo>
                <a:lnTo>
                  <a:pt x="118831" y="-4572"/>
                </a:lnTo>
                <a:lnTo>
                  <a:pt x="106639" y="-4572"/>
                </a:lnTo>
                <a:lnTo>
                  <a:pt x="105115" y="-3810"/>
                </a:lnTo>
                <a:lnTo>
                  <a:pt x="102829" y="-3810"/>
                </a:lnTo>
                <a:lnTo>
                  <a:pt x="101305" y="-3048"/>
                </a:lnTo>
                <a:lnTo>
                  <a:pt x="101305" y="-2286"/>
                </a:lnTo>
                <a:lnTo>
                  <a:pt x="100543" y="-2286"/>
                </a:lnTo>
                <a:lnTo>
                  <a:pt x="100543" y="-1524"/>
                </a:lnTo>
                <a:lnTo>
                  <a:pt x="99781" y="-762"/>
                </a:lnTo>
                <a:lnTo>
                  <a:pt x="99781" y="160781"/>
                </a:lnTo>
                <a:lnTo>
                  <a:pt x="92161" y="169925"/>
                </a:lnTo>
                <a:lnTo>
                  <a:pt x="89113" y="172973"/>
                </a:lnTo>
                <a:lnTo>
                  <a:pt x="85303" y="176021"/>
                </a:lnTo>
                <a:lnTo>
                  <a:pt x="82255" y="179069"/>
                </a:lnTo>
                <a:lnTo>
                  <a:pt x="78445" y="181355"/>
                </a:lnTo>
                <a:lnTo>
                  <a:pt x="75397" y="183641"/>
                </a:lnTo>
                <a:lnTo>
                  <a:pt x="72349" y="185165"/>
                </a:lnTo>
                <a:lnTo>
                  <a:pt x="63205" y="187451"/>
                </a:lnTo>
                <a:lnTo>
                  <a:pt x="53299" y="187451"/>
                </a:lnTo>
                <a:lnTo>
                  <a:pt x="47965" y="185927"/>
                </a:lnTo>
                <a:lnTo>
                  <a:pt x="43393" y="182117"/>
                </a:lnTo>
                <a:lnTo>
                  <a:pt x="38821" y="179069"/>
                </a:lnTo>
                <a:lnTo>
                  <a:pt x="27391" y="152399"/>
                </a:lnTo>
                <a:lnTo>
                  <a:pt x="26629" y="146303"/>
                </a:lnTo>
                <a:lnTo>
                  <a:pt x="25867" y="139445"/>
                </a:lnTo>
                <a:lnTo>
                  <a:pt x="25867" y="199702"/>
                </a:lnTo>
                <a:lnTo>
                  <a:pt x="32927" y="204322"/>
                </a:lnTo>
                <a:lnTo>
                  <a:pt x="43842" y="207592"/>
                </a:lnTo>
                <a:lnTo>
                  <a:pt x="58985" y="208677"/>
                </a:lnTo>
                <a:lnTo>
                  <a:pt x="70758" y="206327"/>
                </a:lnTo>
                <a:lnTo>
                  <a:pt x="83347" y="200299"/>
                </a:lnTo>
                <a:lnTo>
                  <a:pt x="93337" y="192867"/>
                </a:lnTo>
                <a:lnTo>
                  <a:pt x="102829" y="183641"/>
                </a:lnTo>
                <a:lnTo>
                  <a:pt x="102829" y="203453"/>
                </a:lnTo>
                <a:lnTo>
                  <a:pt x="103591" y="204215"/>
                </a:lnTo>
                <a:lnTo>
                  <a:pt x="104353" y="204215"/>
                </a:lnTo>
                <a:lnTo>
                  <a:pt x="104353" y="204977"/>
                </a:lnTo>
                <a:lnTo>
                  <a:pt x="105877" y="204977"/>
                </a:lnTo>
                <a:lnTo>
                  <a:pt x="106639" y="205739"/>
                </a:lnTo>
                <a:lnTo>
                  <a:pt x="107401" y="205739"/>
                </a:lnTo>
                <a:lnTo>
                  <a:pt x="108925" y="206501"/>
                </a:lnTo>
                <a:lnTo>
                  <a:pt x="119593" y="206501"/>
                </a:lnTo>
                <a:lnTo>
                  <a:pt x="121117" y="205739"/>
                </a:lnTo>
                <a:lnTo>
                  <a:pt x="121879" y="205739"/>
                </a:lnTo>
                <a:lnTo>
                  <a:pt x="122641" y="204977"/>
                </a:lnTo>
                <a:lnTo>
                  <a:pt x="123403" y="204977"/>
                </a:lnTo>
                <a:lnTo>
                  <a:pt x="124165" y="204215"/>
                </a:lnTo>
                <a:lnTo>
                  <a:pt x="124927" y="2042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124815" y="3343064"/>
            <a:ext cx="125095" cy="150495"/>
          </a:xfrm>
          <a:custGeom>
            <a:avLst/>
            <a:gdLst/>
            <a:ahLst/>
            <a:cxnLst/>
            <a:rect l="l" t="t" r="r" b="b"/>
            <a:pathLst>
              <a:path w="125094" h="150495">
                <a:moveTo>
                  <a:pt x="124494" y="72981"/>
                </a:moveTo>
                <a:lnTo>
                  <a:pt x="116630" y="28106"/>
                </a:lnTo>
                <a:lnTo>
                  <a:pt x="86717" y="2823"/>
                </a:lnTo>
                <a:lnTo>
                  <a:pt x="59614" y="0"/>
                </a:lnTo>
                <a:lnTo>
                  <a:pt x="47623" y="1874"/>
                </a:lnTo>
                <a:lnTo>
                  <a:pt x="14637" y="23348"/>
                </a:lnTo>
                <a:lnTo>
                  <a:pt x="95" y="69150"/>
                </a:lnTo>
                <a:lnTo>
                  <a:pt x="0" y="86410"/>
                </a:lnTo>
                <a:lnTo>
                  <a:pt x="1835" y="98789"/>
                </a:lnTo>
                <a:lnTo>
                  <a:pt x="5346" y="111561"/>
                </a:lnTo>
                <a:lnTo>
                  <a:pt x="10658" y="122487"/>
                </a:lnTo>
                <a:lnTo>
                  <a:pt x="19152" y="133099"/>
                </a:lnTo>
                <a:lnTo>
                  <a:pt x="26196" y="138217"/>
                </a:lnTo>
                <a:lnTo>
                  <a:pt x="26196" y="56217"/>
                </a:lnTo>
                <a:lnTo>
                  <a:pt x="26958" y="50883"/>
                </a:lnTo>
                <a:lnTo>
                  <a:pt x="56320" y="20414"/>
                </a:lnTo>
                <a:lnTo>
                  <a:pt x="73004" y="20613"/>
                </a:lnTo>
                <a:lnTo>
                  <a:pt x="84092" y="25548"/>
                </a:lnTo>
                <a:lnTo>
                  <a:pt x="94610" y="35907"/>
                </a:lnTo>
                <a:lnTo>
                  <a:pt x="98562" y="47567"/>
                </a:lnTo>
                <a:lnTo>
                  <a:pt x="99348" y="61551"/>
                </a:lnTo>
                <a:lnTo>
                  <a:pt x="99348" y="79839"/>
                </a:lnTo>
                <a:lnTo>
                  <a:pt x="117636" y="79839"/>
                </a:lnTo>
                <a:lnTo>
                  <a:pt x="119922" y="79077"/>
                </a:lnTo>
                <a:lnTo>
                  <a:pt x="122208" y="77553"/>
                </a:lnTo>
                <a:lnTo>
                  <a:pt x="123732" y="75267"/>
                </a:lnTo>
                <a:lnTo>
                  <a:pt x="124494" y="72981"/>
                </a:lnTo>
                <a:close/>
              </a:path>
              <a:path w="125094" h="150495">
                <a:moveTo>
                  <a:pt x="99348" y="79839"/>
                </a:moveTo>
                <a:lnTo>
                  <a:pt x="99348" y="61551"/>
                </a:lnTo>
                <a:lnTo>
                  <a:pt x="26196" y="61551"/>
                </a:lnTo>
                <a:lnTo>
                  <a:pt x="26196" y="79839"/>
                </a:lnTo>
                <a:lnTo>
                  <a:pt x="99348" y="79839"/>
                </a:lnTo>
                <a:close/>
              </a:path>
              <a:path w="125094" h="150495">
                <a:moveTo>
                  <a:pt x="118398" y="136227"/>
                </a:moveTo>
                <a:lnTo>
                  <a:pt x="118398" y="120987"/>
                </a:lnTo>
                <a:lnTo>
                  <a:pt x="116874" y="119463"/>
                </a:lnTo>
                <a:lnTo>
                  <a:pt x="116112" y="119463"/>
                </a:lnTo>
                <a:lnTo>
                  <a:pt x="115350" y="118701"/>
                </a:lnTo>
                <a:lnTo>
                  <a:pt x="113826" y="118701"/>
                </a:lnTo>
                <a:lnTo>
                  <a:pt x="112302" y="119463"/>
                </a:lnTo>
                <a:lnTo>
                  <a:pt x="110016" y="120225"/>
                </a:lnTo>
                <a:lnTo>
                  <a:pt x="106968" y="121749"/>
                </a:lnTo>
                <a:lnTo>
                  <a:pt x="103920" y="122511"/>
                </a:lnTo>
                <a:lnTo>
                  <a:pt x="100872" y="124035"/>
                </a:lnTo>
                <a:lnTo>
                  <a:pt x="97062" y="125559"/>
                </a:lnTo>
                <a:lnTo>
                  <a:pt x="92490" y="126321"/>
                </a:lnTo>
                <a:lnTo>
                  <a:pt x="87156" y="127845"/>
                </a:lnTo>
                <a:lnTo>
                  <a:pt x="82584" y="128607"/>
                </a:lnTo>
                <a:lnTo>
                  <a:pt x="76488" y="129369"/>
                </a:lnTo>
                <a:lnTo>
                  <a:pt x="62010" y="129369"/>
                </a:lnTo>
                <a:lnTo>
                  <a:pt x="55152" y="127845"/>
                </a:lnTo>
                <a:lnTo>
                  <a:pt x="49818" y="125559"/>
                </a:lnTo>
                <a:lnTo>
                  <a:pt x="43722" y="123273"/>
                </a:lnTo>
                <a:lnTo>
                  <a:pt x="26196" y="94317"/>
                </a:lnTo>
                <a:lnTo>
                  <a:pt x="26196" y="138217"/>
                </a:lnTo>
                <a:lnTo>
                  <a:pt x="28573" y="139944"/>
                </a:lnTo>
                <a:lnTo>
                  <a:pt x="41926" y="145818"/>
                </a:lnTo>
                <a:lnTo>
                  <a:pt x="54026" y="148790"/>
                </a:lnTo>
                <a:lnTo>
                  <a:pt x="67344" y="149943"/>
                </a:lnTo>
                <a:lnTo>
                  <a:pt x="74202" y="149943"/>
                </a:lnTo>
                <a:lnTo>
                  <a:pt x="80298" y="149181"/>
                </a:lnTo>
                <a:lnTo>
                  <a:pt x="85632" y="148419"/>
                </a:lnTo>
                <a:lnTo>
                  <a:pt x="91728" y="146895"/>
                </a:lnTo>
                <a:lnTo>
                  <a:pt x="96300" y="146133"/>
                </a:lnTo>
                <a:lnTo>
                  <a:pt x="100872" y="144609"/>
                </a:lnTo>
                <a:lnTo>
                  <a:pt x="105444" y="143847"/>
                </a:lnTo>
                <a:lnTo>
                  <a:pt x="108492" y="142323"/>
                </a:lnTo>
                <a:lnTo>
                  <a:pt x="111540" y="141561"/>
                </a:lnTo>
                <a:lnTo>
                  <a:pt x="116112" y="139275"/>
                </a:lnTo>
                <a:lnTo>
                  <a:pt x="116112" y="138513"/>
                </a:lnTo>
                <a:lnTo>
                  <a:pt x="118398" y="136227"/>
                </a:lnTo>
                <a:close/>
              </a:path>
              <a:path w="125094" h="150495">
                <a:moveTo>
                  <a:pt x="119160" y="133179"/>
                </a:moveTo>
                <a:lnTo>
                  <a:pt x="119160" y="124035"/>
                </a:lnTo>
                <a:lnTo>
                  <a:pt x="118398" y="122511"/>
                </a:lnTo>
                <a:lnTo>
                  <a:pt x="118398" y="133941"/>
                </a:lnTo>
                <a:lnTo>
                  <a:pt x="119160" y="1331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340512" y="3272535"/>
            <a:ext cx="1183115" cy="22682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005725" y="3746753"/>
            <a:ext cx="212725" cy="196850"/>
          </a:xfrm>
          <a:custGeom>
            <a:avLst/>
            <a:gdLst/>
            <a:ahLst/>
            <a:cxnLst/>
            <a:rect l="l" t="t" r="r" b="b"/>
            <a:pathLst>
              <a:path w="212725" h="196850">
                <a:moveTo>
                  <a:pt x="212597" y="193548"/>
                </a:moveTo>
                <a:lnTo>
                  <a:pt x="212597" y="7620"/>
                </a:lnTo>
                <a:lnTo>
                  <a:pt x="211073" y="4572"/>
                </a:lnTo>
                <a:lnTo>
                  <a:pt x="210311" y="3810"/>
                </a:lnTo>
                <a:lnTo>
                  <a:pt x="209549" y="2286"/>
                </a:lnTo>
                <a:lnTo>
                  <a:pt x="208787" y="1524"/>
                </a:lnTo>
                <a:lnTo>
                  <a:pt x="207263" y="762"/>
                </a:lnTo>
                <a:lnTo>
                  <a:pt x="206501" y="762"/>
                </a:lnTo>
                <a:lnTo>
                  <a:pt x="204977" y="0"/>
                </a:lnTo>
                <a:lnTo>
                  <a:pt x="180593" y="0"/>
                </a:lnTo>
                <a:lnTo>
                  <a:pt x="179069" y="762"/>
                </a:lnTo>
                <a:lnTo>
                  <a:pt x="176783" y="762"/>
                </a:lnTo>
                <a:lnTo>
                  <a:pt x="175259" y="2286"/>
                </a:lnTo>
                <a:lnTo>
                  <a:pt x="173735" y="3048"/>
                </a:lnTo>
                <a:lnTo>
                  <a:pt x="170687" y="6096"/>
                </a:lnTo>
                <a:lnTo>
                  <a:pt x="167639" y="10668"/>
                </a:lnTo>
                <a:lnTo>
                  <a:pt x="166877" y="12954"/>
                </a:lnTo>
                <a:lnTo>
                  <a:pt x="165353" y="16002"/>
                </a:lnTo>
                <a:lnTo>
                  <a:pt x="106679" y="157734"/>
                </a:lnTo>
                <a:lnTo>
                  <a:pt x="105917" y="157734"/>
                </a:lnTo>
                <a:lnTo>
                  <a:pt x="48767" y="15240"/>
                </a:lnTo>
                <a:lnTo>
                  <a:pt x="47243" y="10668"/>
                </a:lnTo>
                <a:lnTo>
                  <a:pt x="45719" y="8382"/>
                </a:lnTo>
                <a:lnTo>
                  <a:pt x="44195" y="6858"/>
                </a:lnTo>
                <a:lnTo>
                  <a:pt x="42671" y="4572"/>
                </a:lnTo>
                <a:lnTo>
                  <a:pt x="41147" y="3810"/>
                </a:lnTo>
                <a:lnTo>
                  <a:pt x="39623" y="2286"/>
                </a:lnTo>
                <a:lnTo>
                  <a:pt x="32765" y="0"/>
                </a:lnTo>
                <a:lnTo>
                  <a:pt x="7619" y="0"/>
                </a:lnTo>
                <a:lnTo>
                  <a:pt x="5333" y="762"/>
                </a:lnTo>
                <a:lnTo>
                  <a:pt x="3047" y="2286"/>
                </a:lnTo>
                <a:lnTo>
                  <a:pt x="761" y="4572"/>
                </a:lnTo>
                <a:lnTo>
                  <a:pt x="0" y="7620"/>
                </a:lnTo>
                <a:lnTo>
                  <a:pt x="0" y="193548"/>
                </a:lnTo>
                <a:lnTo>
                  <a:pt x="761" y="193548"/>
                </a:lnTo>
                <a:lnTo>
                  <a:pt x="761" y="194310"/>
                </a:lnTo>
                <a:lnTo>
                  <a:pt x="1523" y="195072"/>
                </a:lnTo>
                <a:lnTo>
                  <a:pt x="2285" y="195072"/>
                </a:lnTo>
                <a:lnTo>
                  <a:pt x="3047" y="195834"/>
                </a:lnTo>
                <a:lnTo>
                  <a:pt x="6095" y="195834"/>
                </a:lnTo>
                <a:lnTo>
                  <a:pt x="7619" y="196596"/>
                </a:lnTo>
                <a:lnTo>
                  <a:pt x="16763" y="196596"/>
                </a:lnTo>
                <a:lnTo>
                  <a:pt x="18287" y="195834"/>
                </a:lnTo>
                <a:lnTo>
                  <a:pt x="21335" y="195834"/>
                </a:lnTo>
                <a:lnTo>
                  <a:pt x="22097" y="195072"/>
                </a:lnTo>
                <a:lnTo>
                  <a:pt x="23621" y="195072"/>
                </a:lnTo>
                <a:lnTo>
                  <a:pt x="24383" y="194310"/>
                </a:lnTo>
                <a:lnTo>
                  <a:pt x="24383" y="193548"/>
                </a:lnTo>
                <a:lnTo>
                  <a:pt x="25145" y="193548"/>
                </a:lnTo>
                <a:lnTo>
                  <a:pt x="25145" y="21336"/>
                </a:lnTo>
                <a:lnTo>
                  <a:pt x="92201" y="192786"/>
                </a:lnTo>
                <a:lnTo>
                  <a:pt x="92963" y="193548"/>
                </a:lnTo>
                <a:lnTo>
                  <a:pt x="92963" y="194310"/>
                </a:lnTo>
                <a:lnTo>
                  <a:pt x="93725" y="194310"/>
                </a:lnTo>
                <a:lnTo>
                  <a:pt x="94487" y="195072"/>
                </a:lnTo>
                <a:lnTo>
                  <a:pt x="95249" y="195072"/>
                </a:lnTo>
                <a:lnTo>
                  <a:pt x="96773" y="195834"/>
                </a:lnTo>
                <a:lnTo>
                  <a:pt x="97535" y="195834"/>
                </a:lnTo>
                <a:lnTo>
                  <a:pt x="99059" y="196596"/>
                </a:lnTo>
                <a:lnTo>
                  <a:pt x="109727" y="196596"/>
                </a:lnTo>
                <a:lnTo>
                  <a:pt x="111251" y="195834"/>
                </a:lnTo>
                <a:lnTo>
                  <a:pt x="113537" y="195834"/>
                </a:lnTo>
                <a:lnTo>
                  <a:pt x="115061" y="195072"/>
                </a:lnTo>
                <a:lnTo>
                  <a:pt x="115823" y="195072"/>
                </a:lnTo>
                <a:lnTo>
                  <a:pt x="116585" y="194310"/>
                </a:lnTo>
                <a:lnTo>
                  <a:pt x="116585" y="193548"/>
                </a:lnTo>
                <a:lnTo>
                  <a:pt x="117347" y="192786"/>
                </a:lnTo>
                <a:lnTo>
                  <a:pt x="187451" y="21336"/>
                </a:lnTo>
                <a:lnTo>
                  <a:pt x="187451" y="192786"/>
                </a:lnTo>
                <a:lnTo>
                  <a:pt x="188975" y="194310"/>
                </a:lnTo>
                <a:lnTo>
                  <a:pt x="188975" y="195072"/>
                </a:lnTo>
                <a:lnTo>
                  <a:pt x="190499" y="195072"/>
                </a:lnTo>
                <a:lnTo>
                  <a:pt x="191261" y="195834"/>
                </a:lnTo>
                <a:lnTo>
                  <a:pt x="194309" y="195834"/>
                </a:lnTo>
                <a:lnTo>
                  <a:pt x="195833" y="196596"/>
                </a:lnTo>
                <a:lnTo>
                  <a:pt x="204977" y="196596"/>
                </a:lnTo>
                <a:lnTo>
                  <a:pt x="206501" y="195834"/>
                </a:lnTo>
                <a:lnTo>
                  <a:pt x="209549" y="195834"/>
                </a:lnTo>
                <a:lnTo>
                  <a:pt x="210311" y="195072"/>
                </a:lnTo>
                <a:lnTo>
                  <a:pt x="211073" y="195072"/>
                </a:lnTo>
                <a:lnTo>
                  <a:pt x="212597" y="1935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258975" y="3795887"/>
            <a:ext cx="136525" cy="149225"/>
          </a:xfrm>
          <a:custGeom>
            <a:avLst/>
            <a:gdLst/>
            <a:ahLst/>
            <a:cxnLst/>
            <a:rect l="l" t="t" r="r" b="b"/>
            <a:pathLst>
              <a:path w="136525" h="149225">
                <a:moveTo>
                  <a:pt x="136132" y="72786"/>
                </a:moveTo>
                <a:lnTo>
                  <a:pt x="126681" y="29194"/>
                </a:lnTo>
                <a:lnTo>
                  <a:pt x="89148" y="1811"/>
                </a:lnTo>
                <a:lnTo>
                  <a:pt x="60694" y="0"/>
                </a:lnTo>
                <a:lnTo>
                  <a:pt x="59932" y="64"/>
                </a:lnTo>
                <a:lnTo>
                  <a:pt x="15554" y="22983"/>
                </a:lnTo>
                <a:lnTo>
                  <a:pt x="305" y="67507"/>
                </a:lnTo>
                <a:lnTo>
                  <a:pt x="0" y="83842"/>
                </a:lnTo>
                <a:lnTo>
                  <a:pt x="1638" y="96373"/>
                </a:lnTo>
                <a:lnTo>
                  <a:pt x="4962" y="108708"/>
                </a:lnTo>
                <a:lnTo>
                  <a:pt x="9961" y="120471"/>
                </a:lnTo>
                <a:lnTo>
                  <a:pt x="17369" y="130909"/>
                </a:lnTo>
                <a:lnTo>
                  <a:pt x="26404" y="138769"/>
                </a:lnTo>
                <a:lnTo>
                  <a:pt x="26404" y="66690"/>
                </a:lnTo>
                <a:lnTo>
                  <a:pt x="27166" y="59070"/>
                </a:lnTo>
                <a:lnTo>
                  <a:pt x="28690" y="52974"/>
                </a:lnTo>
                <a:lnTo>
                  <a:pt x="30214" y="46116"/>
                </a:lnTo>
                <a:lnTo>
                  <a:pt x="32500" y="40020"/>
                </a:lnTo>
                <a:lnTo>
                  <a:pt x="36310" y="35448"/>
                </a:lnTo>
                <a:lnTo>
                  <a:pt x="39358" y="30876"/>
                </a:lnTo>
                <a:lnTo>
                  <a:pt x="43930" y="27066"/>
                </a:lnTo>
                <a:lnTo>
                  <a:pt x="49264" y="24780"/>
                </a:lnTo>
                <a:lnTo>
                  <a:pt x="54598" y="21732"/>
                </a:lnTo>
                <a:lnTo>
                  <a:pt x="60335" y="20298"/>
                </a:lnTo>
                <a:lnTo>
                  <a:pt x="98032" y="31638"/>
                </a:lnTo>
                <a:lnTo>
                  <a:pt x="110224" y="67452"/>
                </a:lnTo>
                <a:lnTo>
                  <a:pt x="110224" y="135376"/>
                </a:lnTo>
                <a:lnTo>
                  <a:pt x="112320" y="133841"/>
                </a:lnTo>
                <a:lnTo>
                  <a:pt x="122438" y="122789"/>
                </a:lnTo>
                <a:lnTo>
                  <a:pt x="127968" y="112649"/>
                </a:lnTo>
                <a:lnTo>
                  <a:pt x="133173" y="98205"/>
                </a:lnTo>
                <a:lnTo>
                  <a:pt x="135392" y="85937"/>
                </a:lnTo>
                <a:lnTo>
                  <a:pt x="136132" y="72786"/>
                </a:lnTo>
                <a:close/>
              </a:path>
              <a:path w="136525" h="149225">
                <a:moveTo>
                  <a:pt x="110224" y="135376"/>
                </a:moveTo>
                <a:lnTo>
                  <a:pt x="110224" y="82692"/>
                </a:lnTo>
                <a:lnTo>
                  <a:pt x="105652" y="103266"/>
                </a:lnTo>
                <a:lnTo>
                  <a:pt x="103366" y="108600"/>
                </a:lnTo>
                <a:lnTo>
                  <a:pt x="99556" y="113172"/>
                </a:lnTo>
                <a:lnTo>
                  <a:pt x="96508" y="117744"/>
                </a:lnTo>
                <a:lnTo>
                  <a:pt x="91936" y="121554"/>
                </a:lnTo>
                <a:lnTo>
                  <a:pt x="86602" y="124602"/>
                </a:lnTo>
                <a:lnTo>
                  <a:pt x="81268" y="126888"/>
                </a:lnTo>
                <a:lnTo>
                  <a:pt x="75172" y="128412"/>
                </a:lnTo>
                <a:lnTo>
                  <a:pt x="59932" y="128412"/>
                </a:lnTo>
                <a:lnTo>
                  <a:pt x="29452" y="101742"/>
                </a:lnTo>
                <a:lnTo>
                  <a:pt x="26404" y="81930"/>
                </a:lnTo>
                <a:lnTo>
                  <a:pt x="26404" y="138769"/>
                </a:lnTo>
                <a:lnTo>
                  <a:pt x="38714" y="144993"/>
                </a:lnTo>
                <a:lnTo>
                  <a:pt x="47744" y="147410"/>
                </a:lnTo>
                <a:lnTo>
                  <a:pt x="59932" y="148878"/>
                </a:lnTo>
                <a:lnTo>
                  <a:pt x="77340" y="149002"/>
                </a:lnTo>
                <a:lnTo>
                  <a:pt x="89163" y="146188"/>
                </a:lnTo>
                <a:lnTo>
                  <a:pt x="102790" y="140821"/>
                </a:lnTo>
                <a:lnTo>
                  <a:pt x="110224" y="1353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431683" y="3797808"/>
            <a:ext cx="117475" cy="147955"/>
          </a:xfrm>
          <a:custGeom>
            <a:avLst/>
            <a:gdLst/>
            <a:ahLst/>
            <a:cxnLst/>
            <a:rect l="l" t="t" r="r" b="b"/>
            <a:pathLst>
              <a:path w="117475" h="147954">
                <a:moveTo>
                  <a:pt x="117347" y="142494"/>
                </a:moveTo>
                <a:lnTo>
                  <a:pt x="117347" y="2286"/>
                </a:lnTo>
                <a:lnTo>
                  <a:pt x="116585" y="2286"/>
                </a:lnTo>
                <a:lnTo>
                  <a:pt x="115061" y="762"/>
                </a:lnTo>
                <a:lnTo>
                  <a:pt x="114299" y="762"/>
                </a:lnTo>
                <a:lnTo>
                  <a:pt x="112775" y="0"/>
                </a:lnTo>
                <a:lnTo>
                  <a:pt x="97535" y="0"/>
                </a:lnTo>
                <a:lnTo>
                  <a:pt x="96011" y="762"/>
                </a:lnTo>
                <a:lnTo>
                  <a:pt x="95249" y="762"/>
                </a:lnTo>
                <a:lnTo>
                  <a:pt x="93725" y="2286"/>
                </a:lnTo>
                <a:lnTo>
                  <a:pt x="92963" y="2286"/>
                </a:lnTo>
                <a:lnTo>
                  <a:pt x="92963" y="3048"/>
                </a:lnTo>
                <a:lnTo>
                  <a:pt x="92201" y="3810"/>
                </a:lnTo>
                <a:lnTo>
                  <a:pt x="90654" y="101702"/>
                </a:lnTo>
                <a:lnTo>
                  <a:pt x="60197" y="125730"/>
                </a:lnTo>
                <a:lnTo>
                  <a:pt x="49529" y="125730"/>
                </a:lnTo>
                <a:lnTo>
                  <a:pt x="44957" y="124968"/>
                </a:lnTo>
                <a:lnTo>
                  <a:pt x="41147" y="123444"/>
                </a:lnTo>
                <a:lnTo>
                  <a:pt x="35051" y="118872"/>
                </a:lnTo>
                <a:lnTo>
                  <a:pt x="32765" y="115062"/>
                </a:lnTo>
                <a:lnTo>
                  <a:pt x="29717" y="112014"/>
                </a:lnTo>
                <a:lnTo>
                  <a:pt x="28193" y="107442"/>
                </a:lnTo>
                <a:lnTo>
                  <a:pt x="27431" y="102870"/>
                </a:lnTo>
                <a:lnTo>
                  <a:pt x="25907" y="98298"/>
                </a:lnTo>
                <a:lnTo>
                  <a:pt x="25145" y="92202"/>
                </a:lnTo>
                <a:lnTo>
                  <a:pt x="25145" y="3048"/>
                </a:lnTo>
                <a:lnTo>
                  <a:pt x="22859" y="762"/>
                </a:lnTo>
                <a:lnTo>
                  <a:pt x="22097" y="762"/>
                </a:lnTo>
                <a:lnTo>
                  <a:pt x="20573" y="0"/>
                </a:lnTo>
                <a:lnTo>
                  <a:pt x="5333" y="0"/>
                </a:lnTo>
                <a:lnTo>
                  <a:pt x="3809" y="762"/>
                </a:lnTo>
                <a:lnTo>
                  <a:pt x="3047" y="762"/>
                </a:lnTo>
                <a:lnTo>
                  <a:pt x="1523" y="1524"/>
                </a:lnTo>
                <a:lnTo>
                  <a:pt x="761" y="2286"/>
                </a:lnTo>
                <a:lnTo>
                  <a:pt x="761" y="3048"/>
                </a:lnTo>
                <a:lnTo>
                  <a:pt x="0" y="3810"/>
                </a:lnTo>
                <a:lnTo>
                  <a:pt x="1" y="87647"/>
                </a:lnTo>
                <a:lnTo>
                  <a:pt x="6857" y="125730"/>
                </a:lnTo>
                <a:lnTo>
                  <a:pt x="10667" y="130302"/>
                </a:lnTo>
                <a:lnTo>
                  <a:pt x="14477" y="135636"/>
                </a:lnTo>
                <a:lnTo>
                  <a:pt x="19811" y="140208"/>
                </a:lnTo>
                <a:lnTo>
                  <a:pt x="32003" y="146304"/>
                </a:lnTo>
                <a:lnTo>
                  <a:pt x="39623" y="147828"/>
                </a:lnTo>
                <a:lnTo>
                  <a:pt x="50777" y="147775"/>
                </a:lnTo>
                <a:lnTo>
                  <a:pt x="62100" y="145587"/>
                </a:lnTo>
                <a:lnTo>
                  <a:pt x="75357" y="139632"/>
                </a:lnTo>
                <a:lnTo>
                  <a:pt x="85070" y="132293"/>
                </a:lnTo>
                <a:lnTo>
                  <a:pt x="95249" y="122682"/>
                </a:lnTo>
                <a:lnTo>
                  <a:pt x="95249" y="142494"/>
                </a:lnTo>
                <a:lnTo>
                  <a:pt x="96011" y="143256"/>
                </a:lnTo>
                <a:lnTo>
                  <a:pt x="96011" y="144018"/>
                </a:lnTo>
                <a:lnTo>
                  <a:pt x="97535" y="144018"/>
                </a:lnTo>
                <a:lnTo>
                  <a:pt x="98297" y="144780"/>
                </a:lnTo>
                <a:lnTo>
                  <a:pt x="99059" y="144780"/>
                </a:lnTo>
                <a:lnTo>
                  <a:pt x="100583" y="145542"/>
                </a:lnTo>
                <a:lnTo>
                  <a:pt x="112013" y="145542"/>
                </a:lnTo>
                <a:lnTo>
                  <a:pt x="113537" y="144780"/>
                </a:lnTo>
                <a:lnTo>
                  <a:pt x="114299" y="144780"/>
                </a:lnTo>
                <a:lnTo>
                  <a:pt x="115061" y="144018"/>
                </a:lnTo>
                <a:lnTo>
                  <a:pt x="115823" y="144018"/>
                </a:lnTo>
                <a:lnTo>
                  <a:pt x="117347" y="142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595894" y="3734561"/>
            <a:ext cx="0" cy="205740"/>
          </a:xfrm>
          <a:custGeom>
            <a:avLst/>
            <a:gdLst/>
            <a:ahLst/>
            <a:cxnLst/>
            <a:rect l="l" t="t" r="r" b="b"/>
            <a:pathLst>
              <a:path h="205739">
                <a:moveTo>
                  <a:pt x="0" y="0"/>
                </a:moveTo>
                <a:lnTo>
                  <a:pt x="0" y="20573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597799" y="3732720"/>
            <a:ext cx="0" cy="209550"/>
          </a:xfrm>
          <a:custGeom>
            <a:avLst/>
            <a:gdLst/>
            <a:ahLst/>
            <a:cxnLst/>
            <a:rect l="l" t="t" r="r" b="b"/>
            <a:pathLst>
              <a:path h="209550">
                <a:moveTo>
                  <a:pt x="0" y="0"/>
                </a:moveTo>
                <a:lnTo>
                  <a:pt x="0" y="209423"/>
                </a:lnTo>
              </a:path>
            </a:pathLst>
          </a:custGeom>
          <a:ln w="3809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599704" y="3732276"/>
            <a:ext cx="0" cy="210820"/>
          </a:xfrm>
          <a:custGeom>
            <a:avLst/>
            <a:gdLst/>
            <a:ahLst/>
            <a:cxnLst/>
            <a:rect l="l" t="t" r="r" b="b"/>
            <a:pathLst>
              <a:path h="210820">
                <a:moveTo>
                  <a:pt x="0" y="0"/>
                </a:moveTo>
                <a:lnTo>
                  <a:pt x="0" y="21031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600974" y="3731831"/>
            <a:ext cx="0" cy="211454"/>
          </a:xfrm>
          <a:custGeom>
            <a:avLst/>
            <a:gdLst/>
            <a:ahLst/>
            <a:cxnLst/>
            <a:rect l="l" t="t" r="r" b="b"/>
            <a:pathLst>
              <a:path h="211454">
                <a:moveTo>
                  <a:pt x="0" y="0"/>
                </a:moveTo>
                <a:lnTo>
                  <a:pt x="0" y="2112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607959" y="3731514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13970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614944" y="3731895"/>
            <a:ext cx="0" cy="211454"/>
          </a:xfrm>
          <a:custGeom>
            <a:avLst/>
            <a:gdLst/>
            <a:ahLst/>
            <a:cxnLst/>
            <a:rect l="l" t="t" r="r" b="b"/>
            <a:pathLst>
              <a:path h="211454">
                <a:moveTo>
                  <a:pt x="0" y="0"/>
                </a:moveTo>
                <a:lnTo>
                  <a:pt x="0" y="21107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616849" y="3732276"/>
            <a:ext cx="0" cy="210820"/>
          </a:xfrm>
          <a:custGeom>
            <a:avLst/>
            <a:gdLst/>
            <a:ahLst/>
            <a:cxnLst/>
            <a:rect l="l" t="t" r="r" b="b"/>
            <a:pathLst>
              <a:path h="210820">
                <a:moveTo>
                  <a:pt x="0" y="0"/>
                </a:moveTo>
                <a:lnTo>
                  <a:pt x="0" y="210312"/>
                </a:lnTo>
              </a:path>
            </a:pathLst>
          </a:custGeom>
          <a:ln w="3809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618754" y="3733038"/>
            <a:ext cx="0" cy="208915"/>
          </a:xfrm>
          <a:custGeom>
            <a:avLst/>
            <a:gdLst/>
            <a:ahLst/>
            <a:cxnLst/>
            <a:rect l="l" t="t" r="r" b="b"/>
            <a:pathLst>
              <a:path h="208914">
                <a:moveTo>
                  <a:pt x="0" y="0"/>
                </a:moveTo>
                <a:lnTo>
                  <a:pt x="0" y="20878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620024" y="3734561"/>
            <a:ext cx="0" cy="205740"/>
          </a:xfrm>
          <a:custGeom>
            <a:avLst/>
            <a:gdLst/>
            <a:ahLst/>
            <a:cxnLst/>
            <a:rect l="l" t="t" r="r" b="b"/>
            <a:pathLst>
              <a:path h="205739">
                <a:moveTo>
                  <a:pt x="0" y="0"/>
                </a:moveTo>
                <a:lnTo>
                  <a:pt x="0" y="20573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663331" y="3741420"/>
            <a:ext cx="27940" cy="201930"/>
          </a:xfrm>
          <a:custGeom>
            <a:avLst/>
            <a:gdLst/>
            <a:ahLst/>
            <a:cxnLst/>
            <a:rect l="l" t="t" r="r" b="b"/>
            <a:pathLst>
              <a:path w="27939" h="201929">
                <a:moveTo>
                  <a:pt x="27431" y="198882"/>
                </a:moveTo>
                <a:lnTo>
                  <a:pt x="27431" y="58674"/>
                </a:lnTo>
                <a:lnTo>
                  <a:pt x="26669" y="58674"/>
                </a:lnTo>
                <a:lnTo>
                  <a:pt x="25145" y="57150"/>
                </a:lnTo>
                <a:lnTo>
                  <a:pt x="24383" y="57150"/>
                </a:lnTo>
                <a:lnTo>
                  <a:pt x="22859" y="56388"/>
                </a:lnTo>
                <a:lnTo>
                  <a:pt x="7619" y="56388"/>
                </a:lnTo>
                <a:lnTo>
                  <a:pt x="6095" y="57150"/>
                </a:lnTo>
                <a:lnTo>
                  <a:pt x="5333" y="57150"/>
                </a:lnTo>
                <a:lnTo>
                  <a:pt x="3809" y="58674"/>
                </a:lnTo>
                <a:lnTo>
                  <a:pt x="3047" y="58674"/>
                </a:lnTo>
                <a:lnTo>
                  <a:pt x="3047" y="198882"/>
                </a:lnTo>
                <a:lnTo>
                  <a:pt x="4571" y="200406"/>
                </a:lnTo>
                <a:lnTo>
                  <a:pt x="5333" y="200406"/>
                </a:lnTo>
                <a:lnTo>
                  <a:pt x="6095" y="201168"/>
                </a:lnTo>
                <a:lnTo>
                  <a:pt x="7619" y="201168"/>
                </a:lnTo>
                <a:lnTo>
                  <a:pt x="9143" y="201930"/>
                </a:lnTo>
                <a:lnTo>
                  <a:pt x="21335" y="201930"/>
                </a:lnTo>
                <a:lnTo>
                  <a:pt x="22859" y="201168"/>
                </a:lnTo>
                <a:lnTo>
                  <a:pt x="24383" y="201168"/>
                </a:lnTo>
                <a:lnTo>
                  <a:pt x="25145" y="200406"/>
                </a:lnTo>
                <a:lnTo>
                  <a:pt x="25907" y="200406"/>
                </a:lnTo>
                <a:lnTo>
                  <a:pt x="27431" y="198882"/>
                </a:lnTo>
                <a:close/>
              </a:path>
              <a:path w="27939" h="201929">
                <a:moveTo>
                  <a:pt x="30479" y="20574"/>
                </a:moveTo>
                <a:lnTo>
                  <a:pt x="30479" y="9144"/>
                </a:lnTo>
                <a:lnTo>
                  <a:pt x="29717" y="5334"/>
                </a:lnTo>
                <a:lnTo>
                  <a:pt x="25145" y="762"/>
                </a:lnTo>
                <a:lnTo>
                  <a:pt x="21335" y="0"/>
                </a:lnTo>
                <a:lnTo>
                  <a:pt x="9143" y="0"/>
                </a:lnTo>
                <a:lnTo>
                  <a:pt x="5333" y="762"/>
                </a:lnTo>
                <a:lnTo>
                  <a:pt x="761" y="5334"/>
                </a:lnTo>
                <a:lnTo>
                  <a:pt x="0" y="9144"/>
                </a:lnTo>
                <a:lnTo>
                  <a:pt x="0" y="20574"/>
                </a:lnTo>
                <a:lnTo>
                  <a:pt x="761" y="25146"/>
                </a:lnTo>
                <a:lnTo>
                  <a:pt x="3047" y="26670"/>
                </a:lnTo>
                <a:lnTo>
                  <a:pt x="5333" y="28956"/>
                </a:lnTo>
                <a:lnTo>
                  <a:pt x="9143" y="29718"/>
                </a:lnTo>
                <a:lnTo>
                  <a:pt x="21335" y="29718"/>
                </a:lnTo>
                <a:lnTo>
                  <a:pt x="25145" y="28956"/>
                </a:lnTo>
                <a:lnTo>
                  <a:pt x="29717" y="24384"/>
                </a:lnTo>
                <a:lnTo>
                  <a:pt x="30479" y="205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736483" y="3795521"/>
            <a:ext cx="117475" cy="147955"/>
          </a:xfrm>
          <a:custGeom>
            <a:avLst/>
            <a:gdLst/>
            <a:ahLst/>
            <a:cxnLst/>
            <a:rect l="l" t="t" r="r" b="b"/>
            <a:pathLst>
              <a:path w="117475" h="147954">
                <a:moveTo>
                  <a:pt x="117348" y="144779"/>
                </a:moveTo>
                <a:lnTo>
                  <a:pt x="117348" y="50291"/>
                </a:lnTo>
                <a:lnTo>
                  <a:pt x="116586" y="41909"/>
                </a:lnTo>
                <a:lnTo>
                  <a:pt x="98298" y="7619"/>
                </a:lnTo>
                <a:lnTo>
                  <a:pt x="91440" y="4571"/>
                </a:lnTo>
                <a:lnTo>
                  <a:pt x="85344" y="1523"/>
                </a:lnTo>
                <a:lnTo>
                  <a:pt x="77724" y="0"/>
                </a:lnTo>
                <a:lnTo>
                  <a:pt x="66927" y="36"/>
                </a:lnTo>
                <a:lnTo>
                  <a:pt x="55808" y="2134"/>
                </a:lnTo>
                <a:lnTo>
                  <a:pt x="42372" y="7919"/>
                </a:lnTo>
                <a:lnTo>
                  <a:pt x="32616" y="15044"/>
                </a:lnTo>
                <a:lnTo>
                  <a:pt x="22860" y="25145"/>
                </a:lnTo>
                <a:lnTo>
                  <a:pt x="22860" y="5333"/>
                </a:lnTo>
                <a:lnTo>
                  <a:pt x="20574" y="3047"/>
                </a:lnTo>
                <a:lnTo>
                  <a:pt x="19812" y="3047"/>
                </a:lnTo>
                <a:lnTo>
                  <a:pt x="18288" y="2285"/>
                </a:lnTo>
                <a:lnTo>
                  <a:pt x="4572" y="2285"/>
                </a:lnTo>
                <a:lnTo>
                  <a:pt x="3810" y="3047"/>
                </a:lnTo>
                <a:lnTo>
                  <a:pt x="2286" y="3047"/>
                </a:lnTo>
                <a:lnTo>
                  <a:pt x="762" y="4571"/>
                </a:lnTo>
                <a:lnTo>
                  <a:pt x="762" y="5333"/>
                </a:lnTo>
                <a:lnTo>
                  <a:pt x="0" y="6095"/>
                </a:lnTo>
                <a:lnTo>
                  <a:pt x="0" y="144017"/>
                </a:lnTo>
                <a:lnTo>
                  <a:pt x="1524" y="145541"/>
                </a:lnTo>
                <a:lnTo>
                  <a:pt x="1524" y="146303"/>
                </a:lnTo>
                <a:lnTo>
                  <a:pt x="3048" y="146303"/>
                </a:lnTo>
                <a:lnTo>
                  <a:pt x="3810" y="147065"/>
                </a:lnTo>
                <a:lnTo>
                  <a:pt x="5334" y="147065"/>
                </a:lnTo>
                <a:lnTo>
                  <a:pt x="6858" y="147827"/>
                </a:lnTo>
                <a:lnTo>
                  <a:pt x="19050" y="147827"/>
                </a:lnTo>
                <a:lnTo>
                  <a:pt x="20574" y="147065"/>
                </a:lnTo>
                <a:lnTo>
                  <a:pt x="22098" y="147065"/>
                </a:lnTo>
                <a:lnTo>
                  <a:pt x="22860" y="146303"/>
                </a:lnTo>
                <a:lnTo>
                  <a:pt x="23622" y="146303"/>
                </a:lnTo>
                <a:lnTo>
                  <a:pt x="24384" y="145541"/>
                </a:lnTo>
                <a:lnTo>
                  <a:pt x="24384" y="144779"/>
                </a:lnTo>
                <a:lnTo>
                  <a:pt x="25146" y="144779"/>
                </a:lnTo>
                <a:lnTo>
                  <a:pt x="25146" y="143255"/>
                </a:lnTo>
                <a:lnTo>
                  <a:pt x="27068" y="45696"/>
                </a:lnTo>
                <a:lnTo>
                  <a:pt x="57150" y="21335"/>
                </a:lnTo>
                <a:lnTo>
                  <a:pt x="68580" y="21335"/>
                </a:lnTo>
                <a:lnTo>
                  <a:pt x="73152" y="22859"/>
                </a:lnTo>
                <a:lnTo>
                  <a:pt x="76200" y="24383"/>
                </a:lnTo>
                <a:lnTo>
                  <a:pt x="80010" y="25907"/>
                </a:lnTo>
                <a:lnTo>
                  <a:pt x="83058" y="28955"/>
                </a:lnTo>
                <a:lnTo>
                  <a:pt x="85344" y="32003"/>
                </a:lnTo>
                <a:lnTo>
                  <a:pt x="89916" y="39623"/>
                </a:lnTo>
                <a:lnTo>
                  <a:pt x="90678" y="44195"/>
                </a:lnTo>
                <a:lnTo>
                  <a:pt x="92202" y="49529"/>
                </a:lnTo>
                <a:lnTo>
                  <a:pt x="92964" y="55625"/>
                </a:lnTo>
                <a:lnTo>
                  <a:pt x="92964" y="144779"/>
                </a:lnTo>
                <a:lnTo>
                  <a:pt x="94488" y="146303"/>
                </a:lnTo>
                <a:lnTo>
                  <a:pt x="95250" y="146303"/>
                </a:lnTo>
                <a:lnTo>
                  <a:pt x="96012" y="147065"/>
                </a:lnTo>
                <a:lnTo>
                  <a:pt x="97536" y="147065"/>
                </a:lnTo>
                <a:lnTo>
                  <a:pt x="99060" y="147827"/>
                </a:lnTo>
                <a:lnTo>
                  <a:pt x="111252" y="147827"/>
                </a:lnTo>
                <a:lnTo>
                  <a:pt x="112776" y="147065"/>
                </a:lnTo>
                <a:lnTo>
                  <a:pt x="114300" y="147065"/>
                </a:lnTo>
                <a:lnTo>
                  <a:pt x="115062" y="146303"/>
                </a:lnTo>
                <a:lnTo>
                  <a:pt x="115824" y="146303"/>
                </a:lnTo>
                <a:lnTo>
                  <a:pt x="117348" y="1447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962117" y="3735323"/>
            <a:ext cx="125730" cy="210185"/>
          </a:xfrm>
          <a:custGeom>
            <a:avLst/>
            <a:gdLst/>
            <a:ahLst/>
            <a:cxnLst/>
            <a:rect l="l" t="t" r="r" b="b"/>
            <a:pathLst>
              <a:path w="125730" h="210185">
                <a:moveTo>
                  <a:pt x="100502" y="107441"/>
                </a:moveTo>
                <a:lnTo>
                  <a:pt x="100502" y="1523"/>
                </a:lnTo>
                <a:lnTo>
                  <a:pt x="99722" y="79995"/>
                </a:lnTo>
                <a:lnTo>
                  <a:pt x="90050" y="71337"/>
                </a:lnTo>
                <a:lnTo>
                  <a:pt x="79431" y="64858"/>
                </a:lnTo>
                <a:lnTo>
                  <a:pt x="68890" y="61304"/>
                </a:lnTo>
                <a:lnTo>
                  <a:pt x="54194" y="60330"/>
                </a:lnTo>
                <a:lnTo>
                  <a:pt x="42607" y="62340"/>
                </a:lnTo>
                <a:lnTo>
                  <a:pt x="10892" y="87254"/>
                </a:lnTo>
                <a:lnTo>
                  <a:pt x="469" y="125995"/>
                </a:lnTo>
                <a:lnTo>
                  <a:pt x="0" y="141168"/>
                </a:lnTo>
                <a:lnTo>
                  <a:pt x="1166" y="153631"/>
                </a:lnTo>
                <a:lnTo>
                  <a:pt x="21508" y="198131"/>
                </a:lnTo>
                <a:lnTo>
                  <a:pt x="25826" y="200962"/>
                </a:lnTo>
                <a:lnTo>
                  <a:pt x="25826" y="128015"/>
                </a:lnTo>
                <a:lnTo>
                  <a:pt x="26588" y="121157"/>
                </a:lnTo>
                <a:lnTo>
                  <a:pt x="28112" y="115061"/>
                </a:lnTo>
                <a:lnTo>
                  <a:pt x="28874" y="108965"/>
                </a:lnTo>
                <a:lnTo>
                  <a:pt x="31160" y="102869"/>
                </a:lnTo>
                <a:lnTo>
                  <a:pt x="34208" y="98297"/>
                </a:lnTo>
                <a:lnTo>
                  <a:pt x="36494" y="92963"/>
                </a:lnTo>
                <a:lnTo>
                  <a:pt x="40304" y="89153"/>
                </a:lnTo>
                <a:lnTo>
                  <a:pt x="49448" y="83057"/>
                </a:lnTo>
                <a:lnTo>
                  <a:pt x="54782" y="81533"/>
                </a:lnTo>
                <a:lnTo>
                  <a:pt x="67736" y="81533"/>
                </a:lnTo>
                <a:lnTo>
                  <a:pt x="74594" y="83819"/>
                </a:lnTo>
                <a:lnTo>
                  <a:pt x="82214" y="89566"/>
                </a:lnTo>
                <a:lnTo>
                  <a:pt x="91070" y="97211"/>
                </a:lnTo>
                <a:lnTo>
                  <a:pt x="100502" y="107441"/>
                </a:lnTo>
                <a:close/>
              </a:path>
              <a:path w="125730" h="210185">
                <a:moveTo>
                  <a:pt x="124886" y="205739"/>
                </a:moveTo>
                <a:lnTo>
                  <a:pt x="124886" y="-762"/>
                </a:lnTo>
                <a:lnTo>
                  <a:pt x="124124" y="-762"/>
                </a:lnTo>
                <a:lnTo>
                  <a:pt x="122600" y="-2286"/>
                </a:lnTo>
                <a:lnTo>
                  <a:pt x="120314" y="-2286"/>
                </a:lnTo>
                <a:lnTo>
                  <a:pt x="118790" y="-3048"/>
                </a:lnTo>
                <a:lnTo>
                  <a:pt x="106598" y="-3048"/>
                </a:lnTo>
                <a:lnTo>
                  <a:pt x="105074" y="-2286"/>
                </a:lnTo>
                <a:lnTo>
                  <a:pt x="102788" y="-2286"/>
                </a:lnTo>
                <a:lnTo>
                  <a:pt x="101264" y="-762"/>
                </a:lnTo>
                <a:lnTo>
                  <a:pt x="100502" y="-762"/>
                </a:lnTo>
                <a:lnTo>
                  <a:pt x="100502" y="162305"/>
                </a:lnTo>
                <a:lnTo>
                  <a:pt x="96692" y="166877"/>
                </a:lnTo>
                <a:lnTo>
                  <a:pt x="89072" y="174497"/>
                </a:lnTo>
                <a:lnTo>
                  <a:pt x="85262" y="177545"/>
                </a:lnTo>
                <a:lnTo>
                  <a:pt x="82214" y="180593"/>
                </a:lnTo>
                <a:lnTo>
                  <a:pt x="79166" y="182879"/>
                </a:lnTo>
                <a:lnTo>
                  <a:pt x="75356" y="185165"/>
                </a:lnTo>
                <a:lnTo>
                  <a:pt x="72308" y="186689"/>
                </a:lnTo>
                <a:lnTo>
                  <a:pt x="66212" y="188213"/>
                </a:lnTo>
                <a:lnTo>
                  <a:pt x="53258" y="188213"/>
                </a:lnTo>
                <a:lnTo>
                  <a:pt x="33433" y="171430"/>
                </a:lnTo>
                <a:lnTo>
                  <a:pt x="30398" y="166877"/>
                </a:lnTo>
                <a:lnTo>
                  <a:pt x="28874" y="160781"/>
                </a:lnTo>
                <a:lnTo>
                  <a:pt x="27350" y="153923"/>
                </a:lnTo>
                <a:lnTo>
                  <a:pt x="26588" y="147827"/>
                </a:lnTo>
                <a:lnTo>
                  <a:pt x="25826" y="140969"/>
                </a:lnTo>
                <a:lnTo>
                  <a:pt x="25826" y="200962"/>
                </a:lnTo>
                <a:lnTo>
                  <a:pt x="33446" y="205953"/>
                </a:lnTo>
                <a:lnTo>
                  <a:pt x="44589" y="209138"/>
                </a:lnTo>
                <a:lnTo>
                  <a:pt x="59321" y="210174"/>
                </a:lnTo>
                <a:lnTo>
                  <a:pt x="70984" y="207737"/>
                </a:lnTo>
                <a:lnTo>
                  <a:pt x="83716" y="201558"/>
                </a:lnTo>
                <a:lnTo>
                  <a:pt x="93633" y="194222"/>
                </a:lnTo>
                <a:lnTo>
                  <a:pt x="103550" y="185165"/>
                </a:lnTo>
                <a:lnTo>
                  <a:pt x="103550" y="205739"/>
                </a:lnTo>
                <a:lnTo>
                  <a:pt x="104312" y="205739"/>
                </a:lnTo>
                <a:lnTo>
                  <a:pt x="105074" y="206501"/>
                </a:lnTo>
                <a:lnTo>
                  <a:pt x="105836" y="206501"/>
                </a:lnTo>
                <a:lnTo>
                  <a:pt x="106598" y="207263"/>
                </a:lnTo>
                <a:lnTo>
                  <a:pt x="108122" y="207263"/>
                </a:lnTo>
                <a:lnTo>
                  <a:pt x="108884" y="208025"/>
                </a:lnTo>
                <a:lnTo>
                  <a:pt x="119552" y="208025"/>
                </a:lnTo>
                <a:lnTo>
                  <a:pt x="121076" y="207263"/>
                </a:lnTo>
                <a:lnTo>
                  <a:pt x="122600" y="207263"/>
                </a:lnTo>
                <a:lnTo>
                  <a:pt x="123362" y="206501"/>
                </a:lnTo>
                <a:lnTo>
                  <a:pt x="124124" y="206501"/>
                </a:lnTo>
                <a:lnTo>
                  <a:pt x="124886" y="205739"/>
                </a:lnTo>
                <a:close/>
              </a:path>
              <a:path w="125730" h="210185">
                <a:moveTo>
                  <a:pt x="125648" y="204215"/>
                </a:moveTo>
                <a:lnTo>
                  <a:pt x="125648" y="761"/>
                </a:lnTo>
                <a:lnTo>
                  <a:pt x="124886" y="0"/>
                </a:lnTo>
                <a:lnTo>
                  <a:pt x="124886" y="204977"/>
                </a:lnTo>
                <a:lnTo>
                  <a:pt x="125648" y="2042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124847" y="3795690"/>
            <a:ext cx="125730" cy="150495"/>
          </a:xfrm>
          <a:custGeom>
            <a:avLst/>
            <a:gdLst/>
            <a:ahLst/>
            <a:cxnLst/>
            <a:rect l="l" t="t" r="r" b="b"/>
            <a:pathLst>
              <a:path w="125730" h="150495">
                <a:moveTo>
                  <a:pt x="125223" y="72983"/>
                </a:moveTo>
                <a:lnTo>
                  <a:pt x="116895" y="27838"/>
                </a:lnTo>
                <a:lnTo>
                  <a:pt x="86715" y="2835"/>
                </a:lnTo>
                <a:lnTo>
                  <a:pt x="59632" y="0"/>
                </a:lnTo>
                <a:lnTo>
                  <a:pt x="47638" y="1907"/>
                </a:lnTo>
                <a:lnTo>
                  <a:pt x="14853" y="23602"/>
                </a:lnTo>
                <a:lnTo>
                  <a:pt x="72" y="69255"/>
                </a:lnTo>
                <a:lnTo>
                  <a:pt x="0" y="86560"/>
                </a:lnTo>
                <a:lnTo>
                  <a:pt x="1890" y="98718"/>
                </a:lnTo>
                <a:lnTo>
                  <a:pt x="5514" y="111976"/>
                </a:lnTo>
                <a:lnTo>
                  <a:pt x="11169" y="122735"/>
                </a:lnTo>
                <a:lnTo>
                  <a:pt x="19668" y="133396"/>
                </a:lnTo>
                <a:lnTo>
                  <a:pt x="26163" y="138011"/>
                </a:lnTo>
                <a:lnTo>
                  <a:pt x="26163" y="56219"/>
                </a:lnTo>
                <a:lnTo>
                  <a:pt x="26925" y="50885"/>
                </a:lnTo>
                <a:lnTo>
                  <a:pt x="29211" y="45551"/>
                </a:lnTo>
                <a:lnTo>
                  <a:pt x="30735" y="40217"/>
                </a:lnTo>
                <a:lnTo>
                  <a:pt x="33021" y="35645"/>
                </a:lnTo>
                <a:lnTo>
                  <a:pt x="39117" y="28025"/>
                </a:lnTo>
                <a:lnTo>
                  <a:pt x="42927" y="24977"/>
                </a:lnTo>
                <a:lnTo>
                  <a:pt x="48261" y="22691"/>
                </a:lnTo>
                <a:lnTo>
                  <a:pt x="52833" y="20405"/>
                </a:lnTo>
                <a:lnTo>
                  <a:pt x="94510" y="35768"/>
                </a:lnTo>
                <a:lnTo>
                  <a:pt x="100077" y="61553"/>
                </a:lnTo>
                <a:lnTo>
                  <a:pt x="100077" y="79841"/>
                </a:lnTo>
                <a:lnTo>
                  <a:pt x="117603" y="79841"/>
                </a:lnTo>
                <a:lnTo>
                  <a:pt x="119889" y="79079"/>
                </a:lnTo>
                <a:lnTo>
                  <a:pt x="122175" y="77555"/>
                </a:lnTo>
                <a:lnTo>
                  <a:pt x="124461" y="75269"/>
                </a:lnTo>
                <a:lnTo>
                  <a:pt x="125223" y="72983"/>
                </a:lnTo>
                <a:close/>
              </a:path>
              <a:path w="125730" h="150495">
                <a:moveTo>
                  <a:pt x="100077" y="79841"/>
                </a:moveTo>
                <a:lnTo>
                  <a:pt x="100077" y="61553"/>
                </a:lnTo>
                <a:lnTo>
                  <a:pt x="26163" y="61553"/>
                </a:lnTo>
                <a:lnTo>
                  <a:pt x="26163" y="79841"/>
                </a:lnTo>
                <a:lnTo>
                  <a:pt x="100077" y="79841"/>
                </a:lnTo>
                <a:close/>
              </a:path>
              <a:path w="125730" h="150495">
                <a:moveTo>
                  <a:pt x="118365" y="136991"/>
                </a:moveTo>
                <a:lnTo>
                  <a:pt x="118365" y="120227"/>
                </a:lnTo>
                <a:lnTo>
                  <a:pt x="117603" y="120227"/>
                </a:lnTo>
                <a:lnTo>
                  <a:pt x="116079" y="118703"/>
                </a:lnTo>
                <a:lnTo>
                  <a:pt x="113793" y="118703"/>
                </a:lnTo>
                <a:lnTo>
                  <a:pt x="112269" y="119465"/>
                </a:lnTo>
                <a:lnTo>
                  <a:pt x="109983" y="120227"/>
                </a:lnTo>
                <a:lnTo>
                  <a:pt x="107697" y="121751"/>
                </a:lnTo>
                <a:lnTo>
                  <a:pt x="104649" y="122513"/>
                </a:lnTo>
                <a:lnTo>
                  <a:pt x="97029" y="125561"/>
                </a:lnTo>
                <a:lnTo>
                  <a:pt x="92457" y="126323"/>
                </a:lnTo>
                <a:lnTo>
                  <a:pt x="87885" y="127847"/>
                </a:lnTo>
                <a:lnTo>
                  <a:pt x="77217" y="129371"/>
                </a:lnTo>
                <a:lnTo>
                  <a:pt x="61977" y="129371"/>
                </a:lnTo>
                <a:lnTo>
                  <a:pt x="55119" y="127847"/>
                </a:lnTo>
                <a:lnTo>
                  <a:pt x="49785" y="125561"/>
                </a:lnTo>
                <a:lnTo>
                  <a:pt x="43689" y="123275"/>
                </a:lnTo>
                <a:lnTo>
                  <a:pt x="39117" y="120227"/>
                </a:lnTo>
                <a:lnTo>
                  <a:pt x="36069" y="115655"/>
                </a:lnTo>
                <a:lnTo>
                  <a:pt x="32259" y="111845"/>
                </a:lnTo>
                <a:lnTo>
                  <a:pt x="29973" y="106511"/>
                </a:lnTo>
                <a:lnTo>
                  <a:pt x="26925" y="94319"/>
                </a:lnTo>
                <a:lnTo>
                  <a:pt x="26163" y="87461"/>
                </a:lnTo>
                <a:lnTo>
                  <a:pt x="26163" y="138011"/>
                </a:lnTo>
                <a:lnTo>
                  <a:pt x="29108" y="140102"/>
                </a:lnTo>
                <a:lnTo>
                  <a:pt x="42462" y="145999"/>
                </a:lnTo>
                <a:lnTo>
                  <a:pt x="54459" y="148845"/>
                </a:lnTo>
                <a:lnTo>
                  <a:pt x="68073" y="149945"/>
                </a:lnTo>
                <a:lnTo>
                  <a:pt x="74169" y="149945"/>
                </a:lnTo>
                <a:lnTo>
                  <a:pt x="86361" y="148421"/>
                </a:lnTo>
                <a:lnTo>
                  <a:pt x="91695" y="146897"/>
                </a:lnTo>
                <a:lnTo>
                  <a:pt x="97029" y="146135"/>
                </a:lnTo>
                <a:lnTo>
                  <a:pt x="100839" y="144611"/>
                </a:lnTo>
                <a:lnTo>
                  <a:pt x="105411" y="143849"/>
                </a:lnTo>
                <a:lnTo>
                  <a:pt x="109221" y="142325"/>
                </a:lnTo>
                <a:lnTo>
                  <a:pt x="111507" y="140801"/>
                </a:lnTo>
                <a:lnTo>
                  <a:pt x="114555" y="140039"/>
                </a:lnTo>
                <a:lnTo>
                  <a:pt x="116079" y="139277"/>
                </a:lnTo>
                <a:lnTo>
                  <a:pt x="117603" y="137753"/>
                </a:lnTo>
                <a:lnTo>
                  <a:pt x="117603" y="136991"/>
                </a:lnTo>
                <a:lnTo>
                  <a:pt x="118365" y="136991"/>
                </a:lnTo>
                <a:close/>
              </a:path>
              <a:path w="125730" h="150495">
                <a:moveTo>
                  <a:pt x="119127" y="134705"/>
                </a:moveTo>
                <a:lnTo>
                  <a:pt x="119127" y="121751"/>
                </a:lnTo>
                <a:lnTo>
                  <a:pt x="118365" y="120989"/>
                </a:lnTo>
                <a:lnTo>
                  <a:pt x="118365" y="135467"/>
                </a:lnTo>
                <a:lnTo>
                  <a:pt x="119127" y="1347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351925" y="3723640"/>
            <a:ext cx="1120647" cy="28010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005725" y="4197858"/>
            <a:ext cx="213360" cy="196850"/>
          </a:xfrm>
          <a:custGeom>
            <a:avLst/>
            <a:gdLst/>
            <a:ahLst/>
            <a:cxnLst/>
            <a:rect l="l" t="t" r="r" b="b"/>
            <a:pathLst>
              <a:path w="213359" h="196850">
                <a:moveTo>
                  <a:pt x="212597" y="195072"/>
                </a:moveTo>
                <a:lnTo>
                  <a:pt x="212597" y="6096"/>
                </a:lnTo>
                <a:lnTo>
                  <a:pt x="211835" y="4572"/>
                </a:lnTo>
                <a:lnTo>
                  <a:pt x="208025" y="762"/>
                </a:lnTo>
                <a:lnTo>
                  <a:pt x="206501" y="762"/>
                </a:lnTo>
                <a:lnTo>
                  <a:pt x="204977" y="0"/>
                </a:lnTo>
                <a:lnTo>
                  <a:pt x="180593" y="0"/>
                </a:lnTo>
                <a:lnTo>
                  <a:pt x="179069" y="762"/>
                </a:lnTo>
                <a:lnTo>
                  <a:pt x="176783" y="1524"/>
                </a:lnTo>
                <a:lnTo>
                  <a:pt x="175259" y="2286"/>
                </a:lnTo>
                <a:lnTo>
                  <a:pt x="173735" y="3810"/>
                </a:lnTo>
                <a:lnTo>
                  <a:pt x="172211" y="4572"/>
                </a:lnTo>
                <a:lnTo>
                  <a:pt x="170687" y="6858"/>
                </a:lnTo>
                <a:lnTo>
                  <a:pt x="169163" y="8382"/>
                </a:lnTo>
                <a:lnTo>
                  <a:pt x="168401" y="10668"/>
                </a:lnTo>
                <a:lnTo>
                  <a:pt x="166877" y="12954"/>
                </a:lnTo>
                <a:lnTo>
                  <a:pt x="166115" y="16002"/>
                </a:lnTo>
                <a:lnTo>
                  <a:pt x="106679" y="157734"/>
                </a:lnTo>
                <a:lnTo>
                  <a:pt x="105917" y="157734"/>
                </a:lnTo>
                <a:lnTo>
                  <a:pt x="49529" y="16002"/>
                </a:lnTo>
                <a:lnTo>
                  <a:pt x="48005" y="12954"/>
                </a:lnTo>
                <a:lnTo>
                  <a:pt x="47243" y="10668"/>
                </a:lnTo>
                <a:lnTo>
                  <a:pt x="45719" y="8382"/>
                </a:lnTo>
                <a:lnTo>
                  <a:pt x="44957" y="6858"/>
                </a:lnTo>
                <a:lnTo>
                  <a:pt x="41909" y="3810"/>
                </a:lnTo>
                <a:lnTo>
                  <a:pt x="39623" y="2286"/>
                </a:lnTo>
                <a:lnTo>
                  <a:pt x="32765" y="0"/>
                </a:lnTo>
                <a:lnTo>
                  <a:pt x="8381" y="0"/>
                </a:lnTo>
                <a:lnTo>
                  <a:pt x="6095" y="762"/>
                </a:lnTo>
                <a:lnTo>
                  <a:pt x="3809" y="3048"/>
                </a:lnTo>
                <a:lnTo>
                  <a:pt x="1523" y="4572"/>
                </a:lnTo>
                <a:lnTo>
                  <a:pt x="0" y="7620"/>
                </a:lnTo>
                <a:lnTo>
                  <a:pt x="0" y="192786"/>
                </a:lnTo>
                <a:lnTo>
                  <a:pt x="761" y="193548"/>
                </a:lnTo>
                <a:lnTo>
                  <a:pt x="761" y="195072"/>
                </a:lnTo>
                <a:lnTo>
                  <a:pt x="1523" y="195072"/>
                </a:lnTo>
                <a:lnTo>
                  <a:pt x="3047" y="195834"/>
                </a:lnTo>
                <a:lnTo>
                  <a:pt x="5333" y="195834"/>
                </a:lnTo>
                <a:lnTo>
                  <a:pt x="6857" y="196596"/>
                </a:lnTo>
                <a:lnTo>
                  <a:pt x="19049" y="196596"/>
                </a:lnTo>
                <a:lnTo>
                  <a:pt x="20573" y="195834"/>
                </a:lnTo>
                <a:lnTo>
                  <a:pt x="22859" y="195834"/>
                </a:lnTo>
                <a:lnTo>
                  <a:pt x="23621" y="195072"/>
                </a:lnTo>
                <a:lnTo>
                  <a:pt x="24383" y="195072"/>
                </a:lnTo>
                <a:lnTo>
                  <a:pt x="25145" y="194310"/>
                </a:lnTo>
                <a:lnTo>
                  <a:pt x="25145" y="21336"/>
                </a:lnTo>
                <a:lnTo>
                  <a:pt x="25907" y="21336"/>
                </a:lnTo>
                <a:lnTo>
                  <a:pt x="92201" y="192786"/>
                </a:lnTo>
                <a:lnTo>
                  <a:pt x="94487" y="195072"/>
                </a:lnTo>
                <a:lnTo>
                  <a:pt x="95249" y="195072"/>
                </a:lnTo>
                <a:lnTo>
                  <a:pt x="96011" y="195834"/>
                </a:lnTo>
                <a:lnTo>
                  <a:pt x="96773" y="195834"/>
                </a:lnTo>
                <a:lnTo>
                  <a:pt x="98297" y="196596"/>
                </a:lnTo>
                <a:lnTo>
                  <a:pt x="112013" y="196596"/>
                </a:lnTo>
                <a:lnTo>
                  <a:pt x="112775" y="195834"/>
                </a:lnTo>
                <a:lnTo>
                  <a:pt x="115061" y="195834"/>
                </a:lnTo>
                <a:lnTo>
                  <a:pt x="116585" y="194310"/>
                </a:lnTo>
                <a:lnTo>
                  <a:pt x="117347" y="194310"/>
                </a:lnTo>
                <a:lnTo>
                  <a:pt x="117347" y="193548"/>
                </a:lnTo>
                <a:lnTo>
                  <a:pt x="118109" y="192786"/>
                </a:lnTo>
                <a:lnTo>
                  <a:pt x="187451" y="21336"/>
                </a:lnTo>
                <a:lnTo>
                  <a:pt x="188213" y="21336"/>
                </a:lnTo>
                <a:lnTo>
                  <a:pt x="188213" y="194310"/>
                </a:lnTo>
                <a:lnTo>
                  <a:pt x="188975" y="195072"/>
                </a:lnTo>
                <a:lnTo>
                  <a:pt x="189737" y="195072"/>
                </a:lnTo>
                <a:lnTo>
                  <a:pt x="190499" y="195834"/>
                </a:lnTo>
                <a:lnTo>
                  <a:pt x="192785" y="195834"/>
                </a:lnTo>
                <a:lnTo>
                  <a:pt x="194309" y="196596"/>
                </a:lnTo>
                <a:lnTo>
                  <a:pt x="206501" y="196596"/>
                </a:lnTo>
                <a:lnTo>
                  <a:pt x="208025" y="195834"/>
                </a:lnTo>
                <a:lnTo>
                  <a:pt x="210311" y="195834"/>
                </a:lnTo>
                <a:lnTo>
                  <a:pt x="211835" y="195072"/>
                </a:lnTo>
                <a:lnTo>
                  <a:pt x="212597" y="195072"/>
                </a:lnTo>
                <a:close/>
              </a:path>
              <a:path w="213359" h="196850">
                <a:moveTo>
                  <a:pt x="213359" y="193548"/>
                </a:moveTo>
                <a:lnTo>
                  <a:pt x="213359" y="9906"/>
                </a:lnTo>
                <a:lnTo>
                  <a:pt x="212597" y="7620"/>
                </a:lnTo>
                <a:lnTo>
                  <a:pt x="212597" y="194310"/>
                </a:lnTo>
                <a:lnTo>
                  <a:pt x="213359" y="1935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1259639" y="4247131"/>
            <a:ext cx="135890" cy="149225"/>
          </a:xfrm>
          <a:custGeom>
            <a:avLst/>
            <a:gdLst/>
            <a:ahLst/>
            <a:cxnLst/>
            <a:rect l="l" t="t" r="r" b="b"/>
            <a:pathLst>
              <a:path w="135890" h="149225">
                <a:moveTo>
                  <a:pt x="135468" y="73408"/>
                </a:moveTo>
                <a:lnTo>
                  <a:pt x="126109" y="29063"/>
                </a:lnTo>
                <a:lnTo>
                  <a:pt x="88925" y="2068"/>
                </a:lnTo>
                <a:lnTo>
                  <a:pt x="60137" y="0"/>
                </a:lnTo>
                <a:lnTo>
                  <a:pt x="47905" y="2455"/>
                </a:lnTo>
                <a:lnTo>
                  <a:pt x="15034" y="22912"/>
                </a:lnTo>
                <a:lnTo>
                  <a:pt x="343" y="67823"/>
                </a:lnTo>
                <a:lnTo>
                  <a:pt x="0" y="83932"/>
                </a:lnTo>
                <a:lnTo>
                  <a:pt x="1251" y="96439"/>
                </a:lnTo>
                <a:lnTo>
                  <a:pt x="4343" y="108972"/>
                </a:lnTo>
                <a:lnTo>
                  <a:pt x="9504" y="120545"/>
                </a:lnTo>
                <a:lnTo>
                  <a:pt x="16915" y="130980"/>
                </a:lnTo>
                <a:lnTo>
                  <a:pt x="25740" y="138370"/>
                </a:lnTo>
                <a:lnTo>
                  <a:pt x="25740" y="66550"/>
                </a:lnTo>
                <a:lnTo>
                  <a:pt x="26502" y="59692"/>
                </a:lnTo>
                <a:lnTo>
                  <a:pt x="49362" y="24640"/>
                </a:lnTo>
                <a:lnTo>
                  <a:pt x="53934" y="21592"/>
                </a:lnTo>
                <a:lnTo>
                  <a:pt x="60137" y="20903"/>
                </a:lnTo>
                <a:lnTo>
                  <a:pt x="76564" y="20948"/>
                </a:lnTo>
                <a:lnTo>
                  <a:pt x="82890" y="22354"/>
                </a:lnTo>
                <a:lnTo>
                  <a:pt x="88224" y="24640"/>
                </a:lnTo>
                <a:lnTo>
                  <a:pt x="93558" y="27688"/>
                </a:lnTo>
                <a:lnTo>
                  <a:pt x="97368" y="31498"/>
                </a:lnTo>
                <a:lnTo>
                  <a:pt x="100416" y="36832"/>
                </a:lnTo>
                <a:lnTo>
                  <a:pt x="103464" y="41404"/>
                </a:lnTo>
                <a:lnTo>
                  <a:pt x="105750" y="47500"/>
                </a:lnTo>
                <a:lnTo>
                  <a:pt x="107274" y="53596"/>
                </a:lnTo>
                <a:lnTo>
                  <a:pt x="108798" y="60454"/>
                </a:lnTo>
                <a:lnTo>
                  <a:pt x="109560" y="67312"/>
                </a:lnTo>
                <a:lnTo>
                  <a:pt x="109560" y="135711"/>
                </a:lnTo>
                <a:lnTo>
                  <a:pt x="111664" y="134281"/>
                </a:lnTo>
                <a:lnTo>
                  <a:pt x="122128" y="123468"/>
                </a:lnTo>
                <a:lnTo>
                  <a:pt x="127759" y="113078"/>
                </a:lnTo>
                <a:lnTo>
                  <a:pt x="133043" y="99010"/>
                </a:lnTo>
                <a:lnTo>
                  <a:pt x="134969" y="86532"/>
                </a:lnTo>
                <a:lnTo>
                  <a:pt x="135468" y="73408"/>
                </a:lnTo>
                <a:close/>
              </a:path>
              <a:path w="135890" h="149225">
                <a:moveTo>
                  <a:pt x="109560" y="135711"/>
                </a:moveTo>
                <a:lnTo>
                  <a:pt x="109560" y="82552"/>
                </a:lnTo>
                <a:lnTo>
                  <a:pt x="108798" y="90172"/>
                </a:lnTo>
                <a:lnTo>
                  <a:pt x="107274" y="96268"/>
                </a:lnTo>
                <a:lnTo>
                  <a:pt x="86700" y="124462"/>
                </a:lnTo>
                <a:lnTo>
                  <a:pt x="80604" y="127510"/>
                </a:lnTo>
                <a:lnTo>
                  <a:pt x="74508" y="128272"/>
                </a:lnTo>
                <a:lnTo>
                  <a:pt x="59149" y="128246"/>
                </a:lnTo>
                <a:lnTo>
                  <a:pt x="52410" y="126748"/>
                </a:lnTo>
                <a:lnTo>
                  <a:pt x="47076" y="124462"/>
                </a:lnTo>
                <a:lnTo>
                  <a:pt x="41742" y="121414"/>
                </a:lnTo>
                <a:lnTo>
                  <a:pt x="37932" y="117604"/>
                </a:lnTo>
                <a:lnTo>
                  <a:pt x="34884" y="112270"/>
                </a:lnTo>
                <a:lnTo>
                  <a:pt x="31074" y="107698"/>
                </a:lnTo>
                <a:lnTo>
                  <a:pt x="28788" y="101602"/>
                </a:lnTo>
                <a:lnTo>
                  <a:pt x="28026" y="95506"/>
                </a:lnTo>
                <a:lnTo>
                  <a:pt x="26502" y="88648"/>
                </a:lnTo>
                <a:lnTo>
                  <a:pt x="25740" y="81790"/>
                </a:lnTo>
                <a:lnTo>
                  <a:pt x="25740" y="138370"/>
                </a:lnTo>
                <a:lnTo>
                  <a:pt x="59149" y="148890"/>
                </a:lnTo>
                <a:lnTo>
                  <a:pt x="76564" y="148883"/>
                </a:lnTo>
                <a:lnTo>
                  <a:pt x="88387" y="146122"/>
                </a:lnTo>
                <a:lnTo>
                  <a:pt x="101989" y="140855"/>
                </a:lnTo>
                <a:lnTo>
                  <a:pt x="109560" y="1357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432445" y="4248911"/>
            <a:ext cx="117475" cy="147955"/>
          </a:xfrm>
          <a:custGeom>
            <a:avLst/>
            <a:gdLst/>
            <a:ahLst/>
            <a:cxnLst/>
            <a:rect l="l" t="t" r="r" b="b"/>
            <a:pathLst>
              <a:path w="117475" h="147954">
                <a:moveTo>
                  <a:pt x="117347" y="142494"/>
                </a:moveTo>
                <a:lnTo>
                  <a:pt x="117347" y="3048"/>
                </a:lnTo>
                <a:lnTo>
                  <a:pt x="116585" y="3048"/>
                </a:lnTo>
                <a:lnTo>
                  <a:pt x="115823" y="2286"/>
                </a:lnTo>
                <a:lnTo>
                  <a:pt x="115823" y="1524"/>
                </a:lnTo>
                <a:lnTo>
                  <a:pt x="114299" y="1524"/>
                </a:lnTo>
                <a:lnTo>
                  <a:pt x="113537" y="762"/>
                </a:lnTo>
                <a:lnTo>
                  <a:pt x="112013" y="762"/>
                </a:lnTo>
                <a:lnTo>
                  <a:pt x="110489" y="0"/>
                </a:lnTo>
                <a:lnTo>
                  <a:pt x="98297" y="0"/>
                </a:lnTo>
                <a:lnTo>
                  <a:pt x="96773" y="762"/>
                </a:lnTo>
                <a:lnTo>
                  <a:pt x="96011" y="762"/>
                </a:lnTo>
                <a:lnTo>
                  <a:pt x="94487" y="1524"/>
                </a:lnTo>
                <a:lnTo>
                  <a:pt x="93725" y="1524"/>
                </a:lnTo>
                <a:lnTo>
                  <a:pt x="92963" y="2286"/>
                </a:lnTo>
                <a:lnTo>
                  <a:pt x="92963" y="3048"/>
                </a:lnTo>
                <a:lnTo>
                  <a:pt x="92201" y="3048"/>
                </a:lnTo>
                <a:lnTo>
                  <a:pt x="92201" y="4572"/>
                </a:lnTo>
                <a:lnTo>
                  <a:pt x="90279" y="102306"/>
                </a:lnTo>
                <a:lnTo>
                  <a:pt x="81078" y="112335"/>
                </a:lnTo>
                <a:lnTo>
                  <a:pt x="72389" y="119634"/>
                </a:lnTo>
                <a:lnTo>
                  <a:pt x="66293" y="124206"/>
                </a:lnTo>
                <a:lnTo>
                  <a:pt x="60197" y="126492"/>
                </a:lnTo>
                <a:lnTo>
                  <a:pt x="48767" y="126492"/>
                </a:lnTo>
                <a:lnTo>
                  <a:pt x="26669" y="103632"/>
                </a:lnTo>
                <a:lnTo>
                  <a:pt x="25145" y="98298"/>
                </a:lnTo>
                <a:lnTo>
                  <a:pt x="25145" y="3810"/>
                </a:lnTo>
                <a:lnTo>
                  <a:pt x="22859" y="1524"/>
                </a:lnTo>
                <a:lnTo>
                  <a:pt x="22097" y="1524"/>
                </a:lnTo>
                <a:lnTo>
                  <a:pt x="21335" y="762"/>
                </a:lnTo>
                <a:lnTo>
                  <a:pt x="19811" y="762"/>
                </a:lnTo>
                <a:lnTo>
                  <a:pt x="18287" y="0"/>
                </a:lnTo>
                <a:lnTo>
                  <a:pt x="6095" y="0"/>
                </a:lnTo>
                <a:lnTo>
                  <a:pt x="4571" y="762"/>
                </a:lnTo>
                <a:lnTo>
                  <a:pt x="3047" y="762"/>
                </a:lnTo>
                <a:lnTo>
                  <a:pt x="2285" y="1524"/>
                </a:lnTo>
                <a:lnTo>
                  <a:pt x="1523" y="1524"/>
                </a:lnTo>
                <a:lnTo>
                  <a:pt x="0" y="3048"/>
                </a:lnTo>
                <a:lnTo>
                  <a:pt x="0" y="97536"/>
                </a:lnTo>
                <a:lnTo>
                  <a:pt x="761" y="105918"/>
                </a:lnTo>
                <a:lnTo>
                  <a:pt x="19049" y="140208"/>
                </a:lnTo>
                <a:lnTo>
                  <a:pt x="25907" y="143256"/>
                </a:lnTo>
                <a:lnTo>
                  <a:pt x="32003" y="146304"/>
                </a:lnTo>
                <a:lnTo>
                  <a:pt x="39623" y="147828"/>
                </a:lnTo>
                <a:lnTo>
                  <a:pt x="50420" y="147791"/>
                </a:lnTo>
                <a:lnTo>
                  <a:pt x="61539" y="145693"/>
                </a:lnTo>
                <a:lnTo>
                  <a:pt x="74975" y="139908"/>
                </a:lnTo>
                <a:lnTo>
                  <a:pt x="84731" y="132783"/>
                </a:lnTo>
                <a:lnTo>
                  <a:pt x="94487" y="122682"/>
                </a:lnTo>
                <a:lnTo>
                  <a:pt x="94487" y="142494"/>
                </a:lnTo>
                <a:lnTo>
                  <a:pt x="95249" y="143256"/>
                </a:lnTo>
                <a:lnTo>
                  <a:pt x="95249" y="144018"/>
                </a:lnTo>
                <a:lnTo>
                  <a:pt x="96011" y="144018"/>
                </a:lnTo>
                <a:lnTo>
                  <a:pt x="96773" y="144780"/>
                </a:lnTo>
                <a:lnTo>
                  <a:pt x="97535" y="144780"/>
                </a:lnTo>
                <a:lnTo>
                  <a:pt x="99059" y="145542"/>
                </a:lnTo>
                <a:lnTo>
                  <a:pt x="112775" y="145542"/>
                </a:lnTo>
                <a:lnTo>
                  <a:pt x="114299" y="144780"/>
                </a:lnTo>
                <a:lnTo>
                  <a:pt x="115061" y="144780"/>
                </a:lnTo>
                <a:lnTo>
                  <a:pt x="115823" y="144018"/>
                </a:lnTo>
                <a:lnTo>
                  <a:pt x="116585" y="144018"/>
                </a:lnTo>
                <a:lnTo>
                  <a:pt x="116585" y="143256"/>
                </a:lnTo>
                <a:lnTo>
                  <a:pt x="117347" y="142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595894" y="4186428"/>
            <a:ext cx="0" cy="205104"/>
          </a:xfrm>
          <a:custGeom>
            <a:avLst/>
            <a:gdLst/>
            <a:ahLst/>
            <a:cxnLst/>
            <a:rect l="l" t="t" r="r" b="b"/>
            <a:pathLst>
              <a:path h="205104">
                <a:moveTo>
                  <a:pt x="0" y="0"/>
                </a:moveTo>
                <a:lnTo>
                  <a:pt x="0" y="20497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597799" y="4184141"/>
            <a:ext cx="0" cy="209550"/>
          </a:xfrm>
          <a:custGeom>
            <a:avLst/>
            <a:gdLst/>
            <a:ahLst/>
            <a:cxnLst/>
            <a:rect l="l" t="t" r="r" b="b"/>
            <a:pathLst>
              <a:path h="209550">
                <a:moveTo>
                  <a:pt x="0" y="0"/>
                </a:moveTo>
                <a:lnTo>
                  <a:pt x="0" y="209169"/>
                </a:lnTo>
              </a:path>
            </a:pathLst>
          </a:custGeom>
          <a:ln w="3810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599704" y="4183379"/>
            <a:ext cx="0" cy="210820"/>
          </a:xfrm>
          <a:custGeom>
            <a:avLst/>
            <a:gdLst/>
            <a:ahLst/>
            <a:cxnLst/>
            <a:rect l="l" t="t" r="r" b="b"/>
            <a:pathLst>
              <a:path h="210820">
                <a:moveTo>
                  <a:pt x="0" y="0"/>
                </a:moveTo>
                <a:lnTo>
                  <a:pt x="0" y="21050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1601609" y="4183379"/>
            <a:ext cx="0" cy="211454"/>
          </a:xfrm>
          <a:custGeom>
            <a:avLst/>
            <a:gdLst/>
            <a:ahLst/>
            <a:cxnLst/>
            <a:rect l="l" t="t" r="r" b="b"/>
            <a:pathLst>
              <a:path h="211454">
                <a:moveTo>
                  <a:pt x="0" y="0"/>
                </a:moveTo>
                <a:lnTo>
                  <a:pt x="0" y="211074"/>
                </a:lnTo>
              </a:path>
            </a:pathLst>
          </a:custGeom>
          <a:ln w="3809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603514" y="4182808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64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608594" y="4182617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614309" y="4182935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518"/>
                </a:lnTo>
              </a:path>
            </a:pathLst>
          </a:custGeom>
          <a:ln w="3809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616849" y="4183379"/>
            <a:ext cx="0" cy="210820"/>
          </a:xfrm>
          <a:custGeom>
            <a:avLst/>
            <a:gdLst/>
            <a:ahLst/>
            <a:cxnLst/>
            <a:rect l="l" t="t" r="r" b="b"/>
            <a:pathLst>
              <a:path h="210820">
                <a:moveTo>
                  <a:pt x="0" y="0"/>
                </a:moveTo>
                <a:lnTo>
                  <a:pt x="0" y="210692"/>
                </a:lnTo>
              </a:path>
            </a:pathLst>
          </a:custGeom>
          <a:ln w="3810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618754" y="4184141"/>
            <a:ext cx="0" cy="209550"/>
          </a:xfrm>
          <a:custGeom>
            <a:avLst/>
            <a:gdLst/>
            <a:ahLst/>
            <a:cxnLst/>
            <a:rect l="l" t="t" r="r" b="b"/>
            <a:pathLst>
              <a:path h="209550">
                <a:moveTo>
                  <a:pt x="0" y="0"/>
                </a:moveTo>
                <a:lnTo>
                  <a:pt x="0" y="20916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620278" y="4185665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0"/>
                </a:moveTo>
                <a:lnTo>
                  <a:pt x="0" y="20650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663331" y="4192523"/>
            <a:ext cx="28575" cy="201930"/>
          </a:xfrm>
          <a:custGeom>
            <a:avLst/>
            <a:gdLst/>
            <a:ahLst/>
            <a:cxnLst/>
            <a:rect l="l" t="t" r="r" b="b"/>
            <a:pathLst>
              <a:path w="28575" h="201929">
                <a:moveTo>
                  <a:pt x="3809" y="199644"/>
                </a:moveTo>
                <a:lnTo>
                  <a:pt x="3809" y="59436"/>
                </a:lnTo>
                <a:lnTo>
                  <a:pt x="3047" y="60198"/>
                </a:lnTo>
                <a:lnTo>
                  <a:pt x="3047" y="198882"/>
                </a:lnTo>
                <a:lnTo>
                  <a:pt x="3809" y="199644"/>
                </a:lnTo>
                <a:close/>
              </a:path>
              <a:path w="28575" h="201929">
                <a:moveTo>
                  <a:pt x="27431" y="200406"/>
                </a:moveTo>
                <a:lnTo>
                  <a:pt x="27431" y="58674"/>
                </a:lnTo>
                <a:lnTo>
                  <a:pt x="26669" y="57912"/>
                </a:lnTo>
                <a:lnTo>
                  <a:pt x="25907" y="57912"/>
                </a:lnTo>
                <a:lnTo>
                  <a:pt x="24383" y="57150"/>
                </a:lnTo>
                <a:lnTo>
                  <a:pt x="22097" y="57150"/>
                </a:lnTo>
                <a:lnTo>
                  <a:pt x="19811" y="56388"/>
                </a:lnTo>
                <a:lnTo>
                  <a:pt x="11429" y="56388"/>
                </a:lnTo>
                <a:lnTo>
                  <a:pt x="9143" y="57150"/>
                </a:lnTo>
                <a:lnTo>
                  <a:pt x="6857" y="57150"/>
                </a:lnTo>
                <a:lnTo>
                  <a:pt x="5333" y="57912"/>
                </a:lnTo>
                <a:lnTo>
                  <a:pt x="4571" y="57912"/>
                </a:lnTo>
                <a:lnTo>
                  <a:pt x="3809" y="58674"/>
                </a:lnTo>
                <a:lnTo>
                  <a:pt x="3809" y="200406"/>
                </a:lnTo>
                <a:lnTo>
                  <a:pt x="4571" y="200406"/>
                </a:lnTo>
                <a:lnTo>
                  <a:pt x="5333" y="201168"/>
                </a:lnTo>
                <a:lnTo>
                  <a:pt x="6857" y="201168"/>
                </a:lnTo>
                <a:lnTo>
                  <a:pt x="7619" y="201930"/>
                </a:lnTo>
                <a:lnTo>
                  <a:pt x="23621" y="201930"/>
                </a:lnTo>
                <a:lnTo>
                  <a:pt x="24383" y="201168"/>
                </a:lnTo>
                <a:lnTo>
                  <a:pt x="25907" y="201168"/>
                </a:lnTo>
                <a:lnTo>
                  <a:pt x="26669" y="200406"/>
                </a:lnTo>
                <a:lnTo>
                  <a:pt x="27431" y="200406"/>
                </a:lnTo>
                <a:close/>
              </a:path>
              <a:path w="28575" h="201929">
                <a:moveTo>
                  <a:pt x="28193" y="198882"/>
                </a:moveTo>
                <a:lnTo>
                  <a:pt x="28193" y="60198"/>
                </a:lnTo>
                <a:lnTo>
                  <a:pt x="27431" y="59436"/>
                </a:lnTo>
                <a:lnTo>
                  <a:pt x="27431" y="199644"/>
                </a:lnTo>
                <a:lnTo>
                  <a:pt x="28193" y="198882"/>
                </a:lnTo>
                <a:close/>
              </a:path>
              <a:path w="28575" h="201929">
                <a:moveTo>
                  <a:pt x="31241" y="21336"/>
                </a:moveTo>
                <a:lnTo>
                  <a:pt x="31241" y="9144"/>
                </a:lnTo>
                <a:lnTo>
                  <a:pt x="29717" y="5334"/>
                </a:lnTo>
                <a:lnTo>
                  <a:pt x="25907" y="1524"/>
                </a:lnTo>
                <a:lnTo>
                  <a:pt x="21335" y="0"/>
                </a:lnTo>
                <a:lnTo>
                  <a:pt x="9905" y="0"/>
                </a:lnTo>
                <a:lnTo>
                  <a:pt x="5333" y="1524"/>
                </a:lnTo>
                <a:lnTo>
                  <a:pt x="1523" y="5334"/>
                </a:lnTo>
                <a:lnTo>
                  <a:pt x="0" y="9906"/>
                </a:lnTo>
                <a:lnTo>
                  <a:pt x="0" y="21336"/>
                </a:lnTo>
                <a:lnTo>
                  <a:pt x="1523" y="25146"/>
                </a:lnTo>
                <a:lnTo>
                  <a:pt x="3047" y="27432"/>
                </a:lnTo>
                <a:lnTo>
                  <a:pt x="5333" y="28956"/>
                </a:lnTo>
                <a:lnTo>
                  <a:pt x="9905" y="30480"/>
                </a:lnTo>
                <a:lnTo>
                  <a:pt x="21335" y="30480"/>
                </a:lnTo>
                <a:lnTo>
                  <a:pt x="25145" y="28956"/>
                </a:lnTo>
                <a:lnTo>
                  <a:pt x="27431" y="27432"/>
                </a:lnTo>
                <a:lnTo>
                  <a:pt x="29717" y="25146"/>
                </a:lnTo>
                <a:lnTo>
                  <a:pt x="31241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737245" y="4246691"/>
            <a:ext cx="117475" cy="147955"/>
          </a:xfrm>
          <a:custGeom>
            <a:avLst/>
            <a:gdLst/>
            <a:ahLst/>
            <a:cxnLst/>
            <a:rect l="l" t="t" r="r" b="b"/>
            <a:pathLst>
              <a:path w="117475" h="147954">
                <a:moveTo>
                  <a:pt x="117348" y="144714"/>
                </a:moveTo>
                <a:lnTo>
                  <a:pt x="117348" y="50226"/>
                </a:lnTo>
                <a:lnTo>
                  <a:pt x="116586" y="41844"/>
                </a:lnTo>
                <a:lnTo>
                  <a:pt x="114300" y="34986"/>
                </a:lnTo>
                <a:lnTo>
                  <a:pt x="112776" y="28128"/>
                </a:lnTo>
                <a:lnTo>
                  <a:pt x="110490" y="22032"/>
                </a:lnTo>
                <a:lnTo>
                  <a:pt x="106680" y="17460"/>
                </a:lnTo>
                <a:lnTo>
                  <a:pt x="102870" y="12126"/>
                </a:lnTo>
                <a:lnTo>
                  <a:pt x="97536" y="7554"/>
                </a:lnTo>
                <a:lnTo>
                  <a:pt x="91354" y="4464"/>
                </a:lnTo>
                <a:lnTo>
                  <a:pt x="80816" y="1075"/>
                </a:lnTo>
                <a:lnTo>
                  <a:pt x="66346" y="0"/>
                </a:lnTo>
                <a:lnTo>
                  <a:pt x="55056" y="2178"/>
                </a:lnTo>
                <a:lnTo>
                  <a:pt x="41610" y="7895"/>
                </a:lnTo>
                <a:lnTo>
                  <a:pt x="31854" y="15300"/>
                </a:lnTo>
                <a:lnTo>
                  <a:pt x="22098" y="25080"/>
                </a:lnTo>
                <a:lnTo>
                  <a:pt x="22098" y="5268"/>
                </a:lnTo>
                <a:lnTo>
                  <a:pt x="20574" y="3744"/>
                </a:lnTo>
                <a:lnTo>
                  <a:pt x="19812" y="3744"/>
                </a:lnTo>
                <a:lnTo>
                  <a:pt x="19050" y="2982"/>
                </a:lnTo>
                <a:lnTo>
                  <a:pt x="18288" y="2982"/>
                </a:lnTo>
                <a:lnTo>
                  <a:pt x="16764" y="2220"/>
                </a:lnTo>
                <a:lnTo>
                  <a:pt x="5334" y="2220"/>
                </a:lnTo>
                <a:lnTo>
                  <a:pt x="3810" y="2982"/>
                </a:lnTo>
                <a:lnTo>
                  <a:pt x="3048" y="2982"/>
                </a:lnTo>
                <a:lnTo>
                  <a:pt x="2286" y="3744"/>
                </a:lnTo>
                <a:lnTo>
                  <a:pt x="1524" y="3744"/>
                </a:lnTo>
                <a:lnTo>
                  <a:pt x="0" y="5268"/>
                </a:lnTo>
                <a:lnTo>
                  <a:pt x="0" y="145476"/>
                </a:lnTo>
                <a:lnTo>
                  <a:pt x="762" y="146238"/>
                </a:lnTo>
                <a:lnTo>
                  <a:pt x="1524" y="146238"/>
                </a:lnTo>
                <a:lnTo>
                  <a:pt x="2286" y="147000"/>
                </a:lnTo>
                <a:lnTo>
                  <a:pt x="3048" y="147000"/>
                </a:lnTo>
                <a:lnTo>
                  <a:pt x="4572" y="147762"/>
                </a:lnTo>
                <a:lnTo>
                  <a:pt x="19812" y="147762"/>
                </a:lnTo>
                <a:lnTo>
                  <a:pt x="21336" y="147000"/>
                </a:lnTo>
                <a:lnTo>
                  <a:pt x="22098" y="147000"/>
                </a:lnTo>
                <a:lnTo>
                  <a:pt x="22860" y="146238"/>
                </a:lnTo>
                <a:lnTo>
                  <a:pt x="23622" y="146238"/>
                </a:lnTo>
                <a:lnTo>
                  <a:pt x="24384" y="145476"/>
                </a:lnTo>
                <a:lnTo>
                  <a:pt x="24384" y="144714"/>
                </a:lnTo>
                <a:lnTo>
                  <a:pt x="25146" y="143952"/>
                </a:lnTo>
                <a:lnTo>
                  <a:pt x="26315" y="46517"/>
                </a:lnTo>
                <a:lnTo>
                  <a:pt x="57150" y="22032"/>
                </a:lnTo>
                <a:lnTo>
                  <a:pt x="67818" y="22032"/>
                </a:lnTo>
                <a:lnTo>
                  <a:pt x="85344" y="32700"/>
                </a:lnTo>
                <a:lnTo>
                  <a:pt x="87630" y="35748"/>
                </a:lnTo>
                <a:lnTo>
                  <a:pt x="90678" y="44892"/>
                </a:lnTo>
                <a:lnTo>
                  <a:pt x="91440" y="49464"/>
                </a:lnTo>
                <a:lnTo>
                  <a:pt x="92202" y="55560"/>
                </a:lnTo>
                <a:lnTo>
                  <a:pt x="92202" y="144714"/>
                </a:lnTo>
                <a:lnTo>
                  <a:pt x="92964" y="145476"/>
                </a:lnTo>
                <a:lnTo>
                  <a:pt x="92964" y="146238"/>
                </a:lnTo>
                <a:lnTo>
                  <a:pt x="93726" y="146238"/>
                </a:lnTo>
                <a:lnTo>
                  <a:pt x="94488" y="147000"/>
                </a:lnTo>
                <a:lnTo>
                  <a:pt x="96012" y="147000"/>
                </a:lnTo>
                <a:lnTo>
                  <a:pt x="96774" y="147762"/>
                </a:lnTo>
                <a:lnTo>
                  <a:pt x="112776" y="147762"/>
                </a:lnTo>
                <a:lnTo>
                  <a:pt x="113538" y="147000"/>
                </a:lnTo>
                <a:lnTo>
                  <a:pt x="114300" y="147000"/>
                </a:lnTo>
                <a:lnTo>
                  <a:pt x="115824" y="146238"/>
                </a:lnTo>
                <a:lnTo>
                  <a:pt x="117348" y="1447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961316" y="4186428"/>
            <a:ext cx="125095" cy="210185"/>
          </a:xfrm>
          <a:custGeom>
            <a:avLst/>
            <a:gdLst/>
            <a:ahLst/>
            <a:cxnLst/>
            <a:rect l="l" t="t" r="r" b="b"/>
            <a:pathLst>
              <a:path w="125094" h="210185">
                <a:moveTo>
                  <a:pt x="99778" y="107441"/>
                </a:moveTo>
                <a:lnTo>
                  <a:pt x="99778" y="1523"/>
                </a:lnTo>
                <a:lnTo>
                  <a:pt x="99338" y="80282"/>
                </a:lnTo>
                <a:lnTo>
                  <a:pt x="89791" y="71769"/>
                </a:lnTo>
                <a:lnTo>
                  <a:pt x="79023" y="65072"/>
                </a:lnTo>
                <a:lnTo>
                  <a:pt x="68612" y="61607"/>
                </a:lnTo>
                <a:lnTo>
                  <a:pt x="53780" y="60392"/>
                </a:lnTo>
                <a:lnTo>
                  <a:pt x="41978" y="62670"/>
                </a:lnTo>
                <a:lnTo>
                  <a:pt x="10767" y="87314"/>
                </a:lnTo>
                <a:lnTo>
                  <a:pt x="316" y="126472"/>
                </a:lnTo>
                <a:lnTo>
                  <a:pt x="0" y="141103"/>
                </a:lnTo>
                <a:lnTo>
                  <a:pt x="860" y="153587"/>
                </a:lnTo>
                <a:lnTo>
                  <a:pt x="12773" y="189797"/>
                </a:lnTo>
                <a:lnTo>
                  <a:pt x="25864" y="201376"/>
                </a:lnTo>
                <a:lnTo>
                  <a:pt x="25864" y="121919"/>
                </a:lnTo>
                <a:lnTo>
                  <a:pt x="27388" y="115061"/>
                </a:lnTo>
                <a:lnTo>
                  <a:pt x="53780" y="82375"/>
                </a:lnTo>
                <a:lnTo>
                  <a:pt x="67012" y="82295"/>
                </a:lnTo>
                <a:lnTo>
                  <a:pt x="73870" y="83819"/>
                </a:lnTo>
                <a:lnTo>
                  <a:pt x="81514" y="89459"/>
                </a:lnTo>
                <a:lnTo>
                  <a:pt x="90609" y="97211"/>
                </a:lnTo>
                <a:lnTo>
                  <a:pt x="99778" y="107441"/>
                </a:lnTo>
                <a:close/>
              </a:path>
              <a:path w="125094" h="210185">
                <a:moveTo>
                  <a:pt x="124162" y="206501"/>
                </a:moveTo>
                <a:lnTo>
                  <a:pt x="124162" y="-762"/>
                </a:lnTo>
                <a:lnTo>
                  <a:pt x="123400" y="-1524"/>
                </a:lnTo>
                <a:lnTo>
                  <a:pt x="122638" y="-1524"/>
                </a:lnTo>
                <a:lnTo>
                  <a:pt x="121114" y="-2286"/>
                </a:lnTo>
                <a:lnTo>
                  <a:pt x="118828" y="-2286"/>
                </a:lnTo>
                <a:lnTo>
                  <a:pt x="116542" y="-3048"/>
                </a:lnTo>
                <a:lnTo>
                  <a:pt x="108160" y="-3048"/>
                </a:lnTo>
                <a:lnTo>
                  <a:pt x="106636" y="-2286"/>
                </a:lnTo>
                <a:lnTo>
                  <a:pt x="103588" y="-2286"/>
                </a:lnTo>
                <a:lnTo>
                  <a:pt x="102064" y="-1524"/>
                </a:lnTo>
                <a:lnTo>
                  <a:pt x="101302" y="-1524"/>
                </a:lnTo>
                <a:lnTo>
                  <a:pt x="100540" y="-762"/>
                </a:lnTo>
                <a:lnTo>
                  <a:pt x="100540" y="0"/>
                </a:lnTo>
                <a:lnTo>
                  <a:pt x="99778" y="761"/>
                </a:lnTo>
                <a:lnTo>
                  <a:pt x="99778" y="162305"/>
                </a:lnTo>
                <a:lnTo>
                  <a:pt x="92158" y="171449"/>
                </a:lnTo>
                <a:lnTo>
                  <a:pt x="88348" y="174497"/>
                </a:lnTo>
                <a:lnTo>
                  <a:pt x="85300" y="178307"/>
                </a:lnTo>
                <a:lnTo>
                  <a:pt x="81490" y="180593"/>
                </a:lnTo>
                <a:lnTo>
                  <a:pt x="75394" y="185165"/>
                </a:lnTo>
                <a:lnTo>
                  <a:pt x="72346" y="186689"/>
                </a:lnTo>
                <a:lnTo>
                  <a:pt x="66250" y="188213"/>
                </a:lnTo>
                <a:lnTo>
                  <a:pt x="62440" y="188975"/>
                </a:lnTo>
                <a:lnTo>
                  <a:pt x="52534" y="188975"/>
                </a:lnTo>
                <a:lnTo>
                  <a:pt x="47200" y="187451"/>
                </a:lnTo>
                <a:lnTo>
                  <a:pt x="43390" y="184403"/>
                </a:lnTo>
                <a:lnTo>
                  <a:pt x="38818" y="181355"/>
                </a:lnTo>
                <a:lnTo>
                  <a:pt x="35008" y="176783"/>
                </a:lnTo>
                <a:lnTo>
                  <a:pt x="32722" y="172211"/>
                </a:lnTo>
                <a:lnTo>
                  <a:pt x="29674" y="166877"/>
                </a:lnTo>
                <a:lnTo>
                  <a:pt x="28150" y="160781"/>
                </a:lnTo>
                <a:lnTo>
                  <a:pt x="27388" y="154685"/>
                </a:lnTo>
                <a:lnTo>
                  <a:pt x="25864" y="147827"/>
                </a:lnTo>
                <a:lnTo>
                  <a:pt x="25864" y="201376"/>
                </a:lnTo>
                <a:lnTo>
                  <a:pt x="32773" y="205777"/>
                </a:lnTo>
                <a:lnTo>
                  <a:pt x="43690" y="209091"/>
                </a:lnTo>
                <a:lnTo>
                  <a:pt x="58730" y="210165"/>
                </a:lnTo>
                <a:lnTo>
                  <a:pt x="70389" y="207806"/>
                </a:lnTo>
                <a:lnTo>
                  <a:pt x="83318" y="202055"/>
                </a:lnTo>
                <a:lnTo>
                  <a:pt x="93021" y="194955"/>
                </a:lnTo>
                <a:lnTo>
                  <a:pt x="102826" y="185165"/>
                </a:lnTo>
                <a:lnTo>
                  <a:pt x="102826" y="204977"/>
                </a:lnTo>
                <a:lnTo>
                  <a:pt x="103588" y="205739"/>
                </a:lnTo>
                <a:lnTo>
                  <a:pt x="103588" y="206501"/>
                </a:lnTo>
                <a:lnTo>
                  <a:pt x="104350" y="206501"/>
                </a:lnTo>
                <a:lnTo>
                  <a:pt x="105112" y="207263"/>
                </a:lnTo>
                <a:lnTo>
                  <a:pt x="105874" y="207263"/>
                </a:lnTo>
                <a:lnTo>
                  <a:pt x="107398" y="208025"/>
                </a:lnTo>
                <a:lnTo>
                  <a:pt x="120352" y="208025"/>
                </a:lnTo>
                <a:lnTo>
                  <a:pt x="121876" y="207263"/>
                </a:lnTo>
                <a:lnTo>
                  <a:pt x="122638" y="207263"/>
                </a:lnTo>
                <a:lnTo>
                  <a:pt x="123400" y="206501"/>
                </a:lnTo>
                <a:lnTo>
                  <a:pt x="124162" y="206501"/>
                </a:lnTo>
                <a:close/>
              </a:path>
              <a:path w="125094" h="210185">
                <a:moveTo>
                  <a:pt x="124924" y="204977"/>
                </a:moveTo>
                <a:lnTo>
                  <a:pt x="124924" y="761"/>
                </a:lnTo>
                <a:lnTo>
                  <a:pt x="124162" y="0"/>
                </a:lnTo>
                <a:lnTo>
                  <a:pt x="124162" y="205739"/>
                </a:lnTo>
                <a:lnTo>
                  <a:pt x="124924" y="2049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124075" y="4246913"/>
            <a:ext cx="124460" cy="149860"/>
          </a:xfrm>
          <a:custGeom>
            <a:avLst/>
            <a:gdLst/>
            <a:ahLst/>
            <a:cxnLst/>
            <a:rect l="l" t="t" r="r" b="b"/>
            <a:pathLst>
              <a:path w="124460" h="149860">
                <a:moveTo>
                  <a:pt x="124472" y="72864"/>
                </a:moveTo>
                <a:lnTo>
                  <a:pt x="116559" y="28002"/>
                </a:lnTo>
                <a:lnTo>
                  <a:pt x="86288" y="3006"/>
                </a:lnTo>
                <a:lnTo>
                  <a:pt x="58746" y="0"/>
                </a:lnTo>
                <a:lnTo>
                  <a:pt x="46957" y="2252"/>
                </a:lnTo>
                <a:lnTo>
                  <a:pt x="14152" y="23544"/>
                </a:lnTo>
                <a:lnTo>
                  <a:pt x="70" y="69565"/>
                </a:lnTo>
                <a:lnTo>
                  <a:pt x="0" y="87063"/>
                </a:lnTo>
                <a:lnTo>
                  <a:pt x="1727" y="99253"/>
                </a:lnTo>
                <a:lnTo>
                  <a:pt x="4878" y="112138"/>
                </a:lnTo>
                <a:lnTo>
                  <a:pt x="10582" y="122786"/>
                </a:lnTo>
                <a:lnTo>
                  <a:pt x="19319" y="133472"/>
                </a:lnTo>
                <a:lnTo>
                  <a:pt x="25412" y="138285"/>
                </a:lnTo>
                <a:lnTo>
                  <a:pt x="25412" y="61434"/>
                </a:lnTo>
                <a:lnTo>
                  <a:pt x="26936" y="50766"/>
                </a:lnTo>
                <a:lnTo>
                  <a:pt x="28460" y="45432"/>
                </a:lnTo>
                <a:lnTo>
                  <a:pt x="29984" y="40860"/>
                </a:lnTo>
                <a:lnTo>
                  <a:pt x="32270" y="36288"/>
                </a:lnTo>
                <a:lnTo>
                  <a:pt x="36080" y="32478"/>
                </a:lnTo>
                <a:lnTo>
                  <a:pt x="39128" y="28668"/>
                </a:lnTo>
                <a:lnTo>
                  <a:pt x="42938" y="25620"/>
                </a:lnTo>
                <a:lnTo>
                  <a:pt x="47686" y="23218"/>
                </a:lnTo>
                <a:lnTo>
                  <a:pt x="56248" y="20385"/>
                </a:lnTo>
                <a:lnTo>
                  <a:pt x="72800" y="20454"/>
                </a:lnTo>
                <a:lnTo>
                  <a:pt x="83925" y="25352"/>
                </a:lnTo>
                <a:lnTo>
                  <a:pt x="94338" y="35701"/>
                </a:lnTo>
                <a:lnTo>
                  <a:pt x="98484" y="47206"/>
                </a:lnTo>
                <a:lnTo>
                  <a:pt x="99326" y="61434"/>
                </a:lnTo>
                <a:lnTo>
                  <a:pt x="99326" y="79722"/>
                </a:lnTo>
                <a:lnTo>
                  <a:pt x="117614" y="79722"/>
                </a:lnTo>
                <a:lnTo>
                  <a:pt x="119900" y="78960"/>
                </a:lnTo>
                <a:lnTo>
                  <a:pt x="121424" y="77436"/>
                </a:lnTo>
                <a:lnTo>
                  <a:pt x="123710" y="75912"/>
                </a:lnTo>
                <a:lnTo>
                  <a:pt x="124472" y="72864"/>
                </a:lnTo>
                <a:close/>
              </a:path>
              <a:path w="124460" h="149860">
                <a:moveTo>
                  <a:pt x="99326" y="79722"/>
                </a:moveTo>
                <a:lnTo>
                  <a:pt x="99326" y="61434"/>
                </a:lnTo>
                <a:lnTo>
                  <a:pt x="25412" y="61434"/>
                </a:lnTo>
                <a:lnTo>
                  <a:pt x="25412" y="79722"/>
                </a:lnTo>
                <a:lnTo>
                  <a:pt x="99326" y="79722"/>
                </a:lnTo>
                <a:close/>
              </a:path>
              <a:path w="124460" h="149860">
                <a:moveTo>
                  <a:pt x="117614" y="137634"/>
                </a:moveTo>
                <a:lnTo>
                  <a:pt x="117614" y="120108"/>
                </a:lnTo>
                <a:lnTo>
                  <a:pt x="116852" y="119346"/>
                </a:lnTo>
                <a:lnTo>
                  <a:pt x="111518" y="119346"/>
                </a:lnTo>
                <a:lnTo>
                  <a:pt x="109232" y="120870"/>
                </a:lnTo>
                <a:lnTo>
                  <a:pt x="106946" y="121632"/>
                </a:lnTo>
                <a:lnTo>
                  <a:pt x="103898" y="123156"/>
                </a:lnTo>
                <a:lnTo>
                  <a:pt x="100088" y="123918"/>
                </a:lnTo>
                <a:lnTo>
                  <a:pt x="97040" y="125442"/>
                </a:lnTo>
                <a:lnTo>
                  <a:pt x="92468" y="126966"/>
                </a:lnTo>
                <a:lnTo>
                  <a:pt x="87134" y="127728"/>
                </a:lnTo>
                <a:lnTo>
                  <a:pt x="82562" y="129252"/>
                </a:lnTo>
                <a:lnTo>
                  <a:pt x="61988" y="129252"/>
                </a:lnTo>
                <a:lnTo>
                  <a:pt x="55130" y="128490"/>
                </a:lnTo>
                <a:lnTo>
                  <a:pt x="26174" y="94200"/>
                </a:lnTo>
                <a:lnTo>
                  <a:pt x="25412" y="87342"/>
                </a:lnTo>
                <a:lnTo>
                  <a:pt x="25412" y="138285"/>
                </a:lnTo>
                <a:lnTo>
                  <a:pt x="28389" y="140637"/>
                </a:lnTo>
                <a:lnTo>
                  <a:pt x="41871" y="146564"/>
                </a:lnTo>
                <a:lnTo>
                  <a:pt x="53889" y="149011"/>
                </a:lnTo>
                <a:lnTo>
                  <a:pt x="67322" y="149826"/>
                </a:lnTo>
                <a:lnTo>
                  <a:pt x="74990" y="149725"/>
                </a:lnTo>
                <a:lnTo>
                  <a:pt x="80276" y="149064"/>
                </a:lnTo>
                <a:lnTo>
                  <a:pt x="87134" y="148112"/>
                </a:lnTo>
                <a:lnTo>
                  <a:pt x="91706" y="147540"/>
                </a:lnTo>
                <a:lnTo>
                  <a:pt x="96278" y="146016"/>
                </a:lnTo>
                <a:lnTo>
                  <a:pt x="100850" y="145254"/>
                </a:lnTo>
                <a:lnTo>
                  <a:pt x="105422" y="143730"/>
                </a:lnTo>
                <a:lnTo>
                  <a:pt x="108470" y="142968"/>
                </a:lnTo>
                <a:lnTo>
                  <a:pt x="111518" y="141444"/>
                </a:lnTo>
                <a:lnTo>
                  <a:pt x="113804" y="139920"/>
                </a:lnTo>
                <a:lnTo>
                  <a:pt x="116090" y="139158"/>
                </a:lnTo>
                <a:lnTo>
                  <a:pt x="116090" y="138396"/>
                </a:lnTo>
                <a:lnTo>
                  <a:pt x="116852" y="138396"/>
                </a:lnTo>
                <a:lnTo>
                  <a:pt x="117614" y="137634"/>
                </a:lnTo>
                <a:close/>
              </a:path>
              <a:path w="124460" h="149860">
                <a:moveTo>
                  <a:pt x="118376" y="135348"/>
                </a:moveTo>
                <a:lnTo>
                  <a:pt x="118376" y="121632"/>
                </a:lnTo>
                <a:lnTo>
                  <a:pt x="117614" y="120870"/>
                </a:lnTo>
                <a:lnTo>
                  <a:pt x="117614" y="136110"/>
                </a:lnTo>
                <a:lnTo>
                  <a:pt x="118376" y="135348"/>
                </a:lnTo>
                <a:close/>
              </a:path>
              <a:path w="124460" h="149860">
                <a:moveTo>
                  <a:pt x="119138" y="131538"/>
                </a:moveTo>
                <a:lnTo>
                  <a:pt x="119138" y="125442"/>
                </a:lnTo>
                <a:lnTo>
                  <a:pt x="118376" y="123918"/>
                </a:lnTo>
                <a:lnTo>
                  <a:pt x="118376" y="132300"/>
                </a:lnTo>
                <a:lnTo>
                  <a:pt x="119138" y="1315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352941" y="4197858"/>
            <a:ext cx="128905" cy="196215"/>
          </a:xfrm>
          <a:custGeom>
            <a:avLst/>
            <a:gdLst/>
            <a:ahLst/>
            <a:cxnLst/>
            <a:rect l="l" t="t" r="r" b="b"/>
            <a:pathLst>
              <a:path w="128905" h="196214">
                <a:moveTo>
                  <a:pt x="116586" y="54102"/>
                </a:moveTo>
                <a:lnTo>
                  <a:pt x="116586" y="41910"/>
                </a:lnTo>
                <a:lnTo>
                  <a:pt x="115062" y="35052"/>
                </a:lnTo>
                <a:lnTo>
                  <a:pt x="112776" y="28956"/>
                </a:lnTo>
                <a:lnTo>
                  <a:pt x="110490" y="22098"/>
                </a:lnTo>
                <a:lnTo>
                  <a:pt x="106680" y="17526"/>
                </a:lnTo>
                <a:lnTo>
                  <a:pt x="101346" y="12954"/>
                </a:lnTo>
                <a:lnTo>
                  <a:pt x="96774" y="8382"/>
                </a:lnTo>
                <a:lnTo>
                  <a:pt x="90678" y="5334"/>
                </a:lnTo>
                <a:lnTo>
                  <a:pt x="80030" y="2245"/>
                </a:lnTo>
                <a:lnTo>
                  <a:pt x="68125" y="498"/>
                </a:lnTo>
                <a:lnTo>
                  <a:pt x="54102" y="0"/>
                </a:lnTo>
                <a:lnTo>
                  <a:pt x="7620" y="0"/>
                </a:lnTo>
                <a:lnTo>
                  <a:pt x="5334" y="762"/>
                </a:lnTo>
                <a:lnTo>
                  <a:pt x="762" y="3810"/>
                </a:lnTo>
                <a:lnTo>
                  <a:pt x="0" y="6858"/>
                </a:lnTo>
                <a:lnTo>
                  <a:pt x="0" y="188976"/>
                </a:lnTo>
                <a:lnTo>
                  <a:pt x="762" y="192024"/>
                </a:lnTo>
                <a:lnTo>
                  <a:pt x="5334" y="195072"/>
                </a:lnTo>
                <a:lnTo>
                  <a:pt x="7620" y="195834"/>
                </a:lnTo>
                <a:lnTo>
                  <a:pt x="25908" y="195834"/>
                </a:lnTo>
                <a:lnTo>
                  <a:pt x="25908" y="21336"/>
                </a:lnTo>
                <a:lnTo>
                  <a:pt x="60198" y="21336"/>
                </a:lnTo>
                <a:lnTo>
                  <a:pt x="66294" y="22098"/>
                </a:lnTo>
                <a:lnTo>
                  <a:pt x="70866" y="23622"/>
                </a:lnTo>
                <a:lnTo>
                  <a:pt x="75438" y="24384"/>
                </a:lnTo>
                <a:lnTo>
                  <a:pt x="79248" y="26670"/>
                </a:lnTo>
                <a:lnTo>
                  <a:pt x="81534" y="29718"/>
                </a:lnTo>
                <a:lnTo>
                  <a:pt x="84582" y="32004"/>
                </a:lnTo>
                <a:lnTo>
                  <a:pt x="86868" y="35052"/>
                </a:lnTo>
                <a:lnTo>
                  <a:pt x="87630" y="38862"/>
                </a:lnTo>
                <a:lnTo>
                  <a:pt x="89154" y="42672"/>
                </a:lnTo>
                <a:lnTo>
                  <a:pt x="89916" y="47244"/>
                </a:lnTo>
                <a:lnTo>
                  <a:pt x="89916" y="113690"/>
                </a:lnTo>
                <a:lnTo>
                  <a:pt x="90678" y="114300"/>
                </a:lnTo>
                <a:lnTo>
                  <a:pt x="90678" y="91440"/>
                </a:lnTo>
                <a:lnTo>
                  <a:pt x="95250" y="89154"/>
                </a:lnTo>
                <a:lnTo>
                  <a:pt x="98298" y="86868"/>
                </a:lnTo>
                <a:lnTo>
                  <a:pt x="102108" y="83820"/>
                </a:lnTo>
                <a:lnTo>
                  <a:pt x="105156" y="81534"/>
                </a:lnTo>
                <a:lnTo>
                  <a:pt x="108204" y="78486"/>
                </a:lnTo>
                <a:lnTo>
                  <a:pt x="109728" y="74676"/>
                </a:lnTo>
                <a:lnTo>
                  <a:pt x="114300" y="67056"/>
                </a:lnTo>
                <a:lnTo>
                  <a:pt x="115062" y="62484"/>
                </a:lnTo>
                <a:lnTo>
                  <a:pt x="115824" y="58674"/>
                </a:lnTo>
                <a:lnTo>
                  <a:pt x="116586" y="54102"/>
                </a:lnTo>
                <a:close/>
              </a:path>
              <a:path w="128905" h="196214">
                <a:moveTo>
                  <a:pt x="89916" y="113690"/>
                </a:moveTo>
                <a:lnTo>
                  <a:pt x="89916" y="56388"/>
                </a:lnTo>
                <a:lnTo>
                  <a:pt x="89154" y="60198"/>
                </a:lnTo>
                <a:lnTo>
                  <a:pt x="87630" y="64770"/>
                </a:lnTo>
                <a:lnTo>
                  <a:pt x="25908" y="84582"/>
                </a:lnTo>
                <a:lnTo>
                  <a:pt x="25908" y="105156"/>
                </a:lnTo>
                <a:lnTo>
                  <a:pt x="64770" y="105156"/>
                </a:lnTo>
                <a:lnTo>
                  <a:pt x="71628" y="105918"/>
                </a:lnTo>
                <a:lnTo>
                  <a:pt x="82296" y="108966"/>
                </a:lnTo>
                <a:lnTo>
                  <a:pt x="86868" y="111252"/>
                </a:lnTo>
                <a:lnTo>
                  <a:pt x="89916" y="113690"/>
                </a:lnTo>
                <a:close/>
              </a:path>
              <a:path w="128905" h="196214">
                <a:moveTo>
                  <a:pt x="101346" y="187452"/>
                </a:moveTo>
                <a:lnTo>
                  <a:pt x="101346" y="147066"/>
                </a:lnTo>
                <a:lnTo>
                  <a:pt x="100584" y="151638"/>
                </a:lnTo>
                <a:lnTo>
                  <a:pt x="99060" y="155448"/>
                </a:lnTo>
                <a:lnTo>
                  <a:pt x="96774" y="160020"/>
                </a:lnTo>
                <a:lnTo>
                  <a:pt x="94488" y="163068"/>
                </a:lnTo>
                <a:lnTo>
                  <a:pt x="90678" y="166116"/>
                </a:lnTo>
                <a:lnTo>
                  <a:pt x="87630" y="169164"/>
                </a:lnTo>
                <a:lnTo>
                  <a:pt x="83820" y="170688"/>
                </a:lnTo>
                <a:lnTo>
                  <a:pt x="74676" y="173736"/>
                </a:lnTo>
                <a:lnTo>
                  <a:pt x="69342" y="174498"/>
                </a:lnTo>
                <a:lnTo>
                  <a:pt x="25908" y="174498"/>
                </a:lnTo>
                <a:lnTo>
                  <a:pt x="25908" y="195834"/>
                </a:lnTo>
                <a:lnTo>
                  <a:pt x="68125" y="195799"/>
                </a:lnTo>
                <a:lnTo>
                  <a:pt x="96774" y="189738"/>
                </a:lnTo>
                <a:lnTo>
                  <a:pt x="101346" y="187452"/>
                </a:lnTo>
                <a:close/>
              </a:path>
              <a:path w="128905" h="196214">
                <a:moveTo>
                  <a:pt x="128778" y="145542"/>
                </a:moveTo>
                <a:lnTo>
                  <a:pt x="128778" y="133350"/>
                </a:lnTo>
                <a:lnTo>
                  <a:pt x="128016" y="127254"/>
                </a:lnTo>
                <a:lnTo>
                  <a:pt x="125730" y="121158"/>
                </a:lnTo>
                <a:lnTo>
                  <a:pt x="124206" y="115824"/>
                </a:lnTo>
                <a:lnTo>
                  <a:pt x="118110" y="106680"/>
                </a:lnTo>
                <a:lnTo>
                  <a:pt x="110490" y="99060"/>
                </a:lnTo>
                <a:lnTo>
                  <a:pt x="105918" y="96774"/>
                </a:lnTo>
                <a:lnTo>
                  <a:pt x="101346" y="93726"/>
                </a:lnTo>
                <a:lnTo>
                  <a:pt x="96012" y="92202"/>
                </a:lnTo>
                <a:lnTo>
                  <a:pt x="90678" y="91440"/>
                </a:lnTo>
                <a:lnTo>
                  <a:pt x="90678" y="114300"/>
                </a:lnTo>
                <a:lnTo>
                  <a:pt x="94488" y="117348"/>
                </a:lnTo>
                <a:lnTo>
                  <a:pt x="96774" y="121158"/>
                </a:lnTo>
                <a:lnTo>
                  <a:pt x="99060" y="125730"/>
                </a:lnTo>
                <a:lnTo>
                  <a:pt x="100584" y="130302"/>
                </a:lnTo>
                <a:lnTo>
                  <a:pt x="101346" y="135636"/>
                </a:lnTo>
                <a:lnTo>
                  <a:pt x="101346" y="187452"/>
                </a:lnTo>
                <a:lnTo>
                  <a:pt x="105918" y="185166"/>
                </a:lnTo>
                <a:lnTo>
                  <a:pt x="109728" y="181356"/>
                </a:lnTo>
                <a:lnTo>
                  <a:pt x="114300" y="178308"/>
                </a:lnTo>
                <a:lnTo>
                  <a:pt x="117348" y="175260"/>
                </a:lnTo>
                <a:lnTo>
                  <a:pt x="120396" y="170688"/>
                </a:lnTo>
                <a:lnTo>
                  <a:pt x="122682" y="166878"/>
                </a:lnTo>
                <a:lnTo>
                  <a:pt x="124968" y="162306"/>
                </a:lnTo>
                <a:lnTo>
                  <a:pt x="128016" y="151638"/>
                </a:lnTo>
                <a:lnTo>
                  <a:pt x="128778" y="1455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508661" y="4247172"/>
            <a:ext cx="136525" cy="149225"/>
          </a:xfrm>
          <a:custGeom>
            <a:avLst/>
            <a:gdLst/>
            <a:ahLst/>
            <a:cxnLst/>
            <a:rect l="l" t="t" r="r" b="b"/>
            <a:pathLst>
              <a:path w="136525" h="149225">
                <a:moveTo>
                  <a:pt x="136126" y="73367"/>
                </a:moveTo>
                <a:lnTo>
                  <a:pt x="126677" y="29022"/>
                </a:lnTo>
                <a:lnTo>
                  <a:pt x="89126" y="1971"/>
                </a:lnTo>
                <a:lnTo>
                  <a:pt x="61450" y="0"/>
                </a:lnTo>
                <a:lnTo>
                  <a:pt x="59832" y="73"/>
                </a:lnTo>
                <a:lnTo>
                  <a:pt x="15685" y="22882"/>
                </a:lnTo>
                <a:lnTo>
                  <a:pt x="298" y="67746"/>
                </a:lnTo>
                <a:lnTo>
                  <a:pt x="0" y="83782"/>
                </a:lnTo>
                <a:lnTo>
                  <a:pt x="1604" y="96294"/>
                </a:lnTo>
                <a:lnTo>
                  <a:pt x="4790" y="108711"/>
                </a:lnTo>
                <a:lnTo>
                  <a:pt x="9806" y="120386"/>
                </a:lnTo>
                <a:lnTo>
                  <a:pt x="17329" y="130797"/>
                </a:lnTo>
                <a:lnTo>
                  <a:pt x="26398" y="138887"/>
                </a:lnTo>
                <a:lnTo>
                  <a:pt x="26398" y="66509"/>
                </a:lnTo>
                <a:lnTo>
                  <a:pt x="27160" y="59651"/>
                </a:lnTo>
                <a:lnTo>
                  <a:pt x="49258" y="24599"/>
                </a:lnTo>
                <a:lnTo>
                  <a:pt x="54592" y="21551"/>
                </a:lnTo>
                <a:lnTo>
                  <a:pt x="61450" y="20789"/>
                </a:lnTo>
                <a:lnTo>
                  <a:pt x="77129" y="20899"/>
                </a:lnTo>
                <a:lnTo>
                  <a:pt x="82786" y="22313"/>
                </a:lnTo>
                <a:lnTo>
                  <a:pt x="88120" y="24599"/>
                </a:lnTo>
                <a:lnTo>
                  <a:pt x="93454" y="27647"/>
                </a:lnTo>
                <a:lnTo>
                  <a:pt x="98026" y="31457"/>
                </a:lnTo>
                <a:lnTo>
                  <a:pt x="101074" y="36791"/>
                </a:lnTo>
                <a:lnTo>
                  <a:pt x="104122" y="41363"/>
                </a:lnTo>
                <a:lnTo>
                  <a:pt x="106408" y="47459"/>
                </a:lnTo>
                <a:lnTo>
                  <a:pt x="107932" y="53555"/>
                </a:lnTo>
                <a:lnTo>
                  <a:pt x="109456" y="60413"/>
                </a:lnTo>
                <a:lnTo>
                  <a:pt x="110218" y="67271"/>
                </a:lnTo>
                <a:lnTo>
                  <a:pt x="110218" y="135625"/>
                </a:lnTo>
                <a:lnTo>
                  <a:pt x="112183" y="134283"/>
                </a:lnTo>
                <a:lnTo>
                  <a:pt x="122461" y="123367"/>
                </a:lnTo>
                <a:lnTo>
                  <a:pt x="128236" y="112980"/>
                </a:lnTo>
                <a:lnTo>
                  <a:pt x="133021" y="98889"/>
                </a:lnTo>
                <a:lnTo>
                  <a:pt x="135350" y="86448"/>
                </a:lnTo>
                <a:lnTo>
                  <a:pt x="136126" y="73367"/>
                </a:lnTo>
                <a:close/>
              </a:path>
              <a:path w="136525" h="149225">
                <a:moveTo>
                  <a:pt x="110218" y="135625"/>
                </a:moveTo>
                <a:lnTo>
                  <a:pt x="110218" y="82511"/>
                </a:lnTo>
                <a:lnTo>
                  <a:pt x="109456" y="90131"/>
                </a:lnTo>
                <a:lnTo>
                  <a:pt x="107932" y="96227"/>
                </a:lnTo>
                <a:lnTo>
                  <a:pt x="86596" y="124421"/>
                </a:lnTo>
                <a:lnTo>
                  <a:pt x="81262" y="127469"/>
                </a:lnTo>
                <a:lnTo>
                  <a:pt x="75166" y="128231"/>
                </a:lnTo>
                <a:lnTo>
                  <a:pt x="59832" y="128210"/>
                </a:lnTo>
                <a:lnTo>
                  <a:pt x="53068" y="126707"/>
                </a:lnTo>
                <a:lnTo>
                  <a:pt x="27922" y="95465"/>
                </a:lnTo>
                <a:lnTo>
                  <a:pt x="26398" y="81749"/>
                </a:lnTo>
                <a:lnTo>
                  <a:pt x="26398" y="138887"/>
                </a:lnTo>
                <a:lnTo>
                  <a:pt x="38590" y="144892"/>
                </a:lnTo>
                <a:lnTo>
                  <a:pt x="47621" y="147546"/>
                </a:lnTo>
                <a:lnTo>
                  <a:pt x="59832" y="148865"/>
                </a:lnTo>
                <a:lnTo>
                  <a:pt x="77129" y="148858"/>
                </a:lnTo>
                <a:lnTo>
                  <a:pt x="88959" y="146117"/>
                </a:lnTo>
                <a:lnTo>
                  <a:pt x="102515" y="140884"/>
                </a:lnTo>
                <a:lnTo>
                  <a:pt x="110218" y="1356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681363" y="4246691"/>
            <a:ext cx="117475" cy="147955"/>
          </a:xfrm>
          <a:custGeom>
            <a:avLst/>
            <a:gdLst/>
            <a:ahLst/>
            <a:cxnLst/>
            <a:rect l="l" t="t" r="r" b="b"/>
            <a:pathLst>
              <a:path w="117475" h="147954">
                <a:moveTo>
                  <a:pt x="117348" y="143952"/>
                </a:moveTo>
                <a:lnTo>
                  <a:pt x="117348" y="50226"/>
                </a:lnTo>
                <a:lnTo>
                  <a:pt x="116586" y="41844"/>
                </a:lnTo>
                <a:lnTo>
                  <a:pt x="114300" y="34986"/>
                </a:lnTo>
                <a:lnTo>
                  <a:pt x="112776" y="28128"/>
                </a:lnTo>
                <a:lnTo>
                  <a:pt x="110490" y="22032"/>
                </a:lnTo>
                <a:lnTo>
                  <a:pt x="106680" y="17460"/>
                </a:lnTo>
                <a:lnTo>
                  <a:pt x="102870" y="12126"/>
                </a:lnTo>
                <a:lnTo>
                  <a:pt x="97536" y="7554"/>
                </a:lnTo>
                <a:lnTo>
                  <a:pt x="91228" y="4402"/>
                </a:lnTo>
                <a:lnTo>
                  <a:pt x="80708" y="1060"/>
                </a:lnTo>
                <a:lnTo>
                  <a:pt x="66165" y="0"/>
                </a:lnTo>
                <a:lnTo>
                  <a:pt x="54800" y="2178"/>
                </a:lnTo>
                <a:lnTo>
                  <a:pt x="41610" y="7895"/>
                </a:lnTo>
                <a:lnTo>
                  <a:pt x="31854" y="15300"/>
                </a:lnTo>
                <a:lnTo>
                  <a:pt x="22098" y="25080"/>
                </a:lnTo>
                <a:lnTo>
                  <a:pt x="22098" y="5268"/>
                </a:lnTo>
                <a:lnTo>
                  <a:pt x="20574" y="3744"/>
                </a:lnTo>
                <a:lnTo>
                  <a:pt x="19812" y="3744"/>
                </a:lnTo>
                <a:lnTo>
                  <a:pt x="19050" y="2982"/>
                </a:lnTo>
                <a:lnTo>
                  <a:pt x="18288" y="2982"/>
                </a:lnTo>
                <a:lnTo>
                  <a:pt x="16764" y="2220"/>
                </a:lnTo>
                <a:lnTo>
                  <a:pt x="5334" y="2220"/>
                </a:lnTo>
                <a:lnTo>
                  <a:pt x="3810" y="2982"/>
                </a:lnTo>
                <a:lnTo>
                  <a:pt x="3048" y="2982"/>
                </a:lnTo>
                <a:lnTo>
                  <a:pt x="2286" y="3744"/>
                </a:lnTo>
                <a:lnTo>
                  <a:pt x="762" y="3744"/>
                </a:lnTo>
                <a:lnTo>
                  <a:pt x="762" y="4506"/>
                </a:lnTo>
                <a:lnTo>
                  <a:pt x="0" y="5268"/>
                </a:lnTo>
                <a:lnTo>
                  <a:pt x="0" y="145476"/>
                </a:lnTo>
                <a:lnTo>
                  <a:pt x="762" y="146238"/>
                </a:lnTo>
                <a:lnTo>
                  <a:pt x="1524" y="146238"/>
                </a:lnTo>
                <a:lnTo>
                  <a:pt x="2286" y="147000"/>
                </a:lnTo>
                <a:lnTo>
                  <a:pt x="3048" y="147000"/>
                </a:lnTo>
                <a:lnTo>
                  <a:pt x="4572" y="147762"/>
                </a:lnTo>
                <a:lnTo>
                  <a:pt x="19812" y="147762"/>
                </a:lnTo>
                <a:lnTo>
                  <a:pt x="21336" y="147000"/>
                </a:lnTo>
                <a:lnTo>
                  <a:pt x="22098" y="147000"/>
                </a:lnTo>
                <a:lnTo>
                  <a:pt x="22860" y="146238"/>
                </a:lnTo>
                <a:lnTo>
                  <a:pt x="23622" y="146238"/>
                </a:lnTo>
                <a:lnTo>
                  <a:pt x="24384" y="145476"/>
                </a:lnTo>
                <a:lnTo>
                  <a:pt x="24384" y="143190"/>
                </a:lnTo>
                <a:lnTo>
                  <a:pt x="25944" y="46060"/>
                </a:lnTo>
                <a:lnTo>
                  <a:pt x="35332" y="35974"/>
                </a:lnTo>
                <a:lnTo>
                  <a:pt x="44196" y="28890"/>
                </a:lnTo>
                <a:lnTo>
                  <a:pt x="51054" y="24318"/>
                </a:lnTo>
                <a:lnTo>
                  <a:pt x="57150" y="22032"/>
                </a:lnTo>
                <a:lnTo>
                  <a:pt x="67818" y="22032"/>
                </a:lnTo>
                <a:lnTo>
                  <a:pt x="85344" y="32700"/>
                </a:lnTo>
                <a:lnTo>
                  <a:pt x="87630" y="35748"/>
                </a:lnTo>
                <a:lnTo>
                  <a:pt x="90678" y="44892"/>
                </a:lnTo>
                <a:lnTo>
                  <a:pt x="91440" y="49464"/>
                </a:lnTo>
                <a:lnTo>
                  <a:pt x="92202" y="55560"/>
                </a:lnTo>
                <a:lnTo>
                  <a:pt x="92202" y="144714"/>
                </a:lnTo>
                <a:lnTo>
                  <a:pt x="92964" y="145476"/>
                </a:lnTo>
                <a:lnTo>
                  <a:pt x="92964" y="146238"/>
                </a:lnTo>
                <a:lnTo>
                  <a:pt x="93726" y="146238"/>
                </a:lnTo>
                <a:lnTo>
                  <a:pt x="94488" y="147000"/>
                </a:lnTo>
                <a:lnTo>
                  <a:pt x="95250" y="147000"/>
                </a:lnTo>
                <a:lnTo>
                  <a:pt x="96774" y="147762"/>
                </a:lnTo>
                <a:lnTo>
                  <a:pt x="112014" y="147762"/>
                </a:lnTo>
                <a:lnTo>
                  <a:pt x="113538" y="147000"/>
                </a:lnTo>
                <a:lnTo>
                  <a:pt x="114300" y="147000"/>
                </a:lnTo>
                <a:lnTo>
                  <a:pt x="115062" y="146238"/>
                </a:lnTo>
                <a:lnTo>
                  <a:pt x="115824" y="146238"/>
                </a:lnTo>
                <a:lnTo>
                  <a:pt x="116586" y="145476"/>
                </a:lnTo>
                <a:lnTo>
                  <a:pt x="116586" y="144714"/>
                </a:lnTo>
                <a:lnTo>
                  <a:pt x="117348" y="1439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842907" y="4246691"/>
            <a:ext cx="117475" cy="147955"/>
          </a:xfrm>
          <a:custGeom>
            <a:avLst/>
            <a:gdLst/>
            <a:ahLst/>
            <a:cxnLst/>
            <a:rect l="l" t="t" r="r" b="b"/>
            <a:pathLst>
              <a:path w="117475" h="147954">
                <a:moveTo>
                  <a:pt x="117348" y="143952"/>
                </a:moveTo>
                <a:lnTo>
                  <a:pt x="117348" y="50226"/>
                </a:lnTo>
                <a:lnTo>
                  <a:pt x="115824" y="41844"/>
                </a:lnTo>
                <a:lnTo>
                  <a:pt x="112776" y="28128"/>
                </a:lnTo>
                <a:lnTo>
                  <a:pt x="109728" y="22032"/>
                </a:lnTo>
                <a:lnTo>
                  <a:pt x="105918" y="17460"/>
                </a:lnTo>
                <a:lnTo>
                  <a:pt x="102108" y="12126"/>
                </a:lnTo>
                <a:lnTo>
                  <a:pt x="97536" y="7554"/>
                </a:lnTo>
                <a:lnTo>
                  <a:pt x="91228" y="4402"/>
                </a:lnTo>
                <a:lnTo>
                  <a:pt x="80419" y="1060"/>
                </a:lnTo>
                <a:lnTo>
                  <a:pt x="66165" y="0"/>
                </a:lnTo>
                <a:lnTo>
                  <a:pt x="54800" y="2178"/>
                </a:lnTo>
                <a:lnTo>
                  <a:pt x="41610" y="7895"/>
                </a:lnTo>
                <a:lnTo>
                  <a:pt x="31854" y="15300"/>
                </a:lnTo>
                <a:lnTo>
                  <a:pt x="22098" y="25080"/>
                </a:lnTo>
                <a:lnTo>
                  <a:pt x="22098" y="5268"/>
                </a:lnTo>
                <a:lnTo>
                  <a:pt x="21336" y="5268"/>
                </a:lnTo>
                <a:lnTo>
                  <a:pt x="21336" y="4506"/>
                </a:lnTo>
                <a:lnTo>
                  <a:pt x="20574" y="3744"/>
                </a:lnTo>
                <a:lnTo>
                  <a:pt x="19812" y="3744"/>
                </a:lnTo>
                <a:lnTo>
                  <a:pt x="19050" y="2982"/>
                </a:lnTo>
                <a:lnTo>
                  <a:pt x="18288" y="2982"/>
                </a:lnTo>
                <a:lnTo>
                  <a:pt x="16764" y="2220"/>
                </a:lnTo>
                <a:lnTo>
                  <a:pt x="5334" y="2220"/>
                </a:lnTo>
                <a:lnTo>
                  <a:pt x="3810" y="2982"/>
                </a:lnTo>
                <a:lnTo>
                  <a:pt x="3048" y="2982"/>
                </a:lnTo>
                <a:lnTo>
                  <a:pt x="2286" y="3744"/>
                </a:lnTo>
                <a:lnTo>
                  <a:pt x="762" y="3744"/>
                </a:lnTo>
                <a:lnTo>
                  <a:pt x="762" y="4506"/>
                </a:lnTo>
                <a:lnTo>
                  <a:pt x="0" y="5268"/>
                </a:lnTo>
                <a:lnTo>
                  <a:pt x="0" y="145476"/>
                </a:lnTo>
                <a:lnTo>
                  <a:pt x="762" y="146238"/>
                </a:lnTo>
                <a:lnTo>
                  <a:pt x="1524" y="146238"/>
                </a:lnTo>
                <a:lnTo>
                  <a:pt x="2286" y="147000"/>
                </a:lnTo>
                <a:lnTo>
                  <a:pt x="3048" y="147000"/>
                </a:lnTo>
                <a:lnTo>
                  <a:pt x="4572" y="147762"/>
                </a:lnTo>
                <a:lnTo>
                  <a:pt x="19812" y="147762"/>
                </a:lnTo>
                <a:lnTo>
                  <a:pt x="21336" y="147000"/>
                </a:lnTo>
                <a:lnTo>
                  <a:pt x="22098" y="147000"/>
                </a:lnTo>
                <a:lnTo>
                  <a:pt x="22860" y="146238"/>
                </a:lnTo>
                <a:lnTo>
                  <a:pt x="23622" y="146238"/>
                </a:lnTo>
                <a:lnTo>
                  <a:pt x="24384" y="145476"/>
                </a:lnTo>
                <a:lnTo>
                  <a:pt x="24384" y="143190"/>
                </a:lnTo>
                <a:lnTo>
                  <a:pt x="25944" y="46060"/>
                </a:lnTo>
                <a:lnTo>
                  <a:pt x="35332" y="35974"/>
                </a:lnTo>
                <a:lnTo>
                  <a:pt x="44196" y="28890"/>
                </a:lnTo>
                <a:lnTo>
                  <a:pt x="50292" y="24318"/>
                </a:lnTo>
                <a:lnTo>
                  <a:pt x="57150" y="22032"/>
                </a:lnTo>
                <a:lnTo>
                  <a:pt x="67818" y="22032"/>
                </a:lnTo>
                <a:lnTo>
                  <a:pt x="72390" y="22794"/>
                </a:lnTo>
                <a:lnTo>
                  <a:pt x="76200" y="24318"/>
                </a:lnTo>
                <a:lnTo>
                  <a:pt x="82296" y="28890"/>
                </a:lnTo>
                <a:lnTo>
                  <a:pt x="84582" y="32700"/>
                </a:lnTo>
                <a:lnTo>
                  <a:pt x="86868" y="35748"/>
                </a:lnTo>
                <a:lnTo>
                  <a:pt x="89154" y="40320"/>
                </a:lnTo>
                <a:lnTo>
                  <a:pt x="89916" y="44892"/>
                </a:lnTo>
                <a:lnTo>
                  <a:pt x="91440" y="49464"/>
                </a:lnTo>
                <a:lnTo>
                  <a:pt x="92202" y="55560"/>
                </a:lnTo>
                <a:lnTo>
                  <a:pt x="92202" y="144714"/>
                </a:lnTo>
                <a:lnTo>
                  <a:pt x="92964" y="145476"/>
                </a:lnTo>
                <a:lnTo>
                  <a:pt x="92964" y="146238"/>
                </a:lnTo>
                <a:lnTo>
                  <a:pt x="93726" y="146238"/>
                </a:lnTo>
                <a:lnTo>
                  <a:pt x="94488" y="147000"/>
                </a:lnTo>
                <a:lnTo>
                  <a:pt x="95250" y="147000"/>
                </a:lnTo>
                <a:lnTo>
                  <a:pt x="96774" y="147762"/>
                </a:lnTo>
                <a:lnTo>
                  <a:pt x="112014" y="147762"/>
                </a:lnTo>
                <a:lnTo>
                  <a:pt x="113538" y="147000"/>
                </a:lnTo>
                <a:lnTo>
                  <a:pt x="114300" y="147000"/>
                </a:lnTo>
                <a:lnTo>
                  <a:pt x="115062" y="146238"/>
                </a:lnTo>
                <a:lnTo>
                  <a:pt x="115824" y="146238"/>
                </a:lnTo>
                <a:lnTo>
                  <a:pt x="116586" y="145476"/>
                </a:lnTo>
                <a:lnTo>
                  <a:pt x="116586" y="144714"/>
                </a:lnTo>
                <a:lnTo>
                  <a:pt x="117348" y="14395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002927" y="4248911"/>
            <a:ext cx="118110" cy="147955"/>
          </a:xfrm>
          <a:custGeom>
            <a:avLst/>
            <a:gdLst/>
            <a:ahLst/>
            <a:cxnLst/>
            <a:rect l="l" t="t" r="r" b="b"/>
            <a:pathLst>
              <a:path w="118110" h="147954">
                <a:moveTo>
                  <a:pt x="118110" y="141732"/>
                </a:moveTo>
                <a:lnTo>
                  <a:pt x="118110" y="3810"/>
                </a:lnTo>
                <a:lnTo>
                  <a:pt x="115824" y="1524"/>
                </a:lnTo>
                <a:lnTo>
                  <a:pt x="115062" y="1524"/>
                </a:lnTo>
                <a:lnTo>
                  <a:pt x="114300" y="762"/>
                </a:lnTo>
                <a:lnTo>
                  <a:pt x="112776" y="762"/>
                </a:lnTo>
                <a:lnTo>
                  <a:pt x="111252" y="0"/>
                </a:lnTo>
                <a:lnTo>
                  <a:pt x="99060" y="0"/>
                </a:lnTo>
                <a:lnTo>
                  <a:pt x="97536" y="762"/>
                </a:lnTo>
                <a:lnTo>
                  <a:pt x="96012" y="762"/>
                </a:lnTo>
                <a:lnTo>
                  <a:pt x="95250" y="1524"/>
                </a:lnTo>
                <a:lnTo>
                  <a:pt x="94488" y="1524"/>
                </a:lnTo>
                <a:lnTo>
                  <a:pt x="92964" y="3048"/>
                </a:lnTo>
                <a:lnTo>
                  <a:pt x="92964" y="4572"/>
                </a:lnTo>
                <a:lnTo>
                  <a:pt x="91041" y="102306"/>
                </a:lnTo>
                <a:lnTo>
                  <a:pt x="81840" y="112335"/>
                </a:lnTo>
                <a:lnTo>
                  <a:pt x="73152" y="119634"/>
                </a:lnTo>
                <a:lnTo>
                  <a:pt x="67056" y="124206"/>
                </a:lnTo>
                <a:lnTo>
                  <a:pt x="60198" y="126492"/>
                </a:lnTo>
                <a:lnTo>
                  <a:pt x="49530" y="126492"/>
                </a:lnTo>
                <a:lnTo>
                  <a:pt x="27432" y="103632"/>
                </a:lnTo>
                <a:lnTo>
                  <a:pt x="25908" y="98298"/>
                </a:lnTo>
                <a:lnTo>
                  <a:pt x="25146" y="92202"/>
                </a:lnTo>
                <a:lnTo>
                  <a:pt x="25146" y="3048"/>
                </a:lnTo>
                <a:lnTo>
                  <a:pt x="23622" y="1524"/>
                </a:lnTo>
                <a:lnTo>
                  <a:pt x="22860" y="1524"/>
                </a:lnTo>
                <a:lnTo>
                  <a:pt x="22098" y="762"/>
                </a:lnTo>
                <a:lnTo>
                  <a:pt x="20574" y="762"/>
                </a:lnTo>
                <a:lnTo>
                  <a:pt x="19050" y="0"/>
                </a:lnTo>
                <a:lnTo>
                  <a:pt x="6858" y="0"/>
                </a:lnTo>
                <a:lnTo>
                  <a:pt x="5334" y="762"/>
                </a:lnTo>
                <a:lnTo>
                  <a:pt x="3810" y="762"/>
                </a:lnTo>
                <a:lnTo>
                  <a:pt x="3048" y="1524"/>
                </a:lnTo>
                <a:lnTo>
                  <a:pt x="1524" y="1524"/>
                </a:lnTo>
                <a:lnTo>
                  <a:pt x="1524" y="2286"/>
                </a:lnTo>
                <a:lnTo>
                  <a:pt x="0" y="3810"/>
                </a:lnTo>
                <a:lnTo>
                  <a:pt x="0" y="97536"/>
                </a:lnTo>
                <a:lnTo>
                  <a:pt x="15240" y="136398"/>
                </a:lnTo>
                <a:lnTo>
                  <a:pt x="51172" y="147763"/>
                </a:lnTo>
                <a:lnTo>
                  <a:pt x="62542" y="145592"/>
                </a:lnTo>
                <a:lnTo>
                  <a:pt x="75737" y="139908"/>
                </a:lnTo>
                <a:lnTo>
                  <a:pt x="85493" y="132783"/>
                </a:lnTo>
                <a:lnTo>
                  <a:pt x="95250" y="122682"/>
                </a:lnTo>
                <a:lnTo>
                  <a:pt x="95250" y="143256"/>
                </a:lnTo>
                <a:lnTo>
                  <a:pt x="96012" y="144018"/>
                </a:lnTo>
                <a:lnTo>
                  <a:pt x="96774" y="144018"/>
                </a:lnTo>
                <a:lnTo>
                  <a:pt x="97536" y="144780"/>
                </a:lnTo>
                <a:lnTo>
                  <a:pt x="98298" y="144780"/>
                </a:lnTo>
                <a:lnTo>
                  <a:pt x="99060" y="145542"/>
                </a:lnTo>
                <a:lnTo>
                  <a:pt x="113538" y="145542"/>
                </a:lnTo>
                <a:lnTo>
                  <a:pt x="114300" y="144780"/>
                </a:lnTo>
                <a:lnTo>
                  <a:pt x="115062" y="144780"/>
                </a:lnTo>
                <a:lnTo>
                  <a:pt x="116586" y="144018"/>
                </a:lnTo>
                <a:lnTo>
                  <a:pt x="117348" y="143256"/>
                </a:lnTo>
                <a:lnTo>
                  <a:pt x="117348" y="142494"/>
                </a:lnTo>
                <a:lnTo>
                  <a:pt x="118110" y="1417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005725" y="4648961"/>
            <a:ext cx="213360" cy="197485"/>
          </a:xfrm>
          <a:custGeom>
            <a:avLst/>
            <a:gdLst/>
            <a:ahLst/>
            <a:cxnLst/>
            <a:rect l="l" t="t" r="r" b="b"/>
            <a:pathLst>
              <a:path w="213359" h="197485">
                <a:moveTo>
                  <a:pt x="212597" y="195072"/>
                </a:moveTo>
                <a:lnTo>
                  <a:pt x="212597" y="6858"/>
                </a:lnTo>
                <a:lnTo>
                  <a:pt x="211073" y="3810"/>
                </a:lnTo>
                <a:lnTo>
                  <a:pt x="210311" y="3048"/>
                </a:lnTo>
                <a:lnTo>
                  <a:pt x="208787" y="2286"/>
                </a:lnTo>
                <a:lnTo>
                  <a:pt x="208025" y="1524"/>
                </a:lnTo>
                <a:lnTo>
                  <a:pt x="206501" y="762"/>
                </a:lnTo>
                <a:lnTo>
                  <a:pt x="204977" y="762"/>
                </a:lnTo>
                <a:lnTo>
                  <a:pt x="203453" y="0"/>
                </a:lnTo>
                <a:lnTo>
                  <a:pt x="182879" y="0"/>
                </a:lnTo>
                <a:lnTo>
                  <a:pt x="180593" y="762"/>
                </a:lnTo>
                <a:lnTo>
                  <a:pt x="179069" y="762"/>
                </a:lnTo>
                <a:lnTo>
                  <a:pt x="166115" y="16764"/>
                </a:lnTo>
                <a:lnTo>
                  <a:pt x="106679" y="157734"/>
                </a:lnTo>
                <a:lnTo>
                  <a:pt x="105917" y="157734"/>
                </a:lnTo>
                <a:lnTo>
                  <a:pt x="49529" y="16002"/>
                </a:lnTo>
                <a:lnTo>
                  <a:pt x="48005" y="13716"/>
                </a:lnTo>
                <a:lnTo>
                  <a:pt x="47243" y="10668"/>
                </a:lnTo>
                <a:lnTo>
                  <a:pt x="45719" y="9144"/>
                </a:lnTo>
                <a:lnTo>
                  <a:pt x="44957" y="6858"/>
                </a:lnTo>
                <a:lnTo>
                  <a:pt x="41909" y="3810"/>
                </a:lnTo>
                <a:lnTo>
                  <a:pt x="39623" y="3048"/>
                </a:lnTo>
                <a:lnTo>
                  <a:pt x="37337" y="1524"/>
                </a:lnTo>
                <a:lnTo>
                  <a:pt x="35051" y="1524"/>
                </a:lnTo>
                <a:lnTo>
                  <a:pt x="32765" y="762"/>
                </a:lnTo>
                <a:lnTo>
                  <a:pt x="29717" y="0"/>
                </a:lnTo>
                <a:lnTo>
                  <a:pt x="8381" y="0"/>
                </a:lnTo>
                <a:lnTo>
                  <a:pt x="1523" y="4572"/>
                </a:lnTo>
                <a:lnTo>
                  <a:pt x="0" y="7620"/>
                </a:lnTo>
                <a:lnTo>
                  <a:pt x="0" y="192786"/>
                </a:lnTo>
                <a:lnTo>
                  <a:pt x="761" y="193548"/>
                </a:lnTo>
                <a:lnTo>
                  <a:pt x="761" y="195072"/>
                </a:lnTo>
                <a:lnTo>
                  <a:pt x="1523" y="195072"/>
                </a:lnTo>
                <a:lnTo>
                  <a:pt x="3047" y="195834"/>
                </a:lnTo>
                <a:lnTo>
                  <a:pt x="3809" y="195834"/>
                </a:lnTo>
                <a:lnTo>
                  <a:pt x="5333" y="196596"/>
                </a:lnTo>
                <a:lnTo>
                  <a:pt x="8381" y="196596"/>
                </a:lnTo>
                <a:lnTo>
                  <a:pt x="9905" y="197358"/>
                </a:lnTo>
                <a:lnTo>
                  <a:pt x="15239" y="197358"/>
                </a:lnTo>
                <a:lnTo>
                  <a:pt x="17525" y="196596"/>
                </a:lnTo>
                <a:lnTo>
                  <a:pt x="20573" y="196596"/>
                </a:lnTo>
                <a:lnTo>
                  <a:pt x="22097" y="195834"/>
                </a:lnTo>
                <a:lnTo>
                  <a:pt x="22859" y="195834"/>
                </a:lnTo>
                <a:lnTo>
                  <a:pt x="23621" y="195072"/>
                </a:lnTo>
                <a:lnTo>
                  <a:pt x="24383" y="195072"/>
                </a:lnTo>
                <a:lnTo>
                  <a:pt x="25145" y="194310"/>
                </a:lnTo>
                <a:lnTo>
                  <a:pt x="25145" y="21336"/>
                </a:lnTo>
                <a:lnTo>
                  <a:pt x="25907" y="21336"/>
                </a:lnTo>
                <a:lnTo>
                  <a:pt x="92201" y="192786"/>
                </a:lnTo>
                <a:lnTo>
                  <a:pt x="92963" y="193548"/>
                </a:lnTo>
                <a:lnTo>
                  <a:pt x="92963" y="194310"/>
                </a:lnTo>
                <a:lnTo>
                  <a:pt x="93725" y="194310"/>
                </a:lnTo>
                <a:lnTo>
                  <a:pt x="95249" y="195834"/>
                </a:lnTo>
                <a:lnTo>
                  <a:pt x="96011" y="195834"/>
                </a:lnTo>
                <a:lnTo>
                  <a:pt x="96773" y="196596"/>
                </a:lnTo>
                <a:lnTo>
                  <a:pt x="99821" y="196596"/>
                </a:lnTo>
                <a:lnTo>
                  <a:pt x="101345" y="197358"/>
                </a:lnTo>
                <a:lnTo>
                  <a:pt x="108965" y="197358"/>
                </a:lnTo>
                <a:lnTo>
                  <a:pt x="110489" y="196596"/>
                </a:lnTo>
                <a:lnTo>
                  <a:pt x="112775" y="196596"/>
                </a:lnTo>
                <a:lnTo>
                  <a:pt x="114299" y="195834"/>
                </a:lnTo>
                <a:lnTo>
                  <a:pt x="115061" y="195834"/>
                </a:lnTo>
                <a:lnTo>
                  <a:pt x="115823" y="195072"/>
                </a:lnTo>
                <a:lnTo>
                  <a:pt x="116585" y="195072"/>
                </a:lnTo>
                <a:lnTo>
                  <a:pt x="117347" y="194310"/>
                </a:lnTo>
                <a:lnTo>
                  <a:pt x="117347" y="193548"/>
                </a:lnTo>
                <a:lnTo>
                  <a:pt x="118109" y="192786"/>
                </a:lnTo>
                <a:lnTo>
                  <a:pt x="187451" y="21336"/>
                </a:lnTo>
                <a:lnTo>
                  <a:pt x="188213" y="21336"/>
                </a:lnTo>
                <a:lnTo>
                  <a:pt x="188213" y="194310"/>
                </a:lnTo>
                <a:lnTo>
                  <a:pt x="188975" y="195072"/>
                </a:lnTo>
                <a:lnTo>
                  <a:pt x="189737" y="195072"/>
                </a:lnTo>
                <a:lnTo>
                  <a:pt x="190499" y="195834"/>
                </a:lnTo>
                <a:lnTo>
                  <a:pt x="191261" y="195834"/>
                </a:lnTo>
                <a:lnTo>
                  <a:pt x="192785" y="196596"/>
                </a:lnTo>
                <a:lnTo>
                  <a:pt x="196595" y="196596"/>
                </a:lnTo>
                <a:lnTo>
                  <a:pt x="198119" y="197358"/>
                </a:lnTo>
                <a:lnTo>
                  <a:pt x="202691" y="197358"/>
                </a:lnTo>
                <a:lnTo>
                  <a:pt x="204977" y="196596"/>
                </a:lnTo>
                <a:lnTo>
                  <a:pt x="208025" y="196596"/>
                </a:lnTo>
                <a:lnTo>
                  <a:pt x="209549" y="195834"/>
                </a:lnTo>
                <a:lnTo>
                  <a:pt x="210311" y="195834"/>
                </a:lnTo>
                <a:lnTo>
                  <a:pt x="211835" y="195072"/>
                </a:lnTo>
                <a:lnTo>
                  <a:pt x="212597" y="195072"/>
                </a:lnTo>
                <a:close/>
              </a:path>
              <a:path w="213359" h="197485">
                <a:moveTo>
                  <a:pt x="213359" y="193548"/>
                </a:moveTo>
                <a:lnTo>
                  <a:pt x="213359" y="9906"/>
                </a:lnTo>
                <a:lnTo>
                  <a:pt x="212597" y="8382"/>
                </a:lnTo>
                <a:lnTo>
                  <a:pt x="212597" y="194310"/>
                </a:lnTo>
                <a:lnTo>
                  <a:pt x="213359" y="1935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259630" y="4698864"/>
            <a:ext cx="135890" cy="148590"/>
          </a:xfrm>
          <a:custGeom>
            <a:avLst/>
            <a:gdLst/>
            <a:ahLst/>
            <a:cxnLst/>
            <a:rect l="l" t="t" r="r" b="b"/>
            <a:pathLst>
              <a:path w="135890" h="148589">
                <a:moveTo>
                  <a:pt x="135476" y="72779"/>
                </a:moveTo>
                <a:lnTo>
                  <a:pt x="125996" y="28852"/>
                </a:lnTo>
                <a:lnTo>
                  <a:pt x="89003" y="1652"/>
                </a:lnTo>
                <a:lnTo>
                  <a:pt x="60153" y="0"/>
                </a:lnTo>
                <a:lnTo>
                  <a:pt x="47886" y="2083"/>
                </a:lnTo>
                <a:lnTo>
                  <a:pt x="15206" y="22803"/>
                </a:lnTo>
                <a:lnTo>
                  <a:pt x="341" y="67635"/>
                </a:lnTo>
                <a:lnTo>
                  <a:pt x="0" y="83724"/>
                </a:lnTo>
                <a:lnTo>
                  <a:pt x="1276" y="96041"/>
                </a:lnTo>
                <a:lnTo>
                  <a:pt x="4503" y="108767"/>
                </a:lnTo>
                <a:lnTo>
                  <a:pt x="9608" y="120197"/>
                </a:lnTo>
                <a:lnTo>
                  <a:pt x="16863" y="130929"/>
                </a:lnTo>
                <a:lnTo>
                  <a:pt x="25748" y="137959"/>
                </a:lnTo>
                <a:lnTo>
                  <a:pt x="25748" y="65921"/>
                </a:lnTo>
                <a:lnTo>
                  <a:pt x="26510" y="59063"/>
                </a:lnTo>
                <a:lnTo>
                  <a:pt x="49370" y="24011"/>
                </a:lnTo>
                <a:lnTo>
                  <a:pt x="60800" y="20201"/>
                </a:lnTo>
                <a:lnTo>
                  <a:pt x="76040" y="20201"/>
                </a:lnTo>
                <a:lnTo>
                  <a:pt x="105758" y="46871"/>
                </a:lnTo>
                <a:lnTo>
                  <a:pt x="107282" y="53729"/>
                </a:lnTo>
                <a:lnTo>
                  <a:pt x="108806" y="59825"/>
                </a:lnTo>
                <a:lnTo>
                  <a:pt x="109568" y="67445"/>
                </a:lnTo>
                <a:lnTo>
                  <a:pt x="109568" y="135442"/>
                </a:lnTo>
                <a:lnTo>
                  <a:pt x="111786" y="133834"/>
                </a:lnTo>
                <a:lnTo>
                  <a:pt x="122118" y="122954"/>
                </a:lnTo>
                <a:lnTo>
                  <a:pt x="127759" y="112813"/>
                </a:lnTo>
                <a:lnTo>
                  <a:pt x="133051" y="98438"/>
                </a:lnTo>
                <a:lnTo>
                  <a:pt x="134978" y="86229"/>
                </a:lnTo>
                <a:lnTo>
                  <a:pt x="135476" y="72779"/>
                </a:lnTo>
                <a:close/>
              </a:path>
              <a:path w="135890" h="148589">
                <a:moveTo>
                  <a:pt x="109568" y="135442"/>
                </a:moveTo>
                <a:lnTo>
                  <a:pt x="109568" y="82685"/>
                </a:lnTo>
                <a:lnTo>
                  <a:pt x="108806" y="89543"/>
                </a:lnTo>
                <a:lnTo>
                  <a:pt x="107282" y="96401"/>
                </a:lnTo>
                <a:lnTo>
                  <a:pt x="86708" y="123833"/>
                </a:lnTo>
                <a:lnTo>
                  <a:pt x="80612" y="126881"/>
                </a:lnTo>
                <a:lnTo>
                  <a:pt x="74516" y="128405"/>
                </a:lnTo>
                <a:lnTo>
                  <a:pt x="59156" y="128378"/>
                </a:lnTo>
                <a:lnTo>
                  <a:pt x="52418" y="126881"/>
                </a:lnTo>
                <a:lnTo>
                  <a:pt x="41750" y="120785"/>
                </a:lnTo>
                <a:lnTo>
                  <a:pt x="37940" y="116975"/>
                </a:lnTo>
                <a:lnTo>
                  <a:pt x="34892" y="112403"/>
                </a:lnTo>
                <a:lnTo>
                  <a:pt x="31082" y="107069"/>
                </a:lnTo>
                <a:lnTo>
                  <a:pt x="28796" y="101735"/>
                </a:lnTo>
                <a:lnTo>
                  <a:pt x="28034" y="94877"/>
                </a:lnTo>
                <a:lnTo>
                  <a:pt x="26510" y="88019"/>
                </a:lnTo>
                <a:lnTo>
                  <a:pt x="25748" y="81161"/>
                </a:lnTo>
                <a:lnTo>
                  <a:pt x="25748" y="137959"/>
                </a:lnTo>
                <a:lnTo>
                  <a:pt x="26400" y="138475"/>
                </a:lnTo>
                <a:lnTo>
                  <a:pt x="38254" y="144788"/>
                </a:lnTo>
                <a:lnTo>
                  <a:pt x="47143" y="147090"/>
                </a:lnTo>
                <a:lnTo>
                  <a:pt x="59156" y="148336"/>
                </a:lnTo>
                <a:lnTo>
                  <a:pt x="77156" y="148310"/>
                </a:lnTo>
                <a:lnTo>
                  <a:pt x="88492" y="145974"/>
                </a:lnTo>
                <a:lnTo>
                  <a:pt x="102225" y="140766"/>
                </a:lnTo>
                <a:lnTo>
                  <a:pt x="109568" y="1354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432445" y="4700015"/>
            <a:ext cx="117475" cy="147955"/>
          </a:xfrm>
          <a:custGeom>
            <a:avLst/>
            <a:gdLst/>
            <a:ahLst/>
            <a:cxnLst/>
            <a:rect l="l" t="t" r="r" b="b"/>
            <a:pathLst>
              <a:path w="117475" h="147954">
                <a:moveTo>
                  <a:pt x="117347" y="142493"/>
                </a:moveTo>
                <a:lnTo>
                  <a:pt x="117347" y="3809"/>
                </a:lnTo>
                <a:lnTo>
                  <a:pt x="115823" y="2285"/>
                </a:lnTo>
                <a:lnTo>
                  <a:pt x="114299" y="1523"/>
                </a:lnTo>
                <a:lnTo>
                  <a:pt x="113537" y="761"/>
                </a:lnTo>
                <a:lnTo>
                  <a:pt x="108965" y="761"/>
                </a:lnTo>
                <a:lnTo>
                  <a:pt x="107441" y="0"/>
                </a:lnTo>
                <a:lnTo>
                  <a:pt x="102107" y="0"/>
                </a:lnTo>
                <a:lnTo>
                  <a:pt x="99821" y="761"/>
                </a:lnTo>
                <a:lnTo>
                  <a:pt x="96011" y="761"/>
                </a:lnTo>
                <a:lnTo>
                  <a:pt x="94487" y="1523"/>
                </a:lnTo>
                <a:lnTo>
                  <a:pt x="93725" y="2285"/>
                </a:lnTo>
                <a:lnTo>
                  <a:pt x="92963" y="2285"/>
                </a:lnTo>
                <a:lnTo>
                  <a:pt x="92963" y="3047"/>
                </a:lnTo>
                <a:lnTo>
                  <a:pt x="92201" y="3809"/>
                </a:lnTo>
                <a:lnTo>
                  <a:pt x="92201" y="5333"/>
                </a:lnTo>
                <a:lnTo>
                  <a:pt x="90641" y="102452"/>
                </a:lnTo>
                <a:lnTo>
                  <a:pt x="81253" y="112244"/>
                </a:lnTo>
                <a:lnTo>
                  <a:pt x="72389" y="119633"/>
                </a:lnTo>
                <a:lnTo>
                  <a:pt x="66293" y="124205"/>
                </a:lnTo>
                <a:lnTo>
                  <a:pt x="60197" y="126491"/>
                </a:lnTo>
                <a:lnTo>
                  <a:pt x="48767" y="126491"/>
                </a:lnTo>
                <a:lnTo>
                  <a:pt x="44957" y="125729"/>
                </a:lnTo>
                <a:lnTo>
                  <a:pt x="41147" y="123443"/>
                </a:lnTo>
                <a:lnTo>
                  <a:pt x="37337" y="121919"/>
                </a:lnTo>
                <a:lnTo>
                  <a:pt x="34289" y="118871"/>
                </a:lnTo>
                <a:lnTo>
                  <a:pt x="29717" y="112775"/>
                </a:lnTo>
                <a:lnTo>
                  <a:pt x="27431" y="108203"/>
                </a:lnTo>
                <a:lnTo>
                  <a:pt x="26669" y="103631"/>
                </a:lnTo>
                <a:lnTo>
                  <a:pt x="25145" y="99059"/>
                </a:lnTo>
                <a:lnTo>
                  <a:pt x="25145" y="4571"/>
                </a:lnTo>
                <a:lnTo>
                  <a:pt x="24383" y="3809"/>
                </a:lnTo>
                <a:lnTo>
                  <a:pt x="24383" y="3047"/>
                </a:lnTo>
                <a:lnTo>
                  <a:pt x="23621" y="2285"/>
                </a:lnTo>
                <a:lnTo>
                  <a:pt x="22859" y="2285"/>
                </a:lnTo>
                <a:lnTo>
                  <a:pt x="21335" y="761"/>
                </a:lnTo>
                <a:lnTo>
                  <a:pt x="16763" y="761"/>
                </a:lnTo>
                <a:lnTo>
                  <a:pt x="14477" y="0"/>
                </a:lnTo>
                <a:lnTo>
                  <a:pt x="9905" y="0"/>
                </a:lnTo>
                <a:lnTo>
                  <a:pt x="7619" y="761"/>
                </a:lnTo>
                <a:lnTo>
                  <a:pt x="3047" y="761"/>
                </a:lnTo>
                <a:lnTo>
                  <a:pt x="1523" y="2285"/>
                </a:lnTo>
                <a:lnTo>
                  <a:pt x="761" y="2285"/>
                </a:lnTo>
                <a:lnTo>
                  <a:pt x="0" y="3047"/>
                </a:lnTo>
                <a:lnTo>
                  <a:pt x="0" y="97535"/>
                </a:lnTo>
                <a:lnTo>
                  <a:pt x="761" y="105917"/>
                </a:lnTo>
                <a:lnTo>
                  <a:pt x="19049" y="140207"/>
                </a:lnTo>
                <a:lnTo>
                  <a:pt x="25907" y="143255"/>
                </a:lnTo>
                <a:lnTo>
                  <a:pt x="32003" y="146303"/>
                </a:lnTo>
                <a:lnTo>
                  <a:pt x="39623" y="147827"/>
                </a:lnTo>
                <a:lnTo>
                  <a:pt x="50135" y="147810"/>
                </a:lnTo>
                <a:lnTo>
                  <a:pt x="61331" y="146074"/>
                </a:lnTo>
                <a:lnTo>
                  <a:pt x="74653" y="140098"/>
                </a:lnTo>
                <a:lnTo>
                  <a:pt x="84570" y="133062"/>
                </a:lnTo>
                <a:lnTo>
                  <a:pt x="94487" y="123443"/>
                </a:lnTo>
                <a:lnTo>
                  <a:pt x="94487" y="142493"/>
                </a:lnTo>
                <a:lnTo>
                  <a:pt x="95249" y="143255"/>
                </a:lnTo>
                <a:lnTo>
                  <a:pt x="95249" y="144017"/>
                </a:lnTo>
                <a:lnTo>
                  <a:pt x="96011" y="144779"/>
                </a:lnTo>
                <a:lnTo>
                  <a:pt x="96773" y="144779"/>
                </a:lnTo>
                <a:lnTo>
                  <a:pt x="97535" y="145541"/>
                </a:lnTo>
                <a:lnTo>
                  <a:pt x="100583" y="145541"/>
                </a:lnTo>
                <a:lnTo>
                  <a:pt x="101345" y="146303"/>
                </a:lnTo>
                <a:lnTo>
                  <a:pt x="109727" y="146303"/>
                </a:lnTo>
                <a:lnTo>
                  <a:pt x="111251" y="145541"/>
                </a:lnTo>
                <a:lnTo>
                  <a:pt x="114299" y="145541"/>
                </a:lnTo>
                <a:lnTo>
                  <a:pt x="115061" y="144779"/>
                </a:lnTo>
                <a:lnTo>
                  <a:pt x="115823" y="144779"/>
                </a:lnTo>
                <a:lnTo>
                  <a:pt x="116585" y="144017"/>
                </a:lnTo>
                <a:lnTo>
                  <a:pt x="116585" y="143255"/>
                </a:lnTo>
                <a:lnTo>
                  <a:pt x="117347" y="1424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595894" y="4637532"/>
            <a:ext cx="0" cy="205104"/>
          </a:xfrm>
          <a:custGeom>
            <a:avLst/>
            <a:gdLst/>
            <a:ahLst/>
            <a:cxnLst/>
            <a:rect l="l" t="t" r="r" b="b"/>
            <a:pathLst>
              <a:path h="205104">
                <a:moveTo>
                  <a:pt x="0" y="0"/>
                </a:moveTo>
                <a:lnTo>
                  <a:pt x="0" y="20497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597799" y="4635627"/>
            <a:ext cx="0" cy="209550"/>
          </a:xfrm>
          <a:custGeom>
            <a:avLst/>
            <a:gdLst/>
            <a:ahLst/>
            <a:cxnLst/>
            <a:rect l="l" t="t" r="r" b="b"/>
            <a:pathLst>
              <a:path h="209550">
                <a:moveTo>
                  <a:pt x="0" y="0"/>
                </a:moveTo>
                <a:lnTo>
                  <a:pt x="0" y="209169"/>
                </a:lnTo>
              </a:path>
            </a:pathLst>
          </a:custGeom>
          <a:ln w="3810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599704" y="4635055"/>
            <a:ext cx="0" cy="210820"/>
          </a:xfrm>
          <a:custGeom>
            <a:avLst/>
            <a:gdLst/>
            <a:ahLst/>
            <a:cxnLst/>
            <a:rect l="l" t="t" r="r" b="b"/>
            <a:pathLst>
              <a:path h="210820">
                <a:moveTo>
                  <a:pt x="0" y="0"/>
                </a:moveTo>
                <a:lnTo>
                  <a:pt x="0" y="21050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601609" y="4634484"/>
            <a:ext cx="0" cy="211454"/>
          </a:xfrm>
          <a:custGeom>
            <a:avLst/>
            <a:gdLst/>
            <a:ahLst/>
            <a:cxnLst/>
            <a:rect l="l" t="t" r="r" b="b"/>
            <a:pathLst>
              <a:path h="211454">
                <a:moveTo>
                  <a:pt x="0" y="0"/>
                </a:moveTo>
                <a:lnTo>
                  <a:pt x="0" y="211074"/>
                </a:lnTo>
              </a:path>
            </a:pathLst>
          </a:custGeom>
          <a:ln w="3810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603514" y="4634484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64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1608594" y="4634484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10160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1614309" y="4634484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518"/>
                </a:lnTo>
              </a:path>
            </a:pathLst>
          </a:custGeom>
          <a:ln w="3809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616849" y="4634865"/>
            <a:ext cx="0" cy="210820"/>
          </a:xfrm>
          <a:custGeom>
            <a:avLst/>
            <a:gdLst/>
            <a:ahLst/>
            <a:cxnLst/>
            <a:rect l="l" t="t" r="r" b="b"/>
            <a:pathLst>
              <a:path h="210820">
                <a:moveTo>
                  <a:pt x="0" y="0"/>
                </a:moveTo>
                <a:lnTo>
                  <a:pt x="0" y="210692"/>
                </a:lnTo>
              </a:path>
            </a:pathLst>
          </a:custGeom>
          <a:ln w="3809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1618754" y="4635627"/>
            <a:ext cx="0" cy="209550"/>
          </a:xfrm>
          <a:custGeom>
            <a:avLst/>
            <a:gdLst/>
            <a:ahLst/>
            <a:cxnLst/>
            <a:rect l="l" t="t" r="r" b="b"/>
            <a:pathLst>
              <a:path h="209550">
                <a:moveTo>
                  <a:pt x="0" y="0"/>
                </a:moveTo>
                <a:lnTo>
                  <a:pt x="0" y="20916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1620278" y="4636770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0"/>
                </a:moveTo>
                <a:lnTo>
                  <a:pt x="0" y="20650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663331" y="4644390"/>
            <a:ext cx="28575" cy="201930"/>
          </a:xfrm>
          <a:custGeom>
            <a:avLst/>
            <a:gdLst/>
            <a:ahLst/>
            <a:cxnLst/>
            <a:rect l="l" t="t" r="r" b="b"/>
            <a:pathLst>
              <a:path w="28575" h="201929">
                <a:moveTo>
                  <a:pt x="3809" y="198881"/>
                </a:moveTo>
                <a:lnTo>
                  <a:pt x="3809" y="58673"/>
                </a:lnTo>
                <a:lnTo>
                  <a:pt x="3047" y="59435"/>
                </a:lnTo>
                <a:lnTo>
                  <a:pt x="3047" y="198119"/>
                </a:lnTo>
                <a:lnTo>
                  <a:pt x="3809" y="198881"/>
                </a:lnTo>
                <a:close/>
              </a:path>
              <a:path w="28575" h="201929">
                <a:moveTo>
                  <a:pt x="27431" y="199643"/>
                </a:moveTo>
                <a:lnTo>
                  <a:pt x="27431" y="57911"/>
                </a:lnTo>
                <a:lnTo>
                  <a:pt x="26669" y="57911"/>
                </a:lnTo>
                <a:lnTo>
                  <a:pt x="25907" y="57149"/>
                </a:lnTo>
                <a:lnTo>
                  <a:pt x="24383" y="57149"/>
                </a:lnTo>
                <a:lnTo>
                  <a:pt x="23621" y="56387"/>
                </a:lnTo>
                <a:lnTo>
                  <a:pt x="19811" y="56387"/>
                </a:lnTo>
                <a:lnTo>
                  <a:pt x="18287" y="55625"/>
                </a:lnTo>
                <a:lnTo>
                  <a:pt x="12953" y="55625"/>
                </a:lnTo>
                <a:lnTo>
                  <a:pt x="11429" y="56387"/>
                </a:lnTo>
                <a:lnTo>
                  <a:pt x="7619" y="56387"/>
                </a:lnTo>
                <a:lnTo>
                  <a:pt x="6857" y="57149"/>
                </a:lnTo>
                <a:lnTo>
                  <a:pt x="5333" y="57149"/>
                </a:lnTo>
                <a:lnTo>
                  <a:pt x="4571" y="57911"/>
                </a:lnTo>
                <a:lnTo>
                  <a:pt x="3809" y="57911"/>
                </a:lnTo>
                <a:lnTo>
                  <a:pt x="3809" y="199643"/>
                </a:lnTo>
                <a:lnTo>
                  <a:pt x="4571" y="200405"/>
                </a:lnTo>
                <a:lnTo>
                  <a:pt x="5333" y="200405"/>
                </a:lnTo>
                <a:lnTo>
                  <a:pt x="6857" y="201167"/>
                </a:lnTo>
                <a:lnTo>
                  <a:pt x="9143" y="201167"/>
                </a:lnTo>
                <a:lnTo>
                  <a:pt x="11429" y="201929"/>
                </a:lnTo>
                <a:lnTo>
                  <a:pt x="19811" y="201929"/>
                </a:lnTo>
                <a:lnTo>
                  <a:pt x="22097" y="201167"/>
                </a:lnTo>
                <a:lnTo>
                  <a:pt x="24383" y="201167"/>
                </a:lnTo>
                <a:lnTo>
                  <a:pt x="25907" y="200405"/>
                </a:lnTo>
                <a:lnTo>
                  <a:pt x="26669" y="200405"/>
                </a:lnTo>
                <a:lnTo>
                  <a:pt x="27431" y="199643"/>
                </a:lnTo>
                <a:close/>
              </a:path>
              <a:path w="28575" h="201929">
                <a:moveTo>
                  <a:pt x="28193" y="198119"/>
                </a:moveTo>
                <a:lnTo>
                  <a:pt x="28193" y="59435"/>
                </a:lnTo>
                <a:lnTo>
                  <a:pt x="27431" y="58673"/>
                </a:lnTo>
                <a:lnTo>
                  <a:pt x="27431" y="198881"/>
                </a:lnTo>
                <a:lnTo>
                  <a:pt x="28193" y="198119"/>
                </a:lnTo>
                <a:close/>
              </a:path>
              <a:path w="28575" h="201929">
                <a:moveTo>
                  <a:pt x="31241" y="20573"/>
                </a:moveTo>
                <a:lnTo>
                  <a:pt x="31241" y="9143"/>
                </a:lnTo>
                <a:lnTo>
                  <a:pt x="29717" y="5333"/>
                </a:lnTo>
                <a:lnTo>
                  <a:pt x="27431" y="3047"/>
                </a:lnTo>
                <a:lnTo>
                  <a:pt x="25907" y="761"/>
                </a:lnTo>
                <a:lnTo>
                  <a:pt x="21335" y="0"/>
                </a:lnTo>
                <a:lnTo>
                  <a:pt x="9905" y="0"/>
                </a:lnTo>
                <a:lnTo>
                  <a:pt x="5333" y="761"/>
                </a:lnTo>
                <a:lnTo>
                  <a:pt x="3047" y="3047"/>
                </a:lnTo>
                <a:lnTo>
                  <a:pt x="1523" y="5333"/>
                </a:lnTo>
                <a:lnTo>
                  <a:pt x="0" y="9143"/>
                </a:lnTo>
                <a:lnTo>
                  <a:pt x="0" y="20573"/>
                </a:lnTo>
                <a:lnTo>
                  <a:pt x="1523" y="24383"/>
                </a:lnTo>
                <a:lnTo>
                  <a:pt x="3047" y="26669"/>
                </a:lnTo>
                <a:lnTo>
                  <a:pt x="5333" y="28955"/>
                </a:lnTo>
                <a:lnTo>
                  <a:pt x="9905" y="29717"/>
                </a:lnTo>
                <a:lnTo>
                  <a:pt x="21335" y="29717"/>
                </a:lnTo>
                <a:lnTo>
                  <a:pt x="25145" y="28955"/>
                </a:lnTo>
                <a:lnTo>
                  <a:pt x="29717" y="24383"/>
                </a:lnTo>
                <a:lnTo>
                  <a:pt x="31241" y="2057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1737245" y="4698491"/>
            <a:ext cx="117475" cy="147955"/>
          </a:xfrm>
          <a:custGeom>
            <a:avLst/>
            <a:gdLst/>
            <a:ahLst/>
            <a:cxnLst/>
            <a:rect l="l" t="t" r="r" b="b"/>
            <a:pathLst>
              <a:path w="117475" h="147954">
                <a:moveTo>
                  <a:pt x="117348" y="144017"/>
                </a:moveTo>
                <a:lnTo>
                  <a:pt x="117348" y="50291"/>
                </a:lnTo>
                <a:lnTo>
                  <a:pt x="116586" y="41909"/>
                </a:lnTo>
                <a:lnTo>
                  <a:pt x="114300" y="35051"/>
                </a:lnTo>
                <a:lnTo>
                  <a:pt x="112776" y="28193"/>
                </a:lnTo>
                <a:lnTo>
                  <a:pt x="85344" y="1523"/>
                </a:lnTo>
                <a:lnTo>
                  <a:pt x="77724" y="0"/>
                </a:lnTo>
                <a:lnTo>
                  <a:pt x="66629" y="34"/>
                </a:lnTo>
                <a:lnTo>
                  <a:pt x="55271" y="1847"/>
                </a:lnTo>
                <a:lnTo>
                  <a:pt x="41932" y="7729"/>
                </a:lnTo>
                <a:lnTo>
                  <a:pt x="32015" y="14765"/>
                </a:lnTo>
                <a:lnTo>
                  <a:pt x="22098" y="24383"/>
                </a:lnTo>
                <a:lnTo>
                  <a:pt x="22098" y="4571"/>
                </a:lnTo>
                <a:lnTo>
                  <a:pt x="21336" y="3809"/>
                </a:lnTo>
                <a:lnTo>
                  <a:pt x="20574" y="3809"/>
                </a:lnTo>
                <a:lnTo>
                  <a:pt x="19050" y="2285"/>
                </a:lnTo>
                <a:lnTo>
                  <a:pt x="15240" y="2285"/>
                </a:lnTo>
                <a:lnTo>
                  <a:pt x="13716" y="1523"/>
                </a:lnTo>
                <a:lnTo>
                  <a:pt x="9144" y="1523"/>
                </a:lnTo>
                <a:lnTo>
                  <a:pt x="6858" y="2285"/>
                </a:lnTo>
                <a:lnTo>
                  <a:pt x="3048" y="2285"/>
                </a:lnTo>
                <a:lnTo>
                  <a:pt x="1524" y="3809"/>
                </a:lnTo>
                <a:lnTo>
                  <a:pt x="762" y="3809"/>
                </a:lnTo>
                <a:lnTo>
                  <a:pt x="0" y="4571"/>
                </a:lnTo>
                <a:lnTo>
                  <a:pt x="0" y="144779"/>
                </a:lnTo>
                <a:lnTo>
                  <a:pt x="1524" y="146303"/>
                </a:lnTo>
                <a:lnTo>
                  <a:pt x="2286" y="146303"/>
                </a:lnTo>
                <a:lnTo>
                  <a:pt x="3048" y="147065"/>
                </a:lnTo>
                <a:lnTo>
                  <a:pt x="6096" y="147065"/>
                </a:lnTo>
                <a:lnTo>
                  <a:pt x="7620" y="147827"/>
                </a:lnTo>
                <a:lnTo>
                  <a:pt x="16764" y="147827"/>
                </a:lnTo>
                <a:lnTo>
                  <a:pt x="18288" y="147065"/>
                </a:lnTo>
                <a:lnTo>
                  <a:pt x="21336" y="147065"/>
                </a:lnTo>
                <a:lnTo>
                  <a:pt x="22098" y="146303"/>
                </a:lnTo>
                <a:lnTo>
                  <a:pt x="22860" y="146303"/>
                </a:lnTo>
                <a:lnTo>
                  <a:pt x="24384" y="144779"/>
                </a:lnTo>
                <a:lnTo>
                  <a:pt x="24384" y="144017"/>
                </a:lnTo>
                <a:lnTo>
                  <a:pt x="25146" y="144017"/>
                </a:lnTo>
                <a:lnTo>
                  <a:pt x="25146" y="142493"/>
                </a:lnTo>
                <a:lnTo>
                  <a:pt x="26315" y="45828"/>
                </a:lnTo>
                <a:lnTo>
                  <a:pt x="35495" y="35755"/>
                </a:lnTo>
                <a:lnTo>
                  <a:pt x="44196" y="28193"/>
                </a:lnTo>
                <a:lnTo>
                  <a:pt x="51054" y="23621"/>
                </a:lnTo>
                <a:lnTo>
                  <a:pt x="57150" y="21335"/>
                </a:lnTo>
                <a:lnTo>
                  <a:pt x="67818" y="21335"/>
                </a:lnTo>
                <a:lnTo>
                  <a:pt x="72390" y="22097"/>
                </a:lnTo>
                <a:lnTo>
                  <a:pt x="76200" y="24383"/>
                </a:lnTo>
                <a:lnTo>
                  <a:pt x="80010" y="25907"/>
                </a:lnTo>
                <a:lnTo>
                  <a:pt x="92202" y="55625"/>
                </a:lnTo>
                <a:lnTo>
                  <a:pt x="92202" y="144017"/>
                </a:lnTo>
                <a:lnTo>
                  <a:pt x="92964" y="144779"/>
                </a:lnTo>
                <a:lnTo>
                  <a:pt x="92964" y="145541"/>
                </a:lnTo>
                <a:lnTo>
                  <a:pt x="93726" y="146303"/>
                </a:lnTo>
                <a:lnTo>
                  <a:pt x="94488" y="146303"/>
                </a:lnTo>
                <a:lnTo>
                  <a:pt x="96012" y="147065"/>
                </a:lnTo>
                <a:lnTo>
                  <a:pt x="98298" y="147065"/>
                </a:lnTo>
                <a:lnTo>
                  <a:pt x="99822" y="147827"/>
                </a:lnTo>
                <a:lnTo>
                  <a:pt x="108966" y="147827"/>
                </a:lnTo>
                <a:lnTo>
                  <a:pt x="110490" y="147065"/>
                </a:lnTo>
                <a:lnTo>
                  <a:pt x="113538" y="147065"/>
                </a:lnTo>
                <a:lnTo>
                  <a:pt x="114300" y="146303"/>
                </a:lnTo>
                <a:lnTo>
                  <a:pt x="115824" y="146303"/>
                </a:lnTo>
                <a:lnTo>
                  <a:pt x="115824" y="145541"/>
                </a:lnTo>
                <a:lnTo>
                  <a:pt x="117348" y="1440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962847" y="4637532"/>
            <a:ext cx="125095" cy="210185"/>
          </a:xfrm>
          <a:custGeom>
            <a:avLst/>
            <a:gdLst/>
            <a:ahLst/>
            <a:cxnLst/>
            <a:rect l="l" t="t" r="r" b="b"/>
            <a:pathLst>
              <a:path w="125094" h="210185">
                <a:moveTo>
                  <a:pt x="99771" y="108204"/>
                </a:moveTo>
                <a:lnTo>
                  <a:pt x="99771" y="2286"/>
                </a:lnTo>
                <a:lnTo>
                  <a:pt x="99404" y="81123"/>
                </a:lnTo>
                <a:lnTo>
                  <a:pt x="89845" y="72267"/>
                </a:lnTo>
                <a:lnTo>
                  <a:pt x="79163" y="65814"/>
                </a:lnTo>
                <a:lnTo>
                  <a:pt x="68736" y="62108"/>
                </a:lnTo>
                <a:lnTo>
                  <a:pt x="53984" y="61086"/>
                </a:lnTo>
                <a:lnTo>
                  <a:pt x="42109" y="62992"/>
                </a:lnTo>
                <a:lnTo>
                  <a:pt x="10763" y="87642"/>
                </a:lnTo>
                <a:lnTo>
                  <a:pt x="320" y="126435"/>
                </a:lnTo>
                <a:lnTo>
                  <a:pt x="0" y="141430"/>
                </a:lnTo>
                <a:lnTo>
                  <a:pt x="882" y="154110"/>
                </a:lnTo>
                <a:lnTo>
                  <a:pt x="20676" y="198475"/>
                </a:lnTo>
                <a:lnTo>
                  <a:pt x="25857" y="201928"/>
                </a:lnTo>
                <a:lnTo>
                  <a:pt x="25857" y="121920"/>
                </a:lnTo>
                <a:lnTo>
                  <a:pt x="27381" y="115824"/>
                </a:lnTo>
                <a:lnTo>
                  <a:pt x="28905" y="108966"/>
                </a:lnTo>
                <a:lnTo>
                  <a:pt x="30429" y="103632"/>
                </a:lnTo>
                <a:lnTo>
                  <a:pt x="33477" y="99060"/>
                </a:lnTo>
                <a:lnTo>
                  <a:pt x="36525" y="93726"/>
                </a:lnTo>
                <a:lnTo>
                  <a:pt x="39573" y="89916"/>
                </a:lnTo>
                <a:lnTo>
                  <a:pt x="48717" y="83820"/>
                </a:lnTo>
                <a:lnTo>
                  <a:pt x="53984" y="82315"/>
                </a:lnTo>
                <a:lnTo>
                  <a:pt x="67005" y="82296"/>
                </a:lnTo>
                <a:lnTo>
                  <a:pt x="73863" y="84582"/>
                </a:lnTo>
                <a:lnTo>
                  <a:pt x="81508" y="90072"/>
                </a:lnTo>
                <a:lnTo>
                  <a:pt x="90602" y="97711"/>
                </a:lnTo>
                <a:lnTo>
                  <a:pt x="99771" y="108204"/>
                </a:lnTo>
                <a:close/>
              </a:path>
              <a:path w="125094" h="210185">
                <a:moveTo>
                  <a:pt x="124155" y="206502"/>
                </a:moveTo>
                <a:lnTo>
                  <a:pt x="124155" y="-761"/>
                </a:lnTo>
                <a:lnTo>
                  <a:pt x="123393" y="-761"/>
                </a:lnTo>
                <a:lnTo>
                  <a:pt x="122631" y="-1523"/>
                </a:lnTo>
                <a:lnTo>
                  <a:pt x="121107" y="-1523"/>
                </a:lnTo>
                <a:lnTo>
                  <a:pt x="120345" y="-2285"/>
                </a:lnTo>
                <a:lnTo>
                  <a:pt x="116535" y="-2285"/>
                </a:lnTo>
                <a:lnTo>
                  <a:pt x="115011" y="-3047"/>
                </a:lnTo>
                <a:lnTo>
                  <a:pt x="109677" y="-3047"/>
                </a:lnTo>
                <a:lnTo>
                  <a:pt x="108153" y="-2285"/>
                </a:lnTo>
                <a:lnTo>
                  <a:pt x="105105" y="-2285"/>
                </a:lnTo>
                <a:lnTo>
                  <a:pt x="103581" y="-1523"/>
                </a:lnTo>
                <a:lnTo>
                  <a:pt x="102819" y="-1523"/>
                </a:lnTo>
                <a:lnTo>
                  <a:pt x="101295" y="-761"/>
                </a:lnTo>
                <a:lnTo>
                  <a:pt x="100533" y="-761"/>
                </a:lnTo>
                <a:lnTo>
                  <a:pt x="100533" y="0"/>
                </a:lnTo>
                <a:lnTo>
                  <a:pt x="99771" y="762"/>
                </a:lnTo>
                <a:lnTo>
                  <a:pt x="99771" y="162306"/>
                </a:lnTo>
                <a:lnTo>
                  <a:pt x="95961" y="167640"/>
                </a:lnTo>
                <a:lnTo>
                  <a:pt x="85293" y="178308"/>
                </a:lnTo>
                <a:lnTo>
                  <a:pt x="81483" y="181356"/>
                </a:lnTo>
                <a:lnTo>
                  <a:pt x="78435" y="182880"/>
                </a:lnTo>
                <a:lnTo>
                  <a:pt x="75387" y="185166"/>
                </a:lnTo>
                <a:lnTo>
                  <a:pt x="72339" y="186690"/>
                </a:lnTo>
                <a:lnTo>
                  <a:pt x="69291" y="187452"/>
                </a:lnTo>
                <a:lnTo>
                  <a:pt x="66243" y="188976"/>
                </a:lnTo>
                <a:lnTo>
                  <a:pt x="52527" y="188976"/>
                </a:lnTo>
                <a:lnTo>
                  <a:pt x="47193" y="187452"/>
                </a:lnTo>
                <a:lnTo>
                  <a:pt x="43383" y="184404"/>
                </a:lnTo>
                <a:lnTo>
                  <a:pt x="38811" y="181356"/>
                </a:lnTo>
                <a:lnTo>
                  <a:pt x="35001" y="177546"/>
                </a:lnTo>
                <a:lnTo>
                  <a:pt x="32715" y="172212"/>
                </a:lnTo>
                <a:lnTo>
                  <a:pt x="29667" y="166878"/>
                </a:lnTo>
                <a:lnTo>
                  <a:pt x="28143" y="161544"/>
                </a:lnTo>
                <a:lnTo>
                  <a:pt x="27381" y="154686"/>
                </a:lnTo>
                <a:lnTo>
                  <a:pt x="25857" y="147828"/>
                </a:lnTo>
                <a:lnTo>
                  <a:pt x="25857" y="201928"/>
                </a:lnTo>
                <a:lnTo>
                  <a:pt x="32610" y="206429"/>
                </a:lnTo>
                <a:lnTo>
                  <a:pt x="43562" y="209376"/>
                </a:lnTo>
                <a:lnTo>
                  <a:pt x="58632" y="210174"/>
                </a:lnTo>
                <a:lnTo>
                  <a:pt x="70339" y="207920"/>
                </a:lnTo>
                <a:lnTo>
                  <a:pt x="83337" y="202585"/>
                </a:lnTo>
                <a:lnTo>
                  <a:pt x="93328" y="195153"/>
                </a:lnTo>
                <a:lnTo>
                  <a:pt x="102819" y="185928"/>
                </a:lnTo>
                <a:lnTo>
                  <a:pt x="102819" y="204978"/>
                </a:lnTo>
                <a:lnTo>
                  <a:pt x="103581" y="205740"/>
                </a:lnTo>
                <a:lnTo>
                  <a:pt x="103581" y="206502"/>
                </a:lnTo>
                <a:lnTo>
                  <a:pt x="104343" y="207264"/>
                </a:lnTo>
                <a:lnTo>
                  <a:pt x="105105" y="207264"/>
                </a:lnTo>
                <a:lnTo>
                  <a:pt x="105867" y="208026"/>
                </a:lnTo>
                <a:lnTo>
                  <a:pt x="108915" y="208026"/>
                </a:lnTo>
                <a:lnTo>
                  <a:pt x="110439" y="208788"/>
                </a:lnTo>
                <a:lnTo>
                  <a:pt x="118059" y="208788"/>
                </a:lnTo>
                <a:lnTo>
                  <a:pt x="119583" y="208026"/>
                </a:lnTo>
                <a:lnTo>
                  <a:pt x="121869" y="208026"/>
                </a:lnTo>
                <a:lnTo>
                  <a:pt x="122631" y="207264"/>
                </a:lnTo>
                <a:lnTo>
                  <a:pt x="123393" y="207264"/>
                </a:lnTo>
                <a:lnTo>
                  <a:pt x="124155" y="206502"/>
                </a:lnTo>
                <a:close/>
              </a:path>
              <a:path w="125094" h="210185">
                <a:moveTo>
                  <a:pt x="124917" y="204978"/>
                </a:moveTo>
                <a:lnTo>
                  <a:pt x="124917" y="762"/>
                </a:lnTo>
                <a:lnTo>
                  <a:pt x="124155" y="0"/>
                </a:lnTo>
                <a:lnTo>
                  <a:pt x="124155" y="205740"/>
                </a:lnTo>
                <a:lnTo>
                  <a:pt x="124917" y="2049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125569" y="4698687"/>
            <a:ext cx="125095" cy="149225"/>
          </a:xfrm>
          <a:custGeom>
            <a:avLst/>
            <a:gdLst/>
            <a:ahLst/>
            <a:cxnLst/>
            <a:rect l="l" t="t" r="r" b="b"/>
            <a:pathLst>
              <a:path w="125094" h="149225">
                <a:moveTo>
                  <a:pt x="124501" y="72194"/>
                </a:moveTo>
                <a:lnTo>
                  <a:pt x="116653" y="27519"/>
                </a:lnTo>
                <a:lnTo>
                  <a:pt x="86502" y="2496"/>
                </a:lnTo>
                <a:lnTo>
                  <a:pt x="58965" y="0"/>
                </a:lnTo>
                <a:lnTo>
                  <a:pt x="47121" y="1917"/>
                </a:lnTo>
                <a:lnTo>
                  <a:pt x="14156" y="23174"/>
                </a:lnTo>
                <a:lnTo>
                  <a:pt x="92" y="68885"/>
                </a:lnTo>
                <a:lnTo>
                  <a:pt x="0" y="86180"/>
                </a:lnTo>
                <a:lnTo>
                  <a:pt x="1811" y="98380"/>
                </a:lnTo>
                <a:lnTo>
                  <a:pt x="5264" y="111470"/>
                </a:lnTo>
                <a:lnTo>
                  <a:pt x="10524" y="122576"/>
                </a:lnTo>
                <a:lnTo>
                  <a:pt x="19049" y="132995"/>
                </a:lnTo>
                <a:lnTo>
                  <a:pt x="25441" y="137809"/>
                </a:lnTo>
                <a:lnTo>
                  <a:pt x="25441" y="61526"/>
                </a:lnTo>
                <a:lnTo>
                  <a:pt x="26203" y="55430"/>
                </a:lnTo>
                <a:lnTo>
                  <a:pt x="26965" y="50096"/>
                </a:lnTo>
                <a:lnTo>
                  <a:pt x="28489" y="45524"/>
                </a:lnTo>
                <a:lnTo>
                  <a:pt x="30013" y="40190"/>
                </a:lnTo>
                <a:lnTo>
                  <a:pt x="73221" y="19889"/>
                </a:lnTo>
                <a:lnTo>
                  <a:pt x="84194" y="25005"/>
                </a:lnTo>
                <a:lnTo>
                  <a:pt x="94617" y="35792"/>
                </a:lnTo>
                <a:lnTo>
                  <a:pt x="98569" y="47209"/>
                </a:lnTo>
                <a:lnTo>
                  <a:pt x="99355" y="61526"/>
                </a:lnTo>
                <a:lnTo>
                  <a:pt x="99355" y="79814"/>
                </a:lnTo>
                <a:lnTo>
                  <a:pt x="117643" y="79814"/>
                </a:lnTo>
                <a:lnTo>
                  <a:pt x="119929" y="79052"/>
                </a:lnTo>
                <a:lnTo>
                  <a:pt x="121453" y="76766"/>
                </a:lnTo>
                <a:lnTo>
                  <a:pt x="123739" y="75242"/>
                </a:lnTo>
                <a:lnTo>
                  <a:pt x="124501" y="72194"/>
                </a:lnTo>
                <a:close/>
              </a:path>
              <a:path w="125094" h="149225">
                <a:moveTo>
                  <a:pt x="99355" y="79814"/>
                </a:moveTo>
                <a:lnTo>
                  <a:pt x="99355" y="61526"/>
                </a:lnTo>
                <a:lnTo>
                  <a:pt x="25441" y="61526"/>
                </a:lnTo>
                <a:lnTo>
                  <a:pt x="25441" y="79814"/>
                </a:lnTo>
                <a:lnTo>
                  <a:pt x="99355" y="79814"/>
                </a:lnTo>
                <a:close/>
              </a:path>
              <a:path w="125094" h="149225">
                <a:moveTo>
                  <a:pt x="117643" y="136964"/>
                </a:moveTo>
                <a:lnTo>
                  <a:pt x="117643" y="119438"/>
                </a:lnTo>
                <a:lnTo>
                  <a:pt x="116881" y="119438"/>
                </a:lnTo>
                <a:lnTo>
                  <a:pt x="116119" y="118676"/>
                </a:lnTo>
                <a:lnTo>
                  <a:pt x="113833" y="118676"/>
                </a:lnTo>
                <a:lnTo>
                  <a:pt x="109261" y="120200"/>
                </a:lnTo>
                <a:lnTo>
                  <a:pt x="106975" y="121724"/>
                </a:lnTo>
                <a:lnTo>
                  <a:pt x="103927" y="122486"/>
                </a:lnTo>
                <a:lnTo>
                  <a:pt x="100117" y="124010"/>
                </a:lnTo>
                <a:lnTo>
                  <a:pt x="97069" y="125534"/>
                </a:lnTo>
                <a:lnTo>
                  <a:pt x="92497" y="126296"/>
                </a:lnTo>
                <a:lnTo>
                  <a:pt x="87163" y="127820"/>
                </a:lnTo>
                <a:lnTo>
                  <a:pt x="82591" y="128582"/>
                </a:lnTo>
                <a:lnTo>
                  <a:pt x="76495" y="129344"/>
                </a:lnTo>
                <a:lnTo>
                  <a:pt x="62017" y="129344"/>
                </a:lnTo>
                <a:lnTo>
                  <a:pt x="29251" y="105722"/>
                </a:lnTo>
                <a:lnTo>
                  <a:pt x="25441" y="87434"/>
                </a:lnTo>
                <a:lnTo>
                  <a:pt x="25441" y="137809"/>
                </a:lnTo>
                <a:lnTo>
                  <a:pt x="28183" y="139874"/>
                </a:lnTo>
                <a:lnTo>
                  <a:pt x="41798" y="145724"/>
                </a:lnTo>
                <a:lnTo>
                  <a:pt x="53659" y="148298"/>
                </a:lnTo>
                <a:lnTo>
                  <a:pt x="67351" y="149156"/>
                </a:lnTo>
                <a:lnTo>
                  <a:pt x="80305" y="149156"/>
                </a:lnTo>
                <a:lnTo>
                  <a:pt x="85639" y="147632"/>
                </a:lnTo>
                <a:lnTo>
                  <a:pt x="91735" y="146870"/>
                </a:lnTo>
                <a:lnTo>
                  <a:pt x="96307" y="146108"/>
                </a:lnTo>
                <a:lnTo>
                  <a:pt x="105451" y="143060"/>
                </a:lnTo>
                <a:lnTo>
                  <a:pt x="108499" y="142298"/>
                </a:lnTo>
                <a:lnTo>
                  <a:pt x="111547" y="140774"/>
                </a:lnTo>
                <a:lnTo>
                  <a:pt x="113833" y="140012"/>
                </a:lnTo>
                <a:lnTo>
                  <a:pt x="116119" y="138488"/>
                </a:lnTo>
                <a:lnTo>
                  <a:pt x="117643" y="136964"/>
                </a:lnTo>
                <a:close/>
              </a:path>
              <a:path w="125094" h="149225">
                <a:moveTo>
                  <a:pt x="118405" y="135440"/>
                </a:moveTo>
                <a:lnTo>
                  <a:pt x="118405" y="120962"/>
                </a:lnTo>
                <a:lnTo>
                  <a:pt x="117643" y="120200"/>
                </a:lnTo>
                <a:lnTo>
                  <a:pt x="117643" y="136202"/>
                </a:lnTo>
                <a:lnTo>
                  <a:pt x="118405" y="135440"/>
                </a:lnTo>
                <a:close/>
              </a:path>
              <a:path w="125094" h="149225">
                <a:moveTo>
                  <a:pt x="119167" y="131630"/>
                </a:moveTo>
                <a:lnTo>
                  <a:pt x="119167" y="124772"/>
                </a:lnTo>
                <a:lnTo>
                  <a:pt x="118405" y="124010"/>
                </a:lnTo>
                <a:lnTo>
                  <a:pt x="118405" y="133154"/>
                </a:lnTo>
                <a:lnTo>
                  <a:pt x="119167" y="1316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2339755" y="4626609"/>
            <a:ext cx="1607544" cy="2275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4" name="object 114"/>
          <p:cNvSpPr txBox="1"/>
          <p:nvPr/>
        </p:nvSpPr>
        <p:spPr>
          <a:xfrm>
            <a:off x="766705" y="3178809"/>
            <a:ext cx="135255" cy="2191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50" spc="-10" dirty="0">
                <a:latin typeface="Arial"/>
                <a:cs typeface="Arial"/>
              </a:rPr>
              <a:t>•</a:t>
            </a:r>
            <a:endParaRPr sz="2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2450" spc="-10" dirty="0">
                <a:latin typeface="Arial"/>
                <a:cs typeface="Arial"/>
              </a:rPr>
              <a:t>•</a:t>
            </a:r>
            <a:endParaRPr sz="245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615"/>
              </a:spcBef>
            </a:pPr>
            <a:r>
              <a:rPr sz="2450" spc="-10" dirty="0">
                <a:latin typeface="Arial"/>
                <a:cs typeface="Arial"/>
              </a:rPr>
              <a:t>•</a:t>
            </a:r>
            <a:endParaRPr sz="245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610"/>
              </a:spcBef>
            </a:pPr>
            <a:r>
              <a:rPr sz="2450" spc="-10" dirty="0">
                <a:latin typeface="Arial"/>
                <a:cs typeface="Arial"/>
              </a:rPr>
              <a:t>•</a:t>
            </a:r>
            <a:endParaRPr sz="245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620"/>
              </a:spcBef>
            </a:pPr>
            <a:r>
              <a:rPr sz="2450" spc="-10" dirty="0">
                <a:latin typeface="Arial"/>
                <a:cs typeface="Arial"/>
              </a:rPr>
              <a:t>•</a:t>
            </a:r>
            <a:endParaRPr sz="2450">
              <a:latin typeface="Arial"/>
              <a:cs typeface="Arial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1006487" y="5101590"/>
            <a:ext cx="212725" cy="197485"/>
          </a:xfrm>
          <a:custGeom>
            <a:avLst/>
            <a:gdLst/>
            <a:ahLst/>
            <a:cxnLst/>
            <a:rect l="l" t="t" r="r" b="b"/>
            <a:pathLst>
              <a:path w="212725" h="197485">
                <a:moveTo>
                  <a:pt x="212597" y="193548"/>
                </a:moveTo>
                <a:lnTo>
                  <a:pt x="212597" y="8382"/>
                </a:lnTo>
                <a:lnTo>
                  <a:pt x="210311" y="3810"/>
                </a:lnTo>
                <a:lnTo>
                  <a:pt x="208787" y="2286"/>
                </a:lnTo>
                <a:lnTo>
                  <a:pt x="205739" y="762"/>
                </a:lnTo>
                <a:lnTo>
                  <a:pt x="204977" y="762"/>
                </a:lnTo>
                <a:lnTo>
                  <a:pt x="203453" y="0"/>
                </a:lnTo>
                <a:lnTo>
                  <a:pt x="182879" y="0"/>
                </a:lnTo>
                <a:lnTo>
                  <a:pt x="180593" y="762"/>
                </a:lnTo>
                <a:lnTo>
                  <a:pt x="178307" y="762"/>
                </a:lnTo>
                <a:lnTo>
                  <a:pt x="175259" y="2286"/>
                </a:lnTo>
                <a:lnTo>
                  <a:pt x="172973" y="3810"/>
                </a:lnTo>
                <a:lnTo>
                  <a:pt x="171449" y="5334"/>
                </a:lnTo>
                <a:lnTo>
                  <a:pt x="170687" y="6858"/>
                </a:lnTo>
                <a:lnTo>
                  <a:pt x="169163" y="9144"/>
                </a:lnTo>
                <a:lnTo>
                  <a:pt x="167639" y="10668"/>
                </a:lnTo>
                <a:lnTo>
                  <a:pt x="166877" y="13716"/>
                </a:lnTo>
                <a:lnTo>
                  <a:pt x="165353" y="16764"/>
                </a:lnTo>
                <a:lnTo>
                  <a:pt x="106679" y="157734"/>
                </a:lnTo>
                <a:lnTo>
                  <a:pt x="105917" y="157734"/>
                </a:lnTo>
                <a:lnTo>
                  <a:pt x="48767" y="16002"/>
                </a:lnTo>
                <a:lnTo>
                  <a:pt x="48005" y="13716"/>
                </a:lnTo>
                <a:lnTo>
                  <a:pt x="45719" y="9144"/>
                </a:lnTo>
                <a:lnTo>
                  <a:pt x="44195" y="6858"/>
                </a:lnTo>
                <a:lnTo>
                  <a:pt x="41147" y="3810"/>
                </a:lnTo>
                <a:lnTo>
                  <a:pt x="39623" y="3048"/>
                </a:lnTo>
                <a:lnTo>
                  <a:pt x="37337" y="1524"/>
                </a:lnTo>
                <a:lnTo>
                  <a:pt x="35051" y="762"/>
                </a:lnTo>
                <a:lnTo>
                  <a:pt x="32003" y="762"/>
                </a:lnTo>
                <a:lnTo>
                  <a:pt x="29717" y="0"/>
                </a:lnTo>
                <a:lnTo>
                  <a:pt x="7619" y="0"/>
                </a:lnTo>
                <a:lnTo>
                  <a:pt x="5333" y="762"/>
                </a:lnTo>
                <a:lnTo>
                  <a:pt x="3047" y="3048"/>
                </a:lnTo>
                <a:lnTo>
                  <a:pt x="761" y="4572"/>
                </a:lnTo>
                <a:lnTo>
                  <a:pt x="0" y="7620"/>
                </a:lnTo>
                <a:lnTo>
                  <a:pt x="0" y="194310"/>
                </a:lnTo>
                <a:lnTo>
                  <a:pt x="761" y="195072"/>
                </a:lnTo>
                <a:lnTo>
                  <a:pt x="1523" y="195072"/>
                </a:lnTo>
                <a:lnTo>
                  <a:pt x="2285" y="195834"/>
                </a:lnTo>
                <a:lnTo>
                  <a:pt x="3047" y="195834"/>
                </a:lnTo>
                <a:lnTo>
                  <a:pt x="4571" y="196596"/>
                </a:lnTo>
                <a:lnTo>
                  <a:pt x="7619" y="196596"/>
                </a:lnTo>
                <a:lnTo>
                  <a:pt x="9905" y="197358"/>
                </a:lnTo>
                <a:lnTo>
                  <a:pt x="14477" y="197358"/>
                </a:lnTo>
                <a:lnTo>
                  <a:pt x="16763" y="196596"/>
                </a:lnTo>
                <a:lnTo>
                  <a:pt x="19811" y="196596"/>
                </a:lnTo>
                <a:lnTo>
                  <a:pt x="21335" y="195834"/>
                </a:lnTo>
                <a:lnTo>
                  <a:pt x="22097" y="195834"/>
                </a:lnTo>
                <a:lnTo>
                  <a:pt x="23621" y="195072"/>
                </a:lnTo>
                <a:lnTo>
                  <a:pt x="24383" y="195072"/>
                </a:lnTo>
                <a:lnTo>
                  <a:pt x="24383" y="194310"/>
                </a:lnTo>
                <a:lnTo>
                  <a:pt x="25145" y="193548"/>
                </a:lnTo>
                <a:lnTo>
                  <a:pt x="25145" y="21336"/>
                </a:lnTo>
                <a:lnTo>
                  <a:pt x="92201" y="192786"/>
                </a:lnTo>
                <a:lnTo>
                  <a:pt x="92201" y="194310"/>
                </a:lnTo>
                <a:lnTo>
                  <a:pt x="92963" y="194310"/>
                </a:lnTo>
                <a:lnTo>
                  <a:pt x="94487" y="195834"/>
                </a:lnTo>
                <a:lnTo>
                  <a:pt x="95249" y="195834"/>
                </a:lnTo>
                <a:lnTo>
                  <a:pt x="96773" y="196596"/>
                </a:lnTo>
                <a:lnTo>
                  <a:pt x="100583" y="196596"/>
                </a:lnTo>
                <a:lnTo>
                  <a:pt x="102869" y="197358"/>
                </a:lnTo>
                <a:lnTo>
                  <a:pt x="108203" y="197358"/>
                </a:lnTo>
                <a:lnTo>
                  <a:pt x="109727" y="196596"/>
                </a:lnTo>
                <a:lnTo>
                  <a:pt x="112775" y="196596"/>
                </a:lnTo>
                <a:lnTo>
                  <a:pt x="113537" y="195834"/>
                </a:lnTo>
                <a:lnTo>
                  <a:pt x="115061" y="195834"/>
                </a:lnTo>
                <a:lnTo>
                  <a:pt x="117347" y="193548"/>
                </a:lnTo>
                <a:lnTo>
                  <a:pt x="117347" y="192786"/>
                </a:lnTo>
                <a:lnTo>
                  <a:pt x="187451" y="21336"/>
                </a:lnTo>
                <a:lnTo>
                  <a:pt x="187451" y="193548"/>
                </a:lnTo>
                <a:lnTo>
                  <a:pt x="188213" y="194310"/>
                </a:lnTo>
                <a:lnTo>
                  <a:pt x="188213" y="195072"/>
                </a:lnTo>
                <a:lnTo>
                  <a:pt x="188975" y="195072"/>
                </a:lnTo>
                <a:lnTo>
                  <a:pt x="190499" y="195834"/>
                </a:lnTo>
                <a:lnTo>
                  <a:pt x="191261" y="195834"/>
                </a:lnTo>
                <a:lnTo>
                  <a:pt x="192785" y="196596"/>
                </a:lnTo>
                <a:lnTo>
                  <a:pt x="195833" y="196596"/>
                </a:lnTo>
                <a:lnTo>
                  <a:pt x="198119" y="197358"/>
                </a:lnTo>
                <a:lnTo>
                  <a:pt x="202691" y="197358"/>
                </a:lnTo>
                <a:lnTo>
                  <a:pt x="204977" y="196596"/>
                </a:lnTo>
                <a:lnTo>
                  <a:pt x="208025" y="196596"/>
                </a:lnTo>
                <a:lnTo>
                  <a:pt x="208787" y="195834"/>
                </a:lnTo>
                <a:lnTo>
                  <a:pt x="210311" y="195834"/>
                </a:lnTo>
                <a:lnTo>
                  <a:pt x="211073" y="195072"/>
                </a:lnTo>
                <a:lnTo>
                  <a:pt x="211835" y="195072"/>
                </a:lnTo>
                <a:lnTo>
                  <a:pt x="211835" y="194310"/>
                </a:lnTo>
                <a:lnTo>
                  <a:pt x="212597" y="1935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259738" y="5151482"/>
            <a:ext cx="136525" cy="148590"/>
          </a:xfrm>
          <a:custGeom>
            <a:avLst/>
            <a:gdLst/>
            <a:ahLst/>
            <a:cxnLst/>
            <a:rect l="l" t="t" r="r" b="b"/>
            <a:pathLst>
              <a:path w="136525" h="148589">
                <a:moveTo>
                  <a:pt x="136130" y="72789"/>
                </a:moveTo>
                <a:lnTo>
                  <a:pt x="126259" y="29017"/>
                </a:lnTo>
                <a:lnTo>
                  <a:pt x="89208" y="1612"/>
                </a:lnTo>
                <a:lnTo>
                  <a:pt x="60692" y="0"/>
                </a:lnTo>
                <a:lnTo>
                  <a:pt x="59930" y="60"/>
                </a:lnTo>
                <a:lnTo>
                  <a:pt x="15558" y="22956"/>
                </a:lnTo>
                <a:lnTo>
                  <a:pt x="287" y="67771"/>
                </a:lnTo>
                <a:lnTo>
                  <a:pt x="0" y="83875"/>
                </a:lnTo>
                <a:lnTo>
                  <a:pt x="1529" y="96162"/>
                </a:lnTo>
                <a:lnTo>
                  <a:pt x="4460" y="108955"/>
                </a:lnTo>
                <a:lnTo>
                  <a:pt x="9639" y="120275"/>
                </a:lnTo>
                <a:lnTo>
                  <a:pt x="17326" y="130862"/>
                </a:lnTo>
                <a:lnTo>
                  <a:pt x="25640" y="137842"/>
                </a:lnTo>
                <a:lnTo>
                  <a:pt x="25640" y="65931"/>
                </a:lnTo>
                <a:lnTo>
                  <a:pt x="28688" y="52215"/>
                </a:lnTo>
                <a:lnTo>
                  <a:pt x="30212" y="46119"/>
                </a:lnTo>
                <a:lnTo>
                  <a:pt x="32498" y="40023"/>
                </a:lnTo>
                <a:lnTo>
                  <a:pt x="36308" y="35451"/>
                </a:lnTo>
                <a:lnTo>
                  <a:pt x="39356" y="30879"/>
                </a:lnTo>
                <a:lnTo>
                  <a:pt x="75932" y="20211"/>
                </a:lnTo>
                <a:lnTo>
                  <a:pt x="82790" y="21735"/>
                </a:lnTo>
                <a:lnTo>
                  <a:pt x="107936" y="53739"/>
                </a:lnTo>
                <a:lnTo>
                  <a:pt x="109460" y="67455"/>
                </a:lnTo>
                <a:lnTo>
                  <a:pt x="109460" y="135653"/>
                </a:lnTo>
                <a:lnTo>
                  <a:pt x="112057" y="133750"/>
                </a:lnTo>
                <a:lnTo>
                  <a:pt x="122357" y="122906"/>
                </a:lnTo>
                <a:lnTo>
                  <a:pt x="127899" y="112766"/>
                </a:lnTo>
                <a:lnTo>
                  <a:pt x="133025" y="98369"/>
                </a:lnTo>
                <a:lnTo>
                  <a:pt x="135354" y="86196"/>
                </a:lnTo>
                <a:lnTo>
                  <a:pt x="136130" y="72789"/>
                </a:lnTo>
                <a:close/>
              </a:path>
              <a:path w="136525" h="148589">
                <a:moveTo>
                  <a:pt x="109460" y="135653"/>
                </a:moveTo>
                <a:lnTo>
                  <a:pt x="109460" y="82695"/>
                </a:lnTo>
                <a:lnTo>
                  <a:pt x="108698" y="89553"/>
                </a:lnTo>
                <a:lnTo>
                  <a:pt x="107174" y="96411"/>
                </a:lnTo>
                <a:lnTo>
                  <a:pt x="105650" y="102507"/>
                </a:lnTo>
                <a:lnTo>
                  <a:pt x="103364" y="108603"/>
                </a:lnTo>
                <a:lnTo>
                  <a:pt x="99554" y="113175"/>
                </a:lnTo>
                <a:lnTo>
                  <a:pt x="96506" y="117747"/>
                </a:lnTo>
                <a:lnTo>
                  <a:pt x="91934" y="121557"/>
                </a:lnTo>
                <a:lnTo>
                  <a:pt x="86600" y="123843"/>
                </a:lnTo>
                <a:lnTo>
                  <a:pt x="81266" y="126891"/>
                </a:lnTo>
                <a:lnTo>
                  <a:pt x="75170" y="128415"/>
                </a:lnTo>
                <a:lnTo>
                  <a:pt x="59930" y="128415"/>
                </a:lnTo>
                <a:lnTo>
                  <a:pt x="29450" y="101745"/>
                </a:lnTo>
                <a:lnTo>
                  <a:pt x="25640" y="81171"/>
                </a:lnTo>
                <a:lnTo>
                  <a:pt x="25640" y="137842"/>
                </a:lnTo>
                <a:lnTo>
                  <a:pt x="77356" y="148386"/>
                </a:lnTo>
                <a:lnTo>
                  <a:pt x="89209" y="145904"/>
                </a:lnTo>
                <a:lnTo>
                  <a:pt x="102611" y="140673"/>
                </a:lnTo>
                <a:lnTo>
                  <a:pt x="109460" y="1356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432445" y="5152644"/>
            <a:ext cx="117475" cy="147955"/>
          </a:xfrm>
          <a:custGeom>
            <a:avLst/>
            <a:gdLst/>
            <a:ahLst/>
            <a:cxnLst/>
            <a:rect l="l" t="t" r="r" b="b"/>
            <a:pathLst>
              <a:path w="117475" h="147954">
                <a:moveTo>
                  <a:pt x="117347" y="143255"/>
                </a:moveTo>
                <a:lnTo>
                  <a:pt x="117347" y="3809"/>
                </a:lnTo>
                <a:lnTo>
                  <a:pt x="116585" y="3047"/>
                </a:lnTo>
                <a:lnTo>
                  <a:pt x="116585" y="2285"/>
                </a:lnTo>
                <a:lnTo>
                  <a:pt x="115823" y="2285"/>
                </a:lnTo>
                <a:lnTo>
                  <a:pt x="114299" y="761"/>
                </a:lnTo>
                <a:lnTo>
                  <a:pt x="109727" y="761"/>
                </a:lnTo>
                <a:lnTo>
                  <a:pt x="107441" y="0"/>
                </a:lnTo>
                <a:lnTo>
                  <a:pt x="102107" y="0"/>
                </a:lnTo>
                <a:lnTo>
                  <a:pt x="100583" y="761"/>
                </a:lnTo>
                <a:lnTo>
                  <a:pt x="96011" y="761"/>
                </a:lnTo>
                <a:lnTo>
                  <a:pt x="95249" y="1523"/>
                </a:lnTo>
                <a:lnTo>
                  <a:pt x="93725" y="2285"/>
                </a:lnTo>
                <a:lnTo>
                  <a:pt x="92963" y="2285"/>
                </a:lnTo>
                <a:lnTo>
                  <a:pt x="92963" y="3809"/>
                </a:lnTo>
                <a:lnTo>
                  <a:pt x="92201" y="4571"/>
                </a:lnTo>
                <a:lnTo>
                  <a:pt x="90653" y="102452"/>
                </a:lnTo>
                <a:lnTo>
                  <a:pt x="81558" y="112244"/>
                </a:lnTo>
                <a:lnTo>
                  <a:pt x="72389" y="119633"/>
                </a:lnTo>
                <a:lnTo>
                  <a:pt x="66293" y="124205"/>
                </a:lnTo>
                <a:lnTo>
                  <a:pt x="60197" y="126491"/>
                </a:lnTo>
                <a:lnTo>
                  <a:pt x="48767" y="126491"/>
                </a:lnTo>
                <a:lnTo>
                  <a:pt x="44957" y="125729"/>
                </a:lnTo>
                <a:lnTo>
                  <a:pt x="41147" y="123443"/>
                </a:lnTo>
                <a:lnTo>
                  <a:pt x="37337" y="121919"/>
                </a:lnTo>
                <a:lnTo>
                  <a:pt x="25145" y="3809"/>
                </a:lnTo>
                <a:lnTo>
                  <a:pt x="24383" y="3047"/>
                </a:lnTo>
                <a:lnTo>
                  <a:pt x="24383" y="2285"/>
                </a:lnTo>
                <a:lnTo>
                  <a:pt x="23621" y="2285"/>
                </a:lnTo>
                <a:lnTo>
                  <a:pt x="22859" y="1523"/>
                </a:lnTo>
                <a:lnTo>
                  <a:pt x="21335" y="761"/>
                </a:lnTo>
                <a:lnTo>
                  <a:pt x="16763" y="761"/>
                </a:lnTo>
                <a:lnTo>
                  <a:pt x="15239" y="0"/>
                </a:lnTo>
                <a:lnTo>
                  <a:pt x="9905" y="0"/>
                </a:lnTo>
                <a:lnTo>
                  <a:pt x="8381" y="761"/>
                </a:lnTo>
                <a:lnTo>
                  <a:pt x="3809" y="761"/>
                </a:lnTo>
                <a:lnTo>
                  <a:pt x="2285" y="1523"/>
                </a:lnTo>
                <a:lnTo>
                  <a:pt x="1523" y="2285"/>
                </a:lnTo>
                <a:lnTo>
                  <a:pt x="761" y="2285"/>
                </a:lnTo>
                <a:lnTo>
                  <a:pt x="761" y="3047"/>
                </a:lnTo>
                <a:lnTo>
                  <a:pt x="0" y="3809"/>
                </a:lnTo>
                <a:lnTo>
                  <a:pt x="0" y="97535"/>
                </a:lnTo>
                <a:lnTo>
                  <a:pt x="14477" y="136397"/>
                </a:lnTo>
                <a:lnTo>
                  <a:pt x="39623" y="147827"/>
                </a:lnTo>
                <a:lnTo>
                  <a:pt x="50135" y="147810"/>
                </a:lnTo>
                <a:lnTo>
                  <a:pt x="61331" y="146074"/>
                </a:lnTo>
                <a:lnTo>
                  <a:pt x="74653" y="140098"/>
                </a:lnTo>
                <a:lnTo>
                  <a:pt x="84570" y="133062"/>
                </a:lnTo>
                <a:lnTo>
                  <a:pt x="94487" y="123443"/>
                </a:lnTo>
                <a:lnTo>
                  <a:pt x="94487" y="142493"/>
                </a:lnTo>
                <a:lnTo>
                  <a:pt x="95249" y="142493"/>
                </a:lnTo>
                <a:lnTo>
                  <a:pt x="95249" y="144017"/>
                </a:lnTo>
                <a:lnTo>
                  <a:pt x="96011" y="144779"/>
                </a:lnTo>
                <a:lnTo>
                  <a:pt x="96773" y="144779"/>
                </a:lnTo>
                <a:lnTo>
                  <a:pt x="97535" y="145541"/>
                </a:lnTo>
                <a:lnTo>
                  <a:pt x="102107" y="145541"/>
                </a:lnTo>
                <a:lnTo>
                  <a:pt x="103631" y="146303"/>
                </a:lnTo>
                <a:lnTo>
                  <a:pt x="108203" y="146303"/>
                </a:lnTo>
                <a:lnTo>
                  <a:pt x="110489" y="145541"/>
                </a:lnTo>
                <a:lnTo>
                  <a:pt x="114299" y="145541"/>
                </a:lnTo>
                <a:lnTo>
                  <a:pt x="115061" y="144779"/>
                </a:lnTo>
                <a:lnTo>
                  <a:pt x="115823" y="144779"/>
                </a:lnTo>
                <a:lnTo>
                  <a:pt x="117347" y="143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596275" y="5089397"/>
            <a:ext cx="25400" cy="209550"/>
          </a:xfrm>
          <a:custGeom>
            <a:avLst/>
            <a:gdLst/>
            <a:ahLst/>
            <a:cxnLst/>
            <a:rect l="l" t="t" r="r" b="b"/>
            <a:pathLst>
              <a:path w="25400" h="209550">
                <a:moveTo>
                  <a:pt x="762" y="206501"/>
                </a:moveTo>
                <a:lnTo>
                  <a:pt x="762" y="0"/>
                </a:lnTo>
                <a:lnTo>
                  <a:pt x="0" y="761"/>
                </a:lnTo>
                <a:lnTo>
                  <a:pt x="0" y="205739"/>
                </a:lnTo>
                <a:lnTo>
                  <a:pt x="762" y="206501"/>
                </a:lnTo>
                <a:close/>
              </a:path>
              <a:path w="25400" h="209550">
                <a:moveTo>
                  <a:pt x="24384" y="206501"/>
                </a:moveTo>
                <a:lnTo>
                  <a:pt x="24384" y="0"/>
                </a:lnTo>
                <a:lnTo>
                  <a:pt x="23622" y="-762"/>
                </a:lnTo>
                <a:lnTo>
                  <a:pt x="22860" y="-762"/>
                </a:lnTo>
                <a:lnTo>
                  <a:pt x="22098" y="-1524"/>
                </a:lnTo>
                <a:lnTo>
                  <a:pt x="21336" y="-1524"/>
                </a:lnTo>
                <a:lnTo>
                  <a:pt x="19812" y="-2286"/>
                </a:lnTo>
                <a:lnTo>
                  <a:pt x="4572" y="-2286"/>
                </a:lnTo>
                <a:lnTo>
                  <a:pt x="3048" y="-1524"/>
                </a:lnTo>
                <a:lnTo>
                  <a:pt x="2286" y="-1524"/>
                </a:lnTo>
                <a:lnTo>
                  <a:pt x="1524" y="-762"/>
                </a:lnTo>
                <a:lnTo>
                  <a:pt x="762" y="-762"/>
                </a:lnTo>
                <a:lnTo>
                  <a:pt x="762" y="207263"/>
                </a:lnTo>
                <a:lnTo>
                  <a:pt x="1524" y="208025"/>
                </a:lnTo>
                <a:lnTo>
                  <a:pt x="2286" y="208025"/>
                </a:lnTo>
                <a:lnTo>
                  <a:pt x="3048" y="208787"/>
                </a:lnTo>
                <a:lnTo>
                  <a:pt x="7620" y="208787"/>
                </a:lnTo>
                <a:lnTo>
                  <a:pt x="9906" y="209549"/>
                </a:lnTo>
                <a:lnTo>
                  <a:pt x="14478" y="209549"/>
                </a:lnTo>
                <a:lnTo>
                  <a:pt x="16764" y="208787"/>
                </a:lnTo>
                <a:lnTo>
                  <a:pt x="21336" y="208787"/>
                </a:lnTo>
                <a:lnTo>
                  <a:pt x="22098" y="208025"/>
                </a:lnTo>
                <a:lnTo>
                  <a:pt x="22860" y="208025"/>
                </a:lnTo>
                <a:lnTo>
                  <a:pt x="24384" y="206501"/>
                </a:lnTo>
                <a:close/>
              </a:path>
              <a:path w="25400" h="209550">
                <a:moveTo>
                  <a:pt x="25146" y="205739"/>
                </a:moveTo>
                <a:lnTo>
                  <a:pt x="25146" y="1523"/>
                </a:lnTo>
                <a:lnTo>
                  <a:pt x="24384" y="761"/>
                </a:lnTo>
                <a:lnTo>
                  <a:pt x="24384" y="205739"/>
                </a:lnTo>
                <a:lnTo>
                  <a:pt x="25146" y="2057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664093" y="5097017"/>
            <a:ext cx="27940" cy="201930"/>
          </a:xfrm>
          <a:custGeom>
            <a:avLst/>
            <a:gdLst/>
            <a:ahLst/>
            <a:cxnLst/>
            <a:rect l="l" t="t" r="r" b="b"/>
            <a:pathLst>
              <a:path w="27939" h="201929">
                <a:moveTo>
                  <a:pt x="26669" y="199643"/>
                </a:moveTo>
                <a:lnTo>
                  <a:pt x="26669" y="57911"/>
                </a:lnTo>
                <a:lnTo>
                  <a:pt x="25907" y="57911"/>
                </a:lnTo>
                <a:lnTo>
                  <a:pt x="25145" y="57149"/>
                </a:lnTo>
                <a:lnTo>
                  <a:pt x="24383" y="57149"/>
                </a:lnTo>
                <a:lnTo>
                  <a:pt x="22859" y="56387"/>
                </a:lnTo>
                <a:lnTo>
                  <a:pt x="19811" y="56387"/>
                </a:lnTo>
                <a:lnTo>
                  <a:pt x="17525" y="55625"/>
                </a:lnTo>
                <a:lnTo>
                  <a:pt x="12953" y="55625"/>
                </a:lnTo>
                <a:lnTo>
                  <a:pt x="10667" y="56387"/>
                </a:lnTo>
                <a:lnTo>
                  <a:pt x="7619" y="56387"/>
                </a:lnTo>
                <a:lnTo>
                  <a:pt x="6095" y="57149"/>
                </a:lnTo>
                <a:lnTo>
                  <a:pt x="5333" y="57149"/>
                </a:lnTo>
                <a:lnTo>
                  <a:pt x="4571" y="57911"/>
                </a:lnTo>
                <a:lnTo>
                  <a:pt x="3809" y="57911"/>
                </a:lnTo>
                <a:lnTo>
                  <a:pt x="3047" y="58673"/>
                </a:lnTo>
                <a:lnTo>
                  <a:pt x="3047" y="198881"/>
                </a:lnTo>
                <a:lnTo>
                  <a:pt x="4571" y="200405"/>
                </a:lnTo>
                <a:lnTo>
                  <a:pt x="5333" y="200405"/>
                </a:lnTo>
                <a:lnTo>
                  <a:pt x="6095" y="201167"/>
                </a:lnTo>
                <a:lnTo>
                  <a:pt x="10667" y="201167"/>
                </a:lnTo>
                <a:lnTo>
                  <a:pt x="12953" y="201929"/>
                </a:lnTo>
                <a:lnTo>
                  <a:pt x="17525" y="201929"/>
                </a:lnTo>
                <a:lnTo>
                  <a:pt x="19811" y="201167"/>
                </a:lnTo>
                <a:lnTo>
                  <a:pt x="24383" y="201167"/>
                </a:lnTo>
                <a:lnTo>
                  <a:pt x="25145" y="200405"/>
                </a:lnTo>
                <a:lnTo>
                  <a:pt x="25907" y="200405"/>
                </a:lnTo>
                <a:lnTo>
                  <a:pt x="26669" y="199643"/>
                </a:lnTo>
                <a:close/>
              </a:path>
              <a:path w="27939" h="201929">
                <a:moveTo>
                  <a:pt x="27431" y="198119"/>
                </a:moveTo>
                <a:lnTo>
                  <a:pt x="27431" y="59435"/>
                </a:lnTo>
                <a:lnTo>
                  <a:pt x="26669" y="58673"/>
                </a:lnTo>
                <a:lnTo>
                  <a:pt x="26669" y="198881"/>
                </a:lnTo>
                <a:lnTo>
                  <a:pt x="27431" y="198119"/>
                </a:lnTo>
                <a:close/>
              </a:path>
              <a:path w="27939" h="201929">
                <a:moveTo>
                  <a:pt x="30479" y="20573"/>
                </a:moveTo>
                <a:lnTo>
                  <a:pt x="30479" y="9143"/>
                </a:lnTo>
                <a:lnTo>
                  <a:pt x="29717" y="5333"/>
                </a:lnTo>
                <a:lnTo>
                  <a:pt x="25145" y="761"/>
                </a:lnTo>
                <a:lnTo>
                  <a:pt x="21335" y="0"/>
                </a:lnTo>
                <a:lnTo>
                  <a:pt x="9143" y="0"/>
                </a:lnTo>
                <a:lnTo>
                  <a:pt x="5333" y="761"/>
                </a:lnTo>
                <a:lnTo>
                  <a:pt x="761" y="5333"/>
                </a:lnTo>
                <a:lnTo>
                  <a:pt x="0" y="9143"/>
                </a:lnTo>
                <a:lnTo>
                  <a:pt x="0" y="20573"/>
                </a:lnTo>
                <a:lnTo>
                  <a:pt x="761" y="24383"/>
                </a:lnTo>
                <a:lnTo>
                  <a:pt x="5333" y="28955"/>
                </a:lnTo>
                <a:lnTo>
                  <a:pt x="9143" y="29717"/>
                </a:lnTo>
                <a:lnTo>
                  <a:pt x="21335" y="29590"/>
                </a:lnTo>
                <a:lnTo>
                  <a:pt x="25145" y="28955"/>
                </a:lnTo>
                <a:lnTo>
                  <a:pt x="29717" y="24383"/>
                </a:lnTo>
                <a:lnTo>
                  <a:pt x="30479" y="2057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737245" y="5155691"/>
            <a:ext cx="117475" cy="143510"/>
          </a:xfrm>
          <a:custGeom>
            <a:avLst/>
            <a:gdLst/>
            <a:ahLst/>
            <a:cxnLst/>
            <a:rect l="l" t="t" r="r" b="b"/>
            <a:pathLst>
              <a:path w="117475" h="143510">
                <a:moveTo>
                  <a:pt x="762" y="140208"/>
                </a:moveTo>
                <a:lnTo>
                  <a:pt x="762" y="0"/>
                </a:lnTo>
                <a:lnTo>
                  <a:pt x="0" y="762"/>
                </a:lnTo>
                <a:lnTo>
                  <a:pt x="0" y="139446"/>
                </a:lnTo>
                <a:lnTo>
                  <a:pt x="762" y="140208"/>
                </a:lnTo>
                <a:close/>
              </a:path>
              <a:path w="117475" h="143510">
                <a:moveTo>
                  <a:pt x="117348" y="139446"/>
                </a:moveTo>
                <a:lnTo>
                  <a:pt x="117348" y="45720"/>
                </a:lnTo>
                <a:lnTo>
                  <a:pt x="116586" y="37338"/>
                </a:lnTo>
                <a:lnTo>
                  <a:pt x="97536" y="3048"/>
                </a:lnTo>
                <a:lnTo>
                  <a:pt x="77724" y="-4571"/>
                </a:lnTo>
                <a:lnTo>
                  <a:pt x="67212" y="-4554"/>
                </a:lnTo>
                <a:lnTo>
                  <a:pt x="56016" y="-2818"/>
                </a:lnTo>
                <a:lnTo>
                  <a:pt x="42694" y="3157"/>
                </a:lnTo>
                <a:lnTo>
                  <a:pt x="32777" y="10193"/>
                </a:lnTo>
                <a:lnTo>
                  <a:pt x="22860" y="19812"/>
                </a:lnTo>
                <a:lnTo>
                  <a:pt x="22860" y="762"/>
                </a:lnTo>
                <a:lnTo>
                  <a:pt x="22098" y="0"/>
                </a:lnTo>
                <a:lnTo>
                  <a:pt x="22098" y="-761"/>
                </a:lnTo>
                <a:lnTo>
                  <a:pt x="21336" y="-761"/>
                </a:lnTo>
                <a:lnTo>
                  <a:pt x="19812" y="-2285"/>
                </a:lnTo>
                <a:lnTo>
                  <a:pt x="15240" y="-2285"/>
                </a:lnTo>
                <a:lnTo>
                  <a:pt x="13716" y="-3047"/>
                </a:lnTo>
                <a:lnTo>
                  <a:pt x="9144" y="-3047"/>
                </a:lnTo>
                <a:lnTo>
                  <a:pt x="7620" y="-2285"/>
                </a:lnTo>
                <a:lnTo>
                  <a:pt x="3048" y="-2285"/>
                </a:lnTo>
                <a:lnTo>
                  <a:pt x="1524" y="-761"/>
                </a:lnTo>
                <a:lnTo>
                  <a:pt x="762" y="-761"/>
                </a:lnTo>
                <a:lnTo>
                  <a:pt x="762" y="140970"/>
                </a:lnTo>
                <a:lnTo>
                  <a:pt x="1524" y="141732"/>
                </a:lnTo>
                <a:lnTo>
                  <a:pt x="2286" y="141732"/>
                </a:lnTo>
                <a:lnTo>
                  <a:pt x="3810" y="142494"/>
                </a:lnTo>
                <a:lnTo>
                  <a:pt x="8382" y="142494"/>
                </a:lnTo>
                <a:lnTo>
                  <a:pt x="9906" y="143256"/>
                </a:lnTo>
                <a:lnTo>
                  <a:pt x="15240" y="143256"/>
                </a:lnTo>
                <a:lnTo>
                  <a:pt x="17526" y="142494"/>
                </a:lnTo>
                <a:lnTo>
                  <a:pt x="21336" y="142494"/>
                </a:lnTo>
                <a:lnTo>
                  <a:pt x="22860" y="141732"/>
                </a:lnTo>
                <a:lnTo>
                  <a:pt x="23622" y="141732"/>
                </a:lnTo>
                <a:lnTo>
                  <a:pt x="24384" y="140970"/>
                </a:lnTo>
                <a:lnTo>
                  <a:pt x="24384" y="140208"/>
                </a:lnTo>
                <a:lnTo>
                  <a:pt x="25146" y="139446"/>
                </a:lnTo>
                <a:lnTo>
                  <a:pt x="25146" y="137922"/>
                </a:lnTo>
                <a:lnTo>
                  <a:pt x="26706" y="40803"/>
                </a:lnTo>
                <a:lnTo>
                  <a:pt x="36094" y="31011"/>
                </a:lnTo>
                <a:lnTo>
                  <a:pt x="44958" y="23622"/>
                </a:lnTo>
                <a:lnTo>
                  <a:pt x="51054" y="19050"/>
                </a:lnTo>
                <a:lnTo>
                  <a:pt x="57150" y="16764"/>
                </a:lnTo>
                <a:lnTo>
                  <a:pt x="68580" y="16764"/>
                </a:lnTo>
                <a:lnTo>
                  <a:pt x="72390" y="17526"/>
                </a:lnTo>
                <a:lnTo>
                  <a:pt x="76200" y="19812"/>
                </a:lnTo>
                <a:lnTo>
                  <a:pt x="80010" y="21336"/>
                </a:lnTo>
                <a:lnTo>
                  <a:pt x="92202" y="44196"/>
                </a:lnTo>
                <a:lnTo>
                  <a:pt x="92202" y="139446"/>
                </a:lnTo>
                <a:lnTo>
                  <a:pt x="92964" y="139446"/>
                </a:lnTo>
                <a:lnTo>
                  <a:pt x="92964" y="140208"/>
                </a:lnTo>
                <a:lnTo>
                  <a:pt x="94488" y="141732"/>
                </a:lnTo>
                <a:lnTo>
                  <a:pt x="95250" y="141732"/>
                </a:lnTo>
                <a:lnTo>
                  <a:pt x="96012" y="142494"/>
                </a:lnTo>
                <a:lnTo>
                  <a:pt x="100584" y="142494"/>
                </a:lnTo>
                <a:lnTo>
                  <a:pt x="102870" y="143256"/>
                </a:lnTo>
                <a:lnTo>
                  <a:pt x="107442" y="143256"/>
                </a:lnTo>
                <a:lnTo>
                  <a:pt x="109728" y="142494"/>
                </a:lnTo>
                <a:lnTo>
                  <a:pt x="114300" y="142494"/>
                </a:lnTo>
                <a:lnTo>
                  <a:pt x="115062" y="141732"/>
                </a:lnTo>
                <a:lnTo>
                  <a:pt x="115824" y="141732"/>
                </a:lnTo>
                <a:lnTo>
                  <a:pt x="116586" y="140970"/>
                </a:lnTo>
                <a:lnTo>
                  <a:pt x="116586" y="140208"/>
                </a:lnTo>
                <a:lnTo>
                  <a:pt x="117348" y="1394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962845" y="5090921"/>
            <a:ext cx="125730" cy="209550"/>
          </a:xfrm>
          <a:custGeom>
            <a:avLst/>
            <a:gdLst/>
            <a:ahLst/>
            <a:cxnLst/>
            <a:rect l="l" t="t" r="r" b="b"/>
            <a:pathLst>
              <a:path w="125730" h="209550">
                <a:moveTo>
                  <a:pt x="100535" y="107441"/>
                </a:moveTo>
                <a:lnTo>
                  <a:pt x="100535" y="1523"/>
                </a:lnTo>
                <a:lnTo>
                  <a:pt x="99845" y="80084"/>
                </a:lnTo>
                <a:lnTo>
                  <a:pt x="90143" y="71379"/>
                </a:lnTo>
                <a:lnTo>
                  <a:pt x="79572" y="64914"/>
                </a:lnTo>
                <a:lnTo>
                  <a:pt x="69012" y="61314"/>
                </a:lnTo>
                <a:lnTo>
                  <a:pt x="54378" y="60317"/>
                </a:lnTo>
                <a:lnTo>
                  <a:pt x="42457" y="62236"/>
                </a:lnTo>
                <a:lnTo>
                  <a:pt x="11030" y="86929"/>
                </a:lnTo>
                <a:lnTo>
                  <a:pt x="510" y="125616"/>
                </a:lnTo>
                <a:lnTo>
                  <a:pt x="0" y="140580"/>
                </a:lnTo>
                <a:lnTo>
                  <a:pt x="892" y="153284"/>
                </a:lnTo>
                <a:lnTo>
                  <a:pt x="20923" y="197590"/>
                </a:lnTo>
                <a:lnTo>
                  <a:pt x="25859" y="200978"/>
                </a:lnTo>
                <a:lnTo>
                  <a:pt x="25859" y="127253"/>
                </a:lnTo>
                <a:lnTo>
                  <a:pt x="27383" y="115061"/>
                </a:lnTo>
                <a:lnTo>
                  <a:pt x="44909" y="86105"/>
                </a:lnTo>
                <a:lnTo>
                  <a:pt x="48719" y="83057"/>
                </a:lnTo>
                <a:lnTo>
                  <a:pt x="54378" y="81643"/>
                </a:lnTo>
                <a:lnTo>
                  <a:pt x="67769" y="81533"/>
                </a:lnTo>
                <a:lnTo>
                  <a:pt x="74627" y="83819"/>
                </a:lnTo>
                <a:lnTo>
                  <a:pt x="82247" y="89416"/>
                </a:lnTo>
                <a:lnTo>
                  <a:pt x="91104" y="96949"/>
                </a:lnTo>
                <a:lnTo>
                  <a:pt x="100535" y="107441"/>
                </a:lnTo>
                <a:close/>
              </a:path>
              <a:path w="125730" h="209550">
                <a:moveTo>
                  <a:pt x="124919" y="204977"/>
                </a:moveTo>
                <a:lnTo>
                  <a:pt x="124919" y="-762"/>
                </a:lnTo>
                <a:lnTo>
                  <a:pt x="124157" y="-1524"/>
                </a:lnTo>
                <a:lnTo>
                  <a:pt x="123395" y="-1524"/>
                </a:lnTo>
                <a:lnTo>
                  <a:pt x="122633" y="-2286"/>
                </a:lnTo>
                <a:lnTo>
                  <a:pt x="121871" y="-2286"/>
                </a:lnTo>
                <a:lnTo>
                  <a:pt x="120347" y="-3048"/>
                </a:lnTo>
                <a:lnTo>
                  <a:pt x="117299" y="-3048"/>
                </a:lnTo>
                <a:lnTo>
                  <a:pt x="115013" y="-3810"/>
                </a:lnTo>
                <a:lnTo>
                  <a:pt x="110441" y="-3810"/>
                </a:lnTo>
                <a:lnTo>
                  <a:pt x="108155" y="-3048"/>
                </a:lnTo>
                <a:lnTo>
                  <a:pt x="105107" y="-3048"/>
                </a:lnTo>
                <a:lnTo>
                  <a:pt x="103583" y="-2286"/>
                </a:lnTo>
                <a:lnTo>
                  <a:pt x="102821" y="-2286"/>
                </a:lnTo>
                <a:lnTo>
                  <a:pt x="102059" y="-1524"/>
                </a:lnTo>
                <a:lnTo>
                  <a:pt x="101297" y="-1524"/>
                </a:lnTo>
                <a:lnTo>
                  <a:pt x="100535" y="-762"/>
                </a:lnTo>
                <a:lnTo>
                  <a:pt x="100535" y="161543"/>
                </a:lnTo>
                <a:lnTo>
                  <a:pt x="95963" y="166877"/>
                </a:lnTo>
                <a:lnTo>
                  <a:pt x="92153" y="170687"/>
                </a:lnTo>
                <a:lnTo>
                  <a:pt x="89105" y="174497"/>
                </a:lnTo>
                <a:lnTo>
                  <a:pt x="85295" y="177545"/>
                </a:lnTo>
                <a:lnTo>
                  <a:pt x="82247" y="180593"/>
                </a:lnTo>
                <a:lnTo>
                  <a:pt x="79199" y="182117"/>
                </a:lnTo>
                <a:lnTo>
                  <a:pt x="75389" y="184403"/>
                </a:lnTo>
                <a:lnTo>
                  <a:pt x="72341" y="185927"/>
                </a:lnTo>
                <a:lnTo>
                  <a:pt x="69293" y="186689"/>
                </a:lnTo>
                <a:lnTo>
                  <a:pt x="66245" y="188213"/>
                </a:lnTo>
                <a:lnTo>
                  <a:pt x="53291" y="188213"/>
                </a:lnTo>
                <a:lnTo>
                  <a:pt x="47957" y="186689"/>
                </a:lnTo>
                <a:lnTo>
                  <a:pt x="26621" y="147065"/>
                </a:lnTo>
                <a:lnTo>
                  <a:pt x="25859" y="140969"/>
                </a:lnTo>
                <a:lnTo>
                  <a:pt x="25859" y="200978"/>
                </a:lnTo>
                <a:lnTo>
                  <a:pt x="32755" y="205711"/>
                </a:lnTo>
                <a:lnTo>
                  <a:pt x="43983" y="208632"/>
                </a:lnTo>
                <a:lnTo>
                  <a:pt x="58802" y="209452"/>
                </a:lnTo>
                <a:lnTo>
                  <a:pt x="70662" y="207252"/>
                </a:lnTo>
                <a:lnTo>
                  <a:pt x="83339" y="201823"/>
                </a:lnTo>
                <a:lnTo>
                  <a:pt x="93330" y="194391"/>
                </a:lnTo>
                <a:lnTo>
                  <a:pt x="102821" y="185165"/>
                </a:lnTo>
                <a:lnTo>
                  <a:pt x="102821" y="204215"/>
                </a:lnTo>
                <a:lnTo>
                  <a:pt x="103583" y="204215"/>
                </a:lnTo>
                <a:lnTo>
                  <a:pt x="103583" y="204977"/>
                </a:lnTo>
                <a:lnTo>
                  <a:pt x="105107" y="206501"/>
                </a:lnTo>
                <a:lnTo>
                  <a:pt x="105869" y="206501"/>
                </a:lnTo>
                <a:lnTo>
                  <a:pt x="106631" y="207263"/>
                </a:lnTo>
                <a:lnTo>
                  <a:pt x="110441" y="207263"/>
                </a:lnTo>
                <a:lnTo>
                  <a:pt x="111965" y="208025"/>
                </a:lnTo>
                <a:lnTo>
                  <a:pt x="116537" y="208025"/>
                </a:lnTo>
                <a:lnTo>
                  <a:pt x="118061" y="207263"/>
                </a:lnTo>
                <a:lnTo>
                  <a:pt x="121871" y="207263"/>
                </a:lnTo>
                <a:lnTo>
                  <a:pt x="122633" y="206501"/>
                </a:lnTo>
                <a:lnTo>
                  <a:pt x="124157" y="206501"/>
                </a:lnTo>
                <a:lnTo>
                  <a:pt x="124157" y="205739"/>
                </a:lnTo>
                <a:lnTo>
                  <a:pt x="124919" y="204977"/>
                </a:lnTo>
                <a:close/>
              </a:path>
              <a:path w="125730" h="209550">
                <a:moveTo>
                  <a:pt x="125681" y="204215"/>
                </a:moveTo>
                <a:lnTo>
                  <a:pt x="125681" y="761"/>
                </a:lnTo>
                <a:lnTo>
                  <a:pt x="124919" y="0"/>
                </a:lnTo>
                <a:lnTo>
                  <a:pt x="124919" y="204215"/>
                </a:lnTo>
                <a:lnTo>
                  <a:pt x="125681" y="2042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2125612" y="5151299"/>
            <a:ext cx="125730" cy="149225"/>
          </a:xfrm>
          <a:custGeom>
            <a:avLst/>
            <a:gdLst/>
            <a:ahLst/>
            <a:cxnLst/>
            <a:rect l="l" t="t" r="r" b="b"/>
            <a:pathLst>
              <a:path w="125730" h="149225">
                <a:moveTo>
                  <a:pt x="125220" y="72210"/>
                </a:moveTo>
                <a:lnTo>
                  <a:pt x="119124" y="31062"/>
                </a:lnTo>
                <a:lnTo>
                  <a:pt x="86674" y="2476"/>
                </a:lnTo>
                <a:lnTo>
                  <a:pt x="59452" y="0"/>
                </a:lnTo>
                <a:lnTo>
                  <a:pt x="47490" y="1897"/>
                </a:lnTo>
                <a:lnTo>
                  <a:pt x="14290" y="23319"/>
                </a:lnTo>
                <a:lnTo>
                  <a:pt x="60" y="69141"/>
                </a:lnTo>
                <a:lnTo>
                  <a:pt x="0" y="86541"/>
                </a:lnTo>
                <a:lnTo>
                  <a:pt x="1920" y="98694"/>
                </a:lnTo>
                <a:lnTo>
                  <a:pt x="5630" y="111934"/>
                </a:lnTo>
                <a:lnTo>
                  <a:pt x="10959" y="122853"/>
                </a:lnTo>
                <a:lnTo>
                  <a:pt x="19597" y="133326"/>
                </a:lnTo>
                <a:lnTo>
                  <a:pt x="26160" y="137999"/>
                </a:lnTo>
                <a:lnTo>
                  <a:pt x="26160" y="55446"/>
                </a:lnTo>
                <a:lnTo>
                  <a:pt x="26922" y="50112"/>
                </a:lnTo>
                <a:lnTo>
                  <a:pt x="29208" y="45540"/>
                </a:lnTo>
                <a:lnTo>
                  <a:pt x="30732" y="40206"/>
                </a:lnTo>
                <a:lnTo>
                  <a:pt x="33018" y="35634"/>
                </a:lnTo>
                <a:lnTo>
                  <a:pt x="72946" y="19779"/>
                </a:lnTo>
                <a:lnTo>
                  <a:pt x="83930" y="24811"/>
                </a:lnTo>
                <a:lnTo>
                  <a:pt x="94507" y="35671"/>
                </a:lnTo>
                <a:lnTo>
                  <a:pt x="98683" y="47138"/>
                </a:lnTo>
                <a:lnTo>
                  <a:pt x="100074" y="61542"/>
                </a:lnTo>
                <a:lnTo>
                  <a:pt x="100074" y="79830"/>
                </a:lnTo>
                <a:lnTo>
                  <a:pt x="117600" y="79830"/>
                </a:lnTo>
                <a:lnTo>
                  <a:pt x="119886" y="79068"/>
                </a:lnTo>
                <a:lnTo>
                  <a:pt x="123696" y="75258"/>
                </a:lnTo>
                <a:lnTo>
                  <a:pt x="125220" y="72210"/>
                </a:lnTo>
                <a:close/>
              </a:path>
              <a:path w="125730" h="149225">
                <a:moveTo>
                  <a:pt x="100074" y="79830"/>
                </a:moveTo>
                <a:lnTo>
                  <a:pt x="100074" y="61542"/>
                </a:lnTo>
                <a:lnTo>
                  <a:pt x="26160" y="61542"/>
                </a:lnTo>
                <a:lnTo>
                  <a:pt x="26160" y="79830"/>
                </a:lnTo>
                <a:lnTo>
                  <a:pt x="100074" y="79830"/>
                </a:lnTo>
                <a:close/>
              </a:path>
              <a:path w="125730" h="149225">
                <a:moveTo>
                  <a:pt x="116838" y="138504"/>
                </a:moveTo>
                <a:lnTo>
                  <a:pt x="116838" y="118692"/>
                </a:lnTo>
                <a:lnTo>
                  <a:pt x="113790" y="118692"/>
                </a:lnTo>
                <a:lnTo>
                  <a:pt x="112266" y="119454"/>
                </a:lnTo>
                <a:lnTo>
                  <a:pt x="109980" y="120216"/>
                </a:lnTo>
                <a:lnTo>
                  <a:pt x="107694" y="121740"/>
                </a:lnTo>
                <a:lnTo>
                  <a:pt x="104646" y="122502"/>
                </a:lnTo>
                <a:lnTo>
                  <a:pt x="97026" y="125550"/>
                </a:lnTo>
                <a:lnTo>
                  <a:pt x="87882" y="127074"/>
                </a:lnTo>
                <a:lnTo>
                  <a:pt x="82548" y="128598"/>
                </a:lnTo>
                <a:lnTo>
                  <a:pt x="76452" y="129360"/>
                </a:lnTo>
                <a:lnTo>
                  <a:pt x="61974" y="129360"/>
                </a:lnTo>
                <a:lnTo>
                  <a:pt x="55116" y="127836"/>
                </a:lnTo>
                <a:lnTo>
                  <a:pt x="49782" y="125550"/>
                </a:lnTo>
                <a:lnTo>
                  <a:pt x="43686" y="123264"/>
                </a:lnTo>
                <a:lnTo>
                  <a:pt x="39114" y="120216"/>
                </a:lnTo>
                <a:lnTo>
                  <a:pt x="36066" y="115644"/>
                </a:lnTo>
                <a:lnTo>
                  <a:pt x="32256" y="111072"/>
                </a:lnTo>
                <a:lnTo>
                  <a:pt x="29970" y="105738"/>
                </a:lnTo>
                <a:lnTo>
                  <a:pt x="26922" y="93546"/>
                </a:lnTo>
                <a:lnTo>
                  <a:pt x="26160" y="87450"/>
                </a:lnTo>
                <a:lnTo>
                  <a:pt x="26160" y="137999"/>
                </a:lnTo>
                <a:lnTo>
                  <a:pt x="29043" y="140052"/>
                </a:lnTo>
                <a:lnTo>
                  <a:pt x="42366" y="145910"/>
                </a:lnTo>
                <a:lnTo>
                  <a:pt x="54403" y="148357"/>
                </a:lnTo>
                <a:lnTo>
                  <a:pt x="68070" y="149172"/>
                </a:lnTo>
                <a:lnTo>
                  <a:pt x="80262" y="149172"/>
                </a:lnTo>
                <a:lnTo>
                  <a:pt x="86358" y="147648"/>
                </a:lnTo>
                <a:lnTo>
                  <a:pt x="97026" y="146124"/>
                </a:lnTo>
                <a:lnTo>
                  <a:pt x="100836" y="144600"/>
                </a:lnTo>
                <a:lnTo>
                  <a:pt x="105408" y="143076"/>
                </a:lnTo>
                <a:lnTo>
                  <a:pt x="109218" y="142314"/>
                </a:lnTo>
                <a:lnTo>
                  <a:pt x="111504" y="140790"/>
                </a:lnTo>
                <a:lnTo>
                  <a:pt x="114552" y="140028"/>
                </a:lnTo>
                <a:lnTo>
                  <a:pt x="116076" y="138504"/>
                </a:lnTo>
                <a:lnTo>
                  <a:pt x="116838" y="138504"/>
                </a:lnTo>
                <a:close/>
              </a:path>
              <a:path w="125730" h="149225">
                <a:moveTo>
                  <a:pt x="118362" y="136218"/>
                </a:moveTo>
                <a:lnTo>
                  <a:pt x="118362" y="120216"/>
                </a:lnTo>
                <a:lnTo>
                  <a:pt x="117600" y="119454"/>
                </a:lnTo>
                <a:lnTo>
                  <a:pt x="116838" y="119454"/>
                </a:lnTo>
                <a:lnTo>
                  <a:pt x="116838" y="137742"/>
                </a:lnTo>
                <a:lnTo>
                  <a:pt x="117600" y="136980"/>
                </a:lnTo>
                <a:lnTo>
                  <a:pt x="117600" y="136218"/>
                </a:lnTo>
                <a:lnTo>
                  <a:pt x="118362" y="136218"/>
                </a:lnTo>
                <a:close/>
              </a:path>
              <a:path w="125730" h="149225">
                <a:moveTo>
                  <a:pt x="119124" y="133932"/>
                </a:moveTo>
                <a:lnTo>
                  <a:pt x="119124" y="122502"/>
                </a:lnTo>
                <a:lnTo>
                  <a:pt x="118362" y="121740"/>
                </a:lnTo>
                <a:lnTo>
                  <a:pt x="118362" y="134694"/>
                </a:lnTo>
                <a:lnTo>
                  <a:pt x="119124" y="1339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338236" y="5080761"/>
            <a:ext cx="1207488" cy="22605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3650680" y="5082540"/>
            <a:ext cx="55244" cy="267970"/>
          </a:xfrm>
          <a:custGeom>
            <a:avLst/>
            <a:gdLst/>
            <a:ahLst/>
            <a:cxnLst/>
            <a:rect l="l" t="t" r="r" b="b"/>
            <a:pathLst>
              <a:path w="55245" h="267970">
                <a:moveTo>
                  <a:pt x="54811" y="6857"/>
                </a:moveTo>
                <a:lnTo>
                  <a:pt x="54811" y="3047"/>
                </a:lnTo>
                <a:lnTo>
                  <a:pt x="54049" y="2285"/>
                </a:lnTo>
                <a:lnTo>
                  <a:pt x="53287" y="2285"/>
                </a:lnTo>
                <a:lnTo>
                  <a:pt x="51763" y="761"/>
                </a:lnTo>
                <a:lnTo>
                  <a:pt x="48715" y="761"/>
                </a:lnTo>
                <a:lnTo>
                  <a:pt x="47191" y="0"/>
                </a:lnTo>
                <a:lnTo>
                  <a:pt x="42619" y="0"/>
                </a:lnTo>
                <a:lnTo>
                  <a:pt x="40561" y="686"/>
                </a:lnTo>
                <a:lnTo>
                  <a:pt x="36523" y="761"/>
                </a:lnTo>
                <a:lnTo>
                  <a:pt x="35761" y="1523"/>
                </a:lnTo>
                <a:lnTo>
                  <a:pt x="34237" y="1523"/>
                </a:lnTo>
                <a:lnTo>
                  <a:pt x="34237" y="2285"/>
                </a:lnTo>
                <a:lnTo>
                  <a:pt x="33475" y="2285"/>
                </a:lnTo>
                <a:lnTo>
                  <a:pt x="33325" y="3347"/>
                </a:lnTo>
                <a:lnTo>
                  <a:pt x="28229" y="14037"/>
                </a:lnTo>
                <a:lnTo>
                  <a:pt x="23199" y="25422"/>
                </a:lnTo>
                <a:lnTo>
                  <a:pt x="6811" y="75752"/>
                </a:lnTo>
                <a:lnTo>
                  <a:pt x="200" y="124651"/>
                </a:lnTo>
                <a:lnTo>
                  <a:pt x="0" y="139189"/>
                </a:lnTo>
                <a:lnTo>
                  <a:pt x="452" y="149729"/>
                </a:lnTo>
                <a:lnTo>
                  <a:pt x="5766" y="190710"/>
                </a:lnTo>
                <a:lnTo>
                  <a:pt x="22067" y="241227"/>
                </a:lnTo>
                <a:lnTo>
                  <a:pt x="25873" y="249979"/>
                </a:lnTo>
                <a:lnTo>
                  <a:pt x="25873" y="130046"/>
                </a:lnTo>
                <a:lnTo>
                  <a:pt x="26272" y="117871"/>
                </a:lnTo>
                <a:lnTo>
                  <a:pt x="34010" y="66892"/>
                </a:lnTo>
                <a:lnTo>
                  <a:pt x="44688" y="30312"/>
                </a:lnTo>
                <a:lnTo>
                  <a:pt x="49477" y="18342"/>
                </a:lnTo>
                <a:lnTo>
                  <a:pt x="54811" y="6857"/>
                </a:lnTo>
                <a:close/>
              </a:path>
              <a:path w="55245" h="267970">
                <a:moveTo>
                  <a:pt x="54811" y="265175"/>
                </a:moveTo>
                <a:lnTo>
                  <a:pt x="54811" y="262127"/>
                </a:lnTo>
                <a:lnTo>
                  <a:pt x="51367" y="254410"/>
                </a:lnTo>
                <a:lnTo>
                  <a:pt x="46876" y="243189"/>
                </a:lnTo>
                <a:lnTo>
                  <a:pt x="32355" y="193445"/>
                </a:lnTo>
                <a:lnTo>
                  <a:pt x="26105" y="143781"/>
                </a:lnTo>
                <a:lnTo>
                  <a:pt x="25873" y="130046"/>
                </a:lnTo>
                <a:lnTo>
                  <a:pt x="25873" y="249979"/>
                </a:lnTo>
                <a:lnTo>
                  <a:pt x="27073" y="252739"/>
                </a:lnTo>
                <a:lnTo>
                  <a:pt x="32713" y="264413"/>
                </a:lnTo>
                <a:lnTo>
                  <a:pt x="33475" y="264413"/>
                </a:lnTo>
                <a:lnTo>
                  <a:pt x="33475" y="265175"/>
                </a:lnTo>
                <a:lnTo>
                  <a:pt x="34237" y="265937"/>
                </a:lnTo>
                <a:lnTo>
                  <a:pt x="34999" y="265937"/>
                </a:lnTo>
                <a:lnTo>
                  <a:pt x="35761" y="266699"/>
                </a:lnTo>
                <a:lnTo>
                  <a:pt x="38047" y="266699"/>
                </a:lnTo>
                <a:lnTo>
                  <a:pt x="38809" y="267461"/>
                </a:lnTo>
                <a:lnTo>
                  <a:pt x="49477" y="267461"/>
                </a:lnTo>
                <a:lnTo>
                  <a:pt x="51001" y="266699"/>
                </a:lnTo>
                <a:lnTo>
                  <a:pt x="53287" y="266699"/>
                </a:lnTo>
                <a:lnTo>
                  <a:pt x="54811" y="2651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3739170" y="5151629"/>
            <a:ext cx="135890" cy="148590"/>
          </a:xfrm>
          <a:custGeom>
            <a:avLst/>
            <a:gdLst/>
            <a:ahLst/>
            <a:cxnLst/>
            <a:rect l="l" t="t" r="r" b="b"/>
            <a:pathLst>
              <a:path w="135889" h="148589">
                <a:moveTo>
                  <a:pt x="135484" y="72642"/>
                </a:moveTo>
                <a:lnTo>
                  <a:pt x="125910" y="28568"/>
                </a:lnTo>
                <a:lnTo>
                  <a:pt x="88571" y="1468"/>
                </a:lnTo>
                <a:lnTo>
                  <a:pt x="58964" y="0"/>
                </a:lnTo>
                <a:lnTo>
                  <a:pt x="47581" y="1960"/>
                </a:lnTo>
                <a:lnTo>
                  <a:pt x="15243" y="22627"/>
                </a:lnTo>
                <a:lnTo>
                  <a:pt x="186" y="67420"/>
                </a:lnTo>
                <a:lnTo>
                  <a:pt x="0" y="83469"/>
                </a:lnTo>
                <a:lnTo>
                  <a:pt x="1227" y="95829"/>
                </a:lnTo>
                <a:lnTo>
                  <a:pt x="4300" y="108503"/>
                </a:lnTo>
                <a:lnTo>
                  <a:pt x="9297" y="119992"/>
                </a:lnTo>
                <a:lnTo>
                  <a:pt x="16693" y="130722"/>
                </a:lnTo>
                <a:lnTo>
                  <a:pt x="25756" y="138049"/>
                </a:lnTo>
                <a:lnTo>
                  <a:pt x="25756" y="65784"/>
                </a:lnTo>
                <a:lnTo>
                  <a:pt x="26518" y="58926"/>
                </a:lnTo>
                <a:lnTo>
                  <a:pt x="48616" y="23874"/>
                </a:lnTo>
                <a:lnTo>
                  <a:pt x="60808" y="20064"/>
                </a:lnTo>
                <a:lnTo>
                  <a:pt x="76588" y="20184"/>
                </a:lnTo>
                <a:lnTo>
                  <a:pt x="105766" y="46734"/>
                </a:lnTo>
                <a:lnTo>
                  <a:pt x="107290" y="53592"/>
                </a:lnTo>
                <a:lnTo>
                  <a:pt x="108814" y="59688"/>
                </a:lnTo>
                <a:lnTo>
                  <a:pt x="109576" y="67308"/>
                </a:lnTo>
                <a:lnTo>
                  <a:pt x="109576" y="135249"/>
                </a:lnTo>
                <a:lnTo>
                  <a:pt x="111688" y="133707"/>
                </a:lnTo>
                <a:lnTo>
                  <a:pt x="121847" y="122699"/>
                </a:lnTo>
                <a:lnTo>
                  <a:pt x="127697" y="112596"/>
                </a:lnTo>
                <a:lnTo>
                  <a:pt x="132789" y="98301"/>
                </a:lnTo>
                <a:lnTo>
                  <a:pt x="134756" y="86091"/>
                </a:lnTo>
                <a:lnTo>
                  <a:pt x="135484" y="72642"/>
                </a:lnTo>
                <a:close/>
              </a:path>
              <a:path w="135889" h="148589">
                <a:moveTo>
                  <a:pt x="109576" y="135249"/>
                </a:moveTo>
                <a:lnTo>
                  <a:pt x="109576" y="82548"/>
                </a:lnTo>
                <a:lnTo>
                  <a:pt x="108814" y="89406"/>
                </a:lnTo>
                <a:lnTo>
                  <a:pt x="107290" y="96264"/>
                </a:lnTo>
                <a:lnTo>
                  <a:pt x="85954" y="123696"/>
                </a:lnTo>
                <a:lnTo>
                  <a:pt x="80620" y="126744"/>
                </a:lnTo>
                <a:lnTo>
                  <a:pt x="74524" y="128268"/>
                </a:lnTo>
                <a:lnTo>
                  <a:pt x="58964" y="128197"/>
                </a:lnTo>
                <a:lnTo>
                  <a:pt x="52426" y="126744"/>
                </a:lnTo>
                <a:lnTo>
                  <a:pt x="41758" y="120648"/>
                </a:lnTo>
                <a:lnTo>
                  <a:pt x="37948" y="116838"/>
                </a:lnTo>
                <a:lnTo>
                  <a:pt x="34900" y="112266"/>
                </a:lnTo>
                <a:lnTo>
                  <a:pt x="31090" y="106932"/>
                </a:lnTo>
                <a:lnTo>
                  <a:pt x="28804" y="101598"/>
                </a:lnTo>
                <a:lnTo>
                  <a:pt x="28042" y="94740"/>
                </a:lnTo>
                <a:lnTo>
                  <a:pt x="26518" y="87882"/>
                </a:lnTo>
                <a:lnTo>
                  <a:pt x="25756" y="81024"/>
                </a:lnTo>
                <a:lnTo>
                  <a:pt x="25756" y="138049"/>
                </a:lnTo>
                <a:lnTo>
                  <a:pt x="76588" y="148288"/>
                </a:lnTo>
                <a:lnTo>
                  <a:pt x="88445" y="145859"/>
                </a:lnTo>
                <a:lnTo>
                  <a:pt x="102148" y="140675"/>
                </a:lnTo>
                <a:lnTo>
                  <a:pt x="109576" y="13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3911993" y="5152644"/>
            <a:ext cx="117475" cy="147955"/>
          </a:xfrm>
          <a:custGeom>
            <a:avLst/>
            <a:gdLst/>
            <a:ahLst/>
            <a:cxnLst/>
            <a:rect l="l" t="t" r="r" b="b"/>
            <a:pathLst>
              <a:path w="117475" h="147954">
                <a:moveTo>
                  <a:pt x="117348" y="142493"/>
                </a:moveTo>
                <a:lnTo>
                  <a:pt x="117348" y="3809"/>
                </a:lnTo>
                <a:lnTo>
                  <a:pt x="115824" y="2285"/>
                </a:lnTo>
                <a:lnTo>
                  <a:pt x="115062" y="2285"/>
                </a:lnTo>
                <a:lnTo>
                  <a:pt x="113538" y="761"/>
                </a:lnTo>
                <a:lnTo>
                  <a:pt x="108966" y="761"/>
                </a:lnTo>
                <a:lnTo>
                  <a:pt x="107442" y="0"/>
                </a:lnTo>
                <a:lnTo>
                  <a:pt x="102108" y="0"/>
                </a:lnTo>
                <a:lnTo>
                  <a:pt x="99822" y="761"/>
                </a:lnTo>
                <a:lnTo>
                  <a:pt x="96012" y="761"/>
                </a:lnTo>
                <a:lnTo>
                  <a:pt x="94488" y="1523"/>
                </a:lnTo>
                <a:lnTo>
                  <a:pt x="93726" y="2285"/>
                </a:lnTo>
                <a:lnTo>
                  <a:pt x="92964" y="2285"/>
                </a:lnTo>
                <a:lnTo>
                  <a:pt x="92964" y="3047"/>
                </a:lnTo>
                <a:lnTo>
                  <a:pt x="92202" y="3809"/>
                </a:lnTo>
                <a:lnTo>
                  <a:pt x="92202" y="5333"/>
                </a:lnTo>
                <a:lnTo>
                  <a:pt x="90641" y="102452"/>
                </a:lnTo>
                <a:lnTo>
                  <a:pt x="81253" y="112244"/>
                </a:lnTo>
                <a:lnTo>
                  <a:pt x="72390" y="119633"/>
                </a:lnTo>
                <a:lnTo>
                  <a:pt x="66294" y="124205"/>
                </a:lnTo>
                <a:lnTo>
                  <a:pt x="60198" y="126491"/>
                </a:lnTo>
                <a:lnTo>
                  <a:pt x="48768" y="126491"/>
                </a:lnTo>
                <a:lnTo>
                  <a:pt x="44196" y="125729"/>
                </a:lnTo>
                <a:lnTo>
                  <a:pt x="41148" y="123443"/>
                </a:lnTo>
                <a:lnTo>
                  <a:pt x="37338" y="121919"/>
                </a:lnTo>
                <a:lnTo>
                  <a:pt x="34290" y="118871"/>
                </a:lnTo>
                <a:lnTo>
                  <a:pt x="29718" y="112775"/>
                </a:lnTo>
                <a:lnTo>
                  <a:pt x="27432" y="108203"/>
                </a:lnTo>
                <a:lnTo>
                  <a:pt x="26670" y="103631"/>
                </a:lnTo>
                <a:lnTo>
                  <a:pt x="25146" y="99059"/>
                </a:lnTo>
                <a:lnTo>
                  <a:pt x="25146" y="4571"/>
                </a:lnTo>
                <a:lnTo>
                  <a:pt x="24384" y="3809"/>
                </a:lnTo>
                <a:lnTo>
                  <a:pt x="24384" y="3047"/>
                </a:lnTo>
                <a:lnTo>
                  <a:pt x="23622" y="2285"/>
                </a:lnTo>
                <a:lnTo>
                  <a:pt x="22860" y="2285"/>
                </a:lnTo>
                <a:lnTo>
                  <a:pt x="21336" y="761"/>
                </a:lnTo>
                <a:lnTo>
                  <a:pt x="16764" y="761"/>
                </a:lnTo>
                <a:lnTo>
                  <a:pt x="14478" y="0"/>
                </a:lnTo>
                <a:lnTo>
                  <a:pt x="9906" y="0"/>
                </a:lnTo>
                <a:lnTo>
                  <a:pt x="7620" y="761"/>
                </a:lnTo>
                <a:lnTo>
                  <a:pt x="3048" y="761"/>
                </a:lnTo>
                <a:lnTo>
                  <a:pt x="1524" y="2285"/>
                </a:lnTo>
                <a:lnTo>
                  <a:pt x="762" y="2285"/>
                </a:lnTo>
                <a:lnTo>
                  <a:pt x="0" y="3047"/>
                </a:lnTo>
                <a:lnTo>
                  <a:pt x="0" y="97535"/>
                </a:lnTo>
                <a:lnTo>
                  <a:pt x="762" y="105917"/>
                </a:lnTo>
                <a:lnTo>
                  <a:pt x="19050" y="140207"/>
                </a:lnTo>
                <a:lnTo>
                  <a:pt x="50135" y="147810"/>
                </a:lnTo>
                <a:lnTo>
                  <a:pt x="61331" y="146074"/>
                </a:lnTo>
                <a:lnTo>
                  <a:pt x="74653" y="140098"/>
                </a:lnTo>
                <a:lnTo>
                  <a:pt x="84570" y="133062"/>
                </a:lnTo>
                <a:lnTo>
                  <a:pt x="94488" y="123443"/>
                </a:lnTo>
                <a:lnTo>
                  <a:pt x="94488" y="142493"/>
                </a:lnTo>
                <a:lnTo>
                  <a:pt x="95250" y="143255"/>
                </a:lnTo>
                <a:lnTo>
                  <a:pt x="95250" y="144017"/>
                </a:lnTo>
                <a:lnTo>
                  <a:pt x="96012" y="144779"/>
                </a:lnTo>
                <a:lnTo>
                  <a:pt x="96774" y="144779"/>
                </a:lnTo>
                <a:lnTo>
                  <a:pt x="97536" y="145541"/>
                </a:lnTo>
                <a:lnTo>
                  <a:pt x="101346" y="145541"/>
                </a:lnTo>
                <a:lnTo>
                  <a:pt x="103632" y="146303"/>
                </a:lnTo>
                <a:lnTo>
                  <a:pt x="108204" y="146303"/>
                </a:lnTo>
                <a:lnTo>
                  <a:pt x="109728" y="145541"/>
                </a:lnTo>
                <a:lnTo>
                  <a:pt x="113538" y="145541"/>
                </a:lnTo>
                <a:lnTo>
                  <a:pt x="115062" y="144779"/>
                </a:lnTo>
                <a:lnTo>
                  <a:pt x="115824" y="144779"/>
                </a:lnTo>
                <a:lnTo>
                  <a:pt x="116586" y="144017"/>
                </a:lnTo>
                <a:lnTo>
                  <a:pt x="116586" y="143255"/>
                </a:lnTo>
                <a:lnTo>
                  <a:pt x="117348" y="1424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132259" y="5090921"/>
            <a:ext cx="125730" cy="209550"/>
          </a:xfrm>
          <a:custGeom>
            <a:avLst/>
            <a:gdLst/>
            <a:ahLst/>
            <a:cxnLst/>
            <a:rect l="l" t="t" r="r" b="b"/>
            <a:pathLst>
              <a:path w="125729" h="209550">
                <a:moveTo>
                  <a:pt x="100535" y="107441"/>
                </a:moveTo>
                <a:lnTo>
                  <a:pt x="100535" y="1523"/>
                </a:lnTo>
                <a:lnTo>
                  <a:pt x="99845" y="80084"/>
                </a:lnTo>
                <a:lnTo>
                  <a:pt x="90143" y="71379"/>
                </a:lnTo>
                <a:lnTo>
                  <a:pt x="79572" y="64914"/>
                </a:lnTo>
                <a:lnTo>
                  <a:pt x="69012" y="61314"/>
                </a:lnTo>
                <a:lnTo>
                  <a:pt x="54378" y="60317"/>
                </a:lnTo>
                <a:lnTo>
                  <a:pt x="42457" y="62236"/>
                </a:lnTo>
                <a:lnTo>
                  <a:pt x="11030" y="86929"/>
                </a:lnTo>
                <a:lnTo>
                  <a:pt x="510" y="125616"/>
                </a:lnTo>
                <a:lnTo>
                  <a:pt x="0" y="140580"/>
                </a:lnTo>
                <a:lnTo>
                  <a:pt x="892" y="153284"/>
                </a:lnTo>
                <a:lnTo>
                  <a:pt x="20923" y="197590"/>
                </a:lnTo>
                <a:lnTo>
                  <a:pt x="25859" y="200978"/>
                </a:lnTo>
                <a:lnTo>
                  <a:pt x="25859" y="127253"/>
                </a:lnTo>
                <a:lnTo>
                  <a:pt x="26621" y="121157"/>
                </a:lnTo>
                <a:lnTo>
                  <a:pt x="28145" y="115061"/>
                </a:lnTo>
                <a:lnTo>
                  <a:pt x="28907" y="108203"/>
                </a:lnTo>
                <a:lnTo>
                  <a:pt x="31193" y="102869"/>
                </a:lnTo>
                <a:lnTo>
                  <a:pt x="33479" y="98297"/>
                </a:lnTo>
                <a:lnTo>
                  <a:pt x="36527" y="92963"/>
                </a:lnTo>
                <a:lnTo>
                  <a:pt x="40337" y="89153"/>
                </a:lnTo>
                <a:lnTo>
                  <a:pt x="44909" y="86105"/>
                </a:lnTo>
                <a:lnTo>
                  <a:pt x="48719" y="83057"/>
                </a:lnTo>
                <a:lnTo>
                  <a:pt x="54378" y="81643"/>
                </a:lnTo>
                <a:lnTo>
                  <a:pt x="67769" y="81533"/>
                </a:lnTo>
                <a:lnTo>
                  <a:pt x="74627" y="83819"/>
                </a:lnTo>
                <a:lnTo>
                  <a:pt x="82247" y="89416"/>
                </a:lnTo>
                <a:lnTo>
                  <a:pt x="91104" y="96949"/>
                </a:lnTo>
                <a:lnTo>
                  <a:pt x="100535" y="107441"/>
                </a:lnTo>
                <a:close/>
              </a:path>
              <a:path w="125729" h="209550">
                <a:moveTo>
                  <a:pt x="124919" y="204977"/>
                </a:moveTo>
                <a:lnTo>
                  <a:pt x="124919" y="-762"/>
                </a:lnTo>
                <a:lnTo>
                  <a:pt x="124157" y="-1524"/>
                </a:lnTo>
                <a:lnTo>
                  <a:pt x="123395" y="-1524"/>
                </a:lnTo>
                <a:lnTo>
                  <a:pt x="122633" y="-2286"/>
                </a:lnTo>
                <a:lnTo>
                  <a:pt x="121871" y="-2286"/>
                </a:lnTo>
                <a:lnTo>
                  <a:pt x="120347" y="-3048"/>
                </a:lnTo>
                <a:lnTo>
                  <a:pt x="117299" y="-3048"/>
                </a:lnTo>
                <a:lnTo>
                  <a:pt x="115013" y="-3810"/>
                </a:lnTo>
                <a:lnTo>
                  <a:pt x="110441" y="-3810"/>
                </a:lnTo>
                <a:lnTo>
                  <a:pt x="108155" y="-3048"/>
                </a:lnTo>
                <a:lnTo>
                  <a:pt x="105107" y="-3048"/>
                </a:lnTo>
                <a:lnTo>
                  <a:pt x="103583" y="-2286"/>
                </a:lnTo>
                <a:lnTo>
                  <a:pt x="102821" y="-2286"/>
                </a:lnTo>
                <a:lnTo>
                  <a:pt x="102059" y="-1524"/>
                </a:lnTo>
                <a:lnTo>
                  <a:pt x="101297" y="-1524"/>
                </a:lnTo>
                <a:lnTo>
                  <a:pt x="100535" y="-762"/>
                </a:lnTo>
                <a:lnTo>
                  <a:pt x="100535" y="161543"/>
                </a:lnTo>
                <a:lnTo>
                  <a:pt x="95963" y="166877"/>
                </a:lnTo>
                <a:lnTo>
                  <a:pt x="92915" y="170687"/>
                </a:lnTo>
                <a:lnTo>
                  <a:pt x="89105" y="174497"/>
                </a:lnTo>
                <a:lnTo>
                  <a:pt x="85295" y="177545"/>
                </a:lnTo>
                <a:lnTo>
                  <a:pt x="82247" y="180593"/>
                </a:lnTo>
                <a:lnTo>
                  <a:pt x="79199" y="182117"/>
                </a:lnTo>
                <a:lnTo>
                  <a:pt x="75389" y="184403"/>
                </a:lnTo>
                <a:lnTo>
                  <a:pt x="72341" y="185927"/>
                </a:lnTo>
                <a:lnTo>
                  <a:pt x="69293" y="186689"/>
                </a:lnTo>
                <a:lnTo>
                  <a:pt x="66245" y="188213"/>
                </a:lnTo>
                <a:lnTo>
                  <a:pt x="53291" y="188213"/>
                </a:lnTo>
                <a:lnTo>
                  <a:pt x="26621" y="147065"/>
                </a:lnTo>
                <a:lnTo>
                  <a:pt x="25859" y="140969"/>
                </a:lnTo>
                <a:lnTo>
                  <a:pt x="25859" y="200978"/>
                </a:lnTo>
                <a:lnTo>
                  <a:pt x="32755" y="205711"/>
                </a:lnTo>
                <a:lnTo>
                  <a:pt x="43983" y="208632"/>
                </a:lnTo>
                <a:lnTo>
                  <a:pt x="58802" y="209452"/>
                </a:lnTo>
                <a:lnTo>
                  <a:pt x="70662" y="207252"/>
                </a:lnTo>
                <a:lnTo>
                  <a:pt x="83339" y="201823"/>
                </a:lnTo>
                <a:lnTo>
                  <a:pt x="93330" y="194391"/>
                </a:lnTo>
                <a:lnTo>
                  <a:pt x="102821" y="185165"/>
                </a:lnTo>
                <a:lnTo>
                  <a:pt x="102821" y="204215"/>
                </a:lnTo>
                <a:lnTo>
                  <a:pt x="103583" y="204215"/>
                </a:lnTo>
                <a:lnTo>
                  <a:pt x="103583" y="204977"/>
                </a:lnTo>
                <a:lnTo>
                  <a:pt x="105107" y="206501"/>
                </a:lnTo>
                <a:lnTo>
                  <a:pt x="105869" y="206501"/>
                </a:lnTo>
                <a:lnTo>
                  <a:pt x="106631" y="207263"/>
                </a:lnTo>
                <a:lnTo>
                  <a:pt x="110441" y="207263"/>
                </a:lnTo>
                <a:lnTo>
                  <a:pt x="111965" y="208025"/>
                </a:lnTo>
                <a:lnTo>
                  <a:pt x="116537" y="208025"/>
                </a:lnTo>
                <a:lnTo>
                  <a:pt x="118061" y="207263"/>
                </a:lnTo>
                <a:lnTo>
                  <a:pt x="121871" y="207263"/>
                </a:lnTo>
                <a:lnTo>
                  <a:pt x="122633" y="206501"/>
                </a:lnTo>
                <a:lnTo>
                  <a:pt x="124157" y="206501"/>
                </a:lnTo>
                <a:lnTo>
                  <a:pt x="124157" y="205739"/>
                </a:lnTo>
                <a:lnTo>
                  <a:pt x="124919" y="204977"/>
                </a:lnTo>
                <a:close/>
              </a:path>
              <a:path w="125729" h="209550">
                <a:moveTo>
                  <a:pt x="125681" y="204215"/>
                </a:moveTo>
                <a:lnTo>
                  <a:pt x="125681" y="761"/>
                </a:lnTo>
                <a:lnTo>
                  <a:pt x="124919" y="0"/>
                </a:lnTo>
                <a:lnTo>
                  <a:pt x="124919" y="204215"/>
                </a:lnTo>
                <a:lnTo>
                  <a:pt x="125681" y="2042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302899" y="5152644"/>
            <a:ext cx="117475" cy="147955"/>
          </a:xfrm>
          <a:custGeom>
            <a:avLst/>
            <a:gdLst/>
            <a:ahLst/>
            <a:cxnLst/>
            <a:rect l="l" t="t" r="r" b="b"/>
            <a:pathLst>
              <a:path w="117475" h="147954">
                <a:moveTo>
                  <a:pt x="117348" y="143255"/>
                </a:moveTo>
                <a:lnTo>
                  <a:pt x="117348" y="3809"/>
                </a:lnTo>
                <a:lnTo>
                  <a:pt x="116586" y="3047"/>
                </a:lnTo>
                <a:lnTo>
                  <a:pt x="116586" y="2285"/>
                </a:lnTo>
                <a:lnTo>
                  <a:pt x="115824" y="2285"/>
                </a:lnTo>
                <a:lnTo>
                  <a:pt x="114300" y="761"/>
                </a:lnTo>
                <a:lnTo>
                  <a:pt x="109728" y="761"/>
                </a:lnTo>
                <a:lnTo>
                  <a:pt x="107442" y="0"/>
                </a:lnTo>
                <a:lnTo>
                  <a:pt x="102870" y="0"/>
                </a:lnTo>
                <a:lnTo>
                  <a:pt x="100584" y="761"/>
                </a:lnTo>
                <a:lnTo>
                  <a:pt x="96012" y="761"/>
                </a:lnTo>
                <a:lnTo>
                  <a:pt x="95250" y="1523"/>
                </a:lnTo>
                <a:lnTo>
                  <a:pt x="93726" y="2285"/>
                </a:lnTo>
                <a:lnTo>
                  <a:pt x="92964" y="2285"/>
                </a:lnTo>
                <a:lnTo>
                  <a:pt x="92964" y="3809"/>
                </a:lnTo>
                <a:lnTo>
                  <a:pt x="92202" y="4571"/>
                </a:lnTo>
                <a:lnTo>
                  <a:pt x="90653" y="102452"/>
                </a:lnTo>
                <a:lnTo>
                  <a:pt x="81558" y="112244"/>
                </a:lnTo>
                <a:lnTo>
                  <a:pt x="72390" y="119633"/>
                </a:lnTo>
                <a:lnTo>
                  <a:pt x="66294" y="124205"/>
                </a:lnTo>
                <a:lnTo>
                  <a:pt x="60198" y="126491"/>
                </a:lnTo>
                <a:lnTo>
                  <a:pt x="49530" y="126491"/>
                </a:lnTo>
                <a:lnTo>
                  <a:pt x="44958" y="125729"/>
                </a:lnTo>
                <a:lnTo>
                  <a:pt x="41148" y="123443"/>
                </a:lnTo>
                <a:lnTo>
                  <a:pt x="37338" y="121919"/>
                </a:lnTo>
                <a:lnTo>
                  <a:pt x="25146" y="3809"/>
                </a:lnTo>
                <a:lnTo>
                  <a:pt x="24384" y="3047"/>
                </a:lnTo>
                <a:lnTo>
                  <a:pt x="24384" y="2285"/>
                </a:lnTo>
                <a:lnTo>
                  <a:pt x="23622" y="2285"/>
                </a:lnTo>
                <a:lnTo>
                  <a:pt x="22860" y="1523"/>
                </a:lnTo>
                <a:lnTo>
                  <a:pt x="21336" y="761"/>
                </a:lnTo>
                <a:lnTo>
                  <a:pt x="16764" y="761"/>
                </a:lnTo>
                <a:lnTo>
                  <a:pt x="15240" y="0"/>
                </a:lnTo>
                <a:lnTo>
                  <a:pt x="9906" y="0"/>
                </a:lnTo>
                <a:lnTo>
                  <a:pt x="8382" y="761"/>
                </a:lnTo>
                <a:lnTo>
                  <a:pt x="3810" y="761"/>
                </a:lnTo>
                <a:lnTo>
                  <a:pt x="3048" y="1523"/>
                </a:lnTo>
                <a:lnTo>
                  <a:pt x="1524" y="2285"/>
                </a:lnTo>
                <a:lnTo>
                  <a:pt x="762" y="2285"/>
                </a:lnTo>
                <a:lnTo>
                  <a:pt x="762" y="3047"/>
                </a:lnTo>
                <a:lnTo>
                  <a:pt x="0" y="3809"/>
                </a:lnTo>
                <a:lnTo>
                  <a:pt x="0" y="97535"/>
                </a:lnTo>
                <a:lnTo>
                  <a:pt x="14478" y="136397"/>
                </a:lnTo>
                <a:lnTo>
                  <a:pt x="39624" y="147827"/>
                </a:lnTo>
                <a:lnTo>
                  <a:pt x="50488" y="147800"/>
                </a:lnTo>
                <a:lnTo>
                  <a:pt x="61589" y="145979"/>
                </a:lnTo>
                <a:lnTo>
                  <a:pt x="75054" y="139866"/>
                </a:lnTo>
                <a:lnTo>
                  <a:pt x="84914" y="132894"/>
                </a:lnTo>
                <a:lnTo>
                  <a:pt x="95250" y="123443"/>
                </a:lnTo>
                <a:lnTo>
                  <a:pt x="95250" y="143255"/>
                </a:lnTo>
                <a:lnTo>
                  <a:pt x="96012" y="144017"/>
                </a:lnTo>
                <a:lnTo>
                  <a:pt x="96012" y="144779"/>
                </a:lnTo>
                <a:lnTo>
                  <a:pt x="96774" y="144779"/>
                </a:lnTo>
                <a:lnTo>
                  <a:pt x="98298" y="145541"/>
                </a:lnTo>
                <a:lnTo>
                  <a:pt x="102108" y="145541"/>
                </a:lnTo>
                <a:lnTo>
                  <a:pt x="103632" y="146303"/>
                </a:lnTo>
                <a:lnTo>
                  <a:pt x="108204" y="146303"/>
                </a:lnTo>
                <a:lnTo>
                  <a:pt x="110490" y="145541"/>
                </a:lnTo>
                <a:lnTo>
                  <a:pt x="114300" y="145541"/>
                </a:lnTo>
                <a:lnTo>
                  <a:pt x="115062" y="144779"/>
                </a:lnTo>
                <a:lnTo>
                  <a:pt x="115824" y="144779"/>
                </a:lnTo>
                <a:lnTo>
                  <a:pt x="117348" y="14325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531245" y="5076190"/>
            <a:ext cx="1008634" cy="28016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8063865" y="5176011"/>
            <a:ext cx="1968766" cy="14681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98546" y="1619479"/>
            <a:ext cx="6064786" cy="383386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317310" y="1652394"/>
            <a:ext cx="4147820" cy="0"/>
          </a:xfrm>
          <a:custGeom>
            <a:avLst/>
            <a:gdLst/>
            <a:ahLst/>
            <a:cxnLst/>
            <a:rect l="l" t="t" r="r" b="b"/>
            <a:pathLst>
              <a:path w="4147820">
                <a:moveTo>
                  <a:pt x="0" y="0"/>
                </a:moveTo>
                <a:lnTo>
                  <a:pt x="4147543" y="0"/>
                </a:lnTo>
              </a:path>
            </a:pathLst>
          </a:custGeom>
          <a:ln w="22002">
            <a:solidFill>
              <a:srgbClr val="BFAF9C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28369">
              <a:lnSpc>
                <a:spcPct val="100000"/>
              </a:lnSpc>
            </a:pPr>
            <a:r>
              <a:rPr sz="3450" i="0" spc="-345" dirty="0">
                <a:latin typeface="Arial"/>
                <a:cs typeface="Arial"/>
              </a:rPr>
              <a:t>Le</a:t>
            </a:r>
            <a:r>
              <a:rPr sz="3450" i="0" spc="35" dirty="0">
                <a:latin typeface="Arial"/>
                <a:cs typeface="Arial"/>
              </a:rPr>
              <a:t> </a:t>
            </a:r>
            <a:r>
              <a:rPr sz="3400" i="0" spc="-50" dirty="0">
                <a:latin typeface="Arial"/>
                <a:cs typeface="Arial"/>
              </a:rPr>
              <a:t>Mou</a:t>
            </a:r>
            <a:r>
              <a:rPr sz="3400" i="0" spc="190" dirty="0">
                <a:latin typeface="Arial"/>
                <a:cs typeface="Arial"/>
              </a:rPr>
              <a:t>l</a:t>
            </a:r>
            <a:r>
              <a:rPr sz="3400" i="0" spc="-45" dirty="0">
                <a:latin typeface="Arial"/>
                <a:cs typeface="Arial"/>
              </a:rPr>
              <a:t>i</a:t>
            </a:r>
            <a:r>
              <a:rPr sz="3400" i="0" spc="-250" dirty="0">
                <a:latin typeface="Arial"/>
                <a:cs typeface="Arial"/>
              </a:rPr>
              <a:t>n</a:t>
            </a:r>
            <a:r>
              <a:rPr sz="3400" i="0" spc="-65" dirty="0">
                <a:latin typeface="Arial"/>
                <a:cs typeface="Arial"/>
              </a:rPr>
              <a:t> </a:t>
            </a:r>
            <a:r>
              <a:rPr sz="3400" i="0" spc="-100" dirty="0">
                <a:latin typeface="Arial"/>
                <a:cs typeface="Arial"/>
              </a:rPr>
              <a:t>de</a:t>
            </a:r>
            <a:r>
              <a:rPr sz="3400" i="0" spc="55" dirty="0">
                <a:latin typeface="Arial"/>
                <a:cs typeface="Arial"/>
              </a:rPr>
              <a:t> </a:t>
            </a:r>
            <a:r>
              <a:rPr sz="3400" i="0" spc="-395" dirty="0">
                <a:latin typeface="Arial"/>
                <a:cs typeface="Arial"/>
              </a:rPr>
              <a:t>C</a:t>
            </a:r>
            <a:r>
              <a:rPr sz="3400" i="0" spc="-160" dirty="0">
                <a:latin typeface="Arial"/>
                <a:cs typeface="Arial"/>
              </a:rPr>
              <a:t>h</a:t>
            </a:r>
            <a:r>
              <a:rPr sz="3400" i="0" spc="-345" dirty="0">
                <a:latin typeface="Arial"/>
                <a:cs typeface="Arial"/>
              </a:rPr>
              <a:t>a</a:t>
            </a:r>
            <a:r>
              <a:rPr sz="3400" i="0" spc="-590" dirty="0">
                <a:latin typeface="Arial"/>
                <a:cs typeface="Arial"/>
              </a:rPr>
              <a:t> </a:t>
            </a:r>
            <a:r>
              <a:rPr sz="3400" i="0" spc="-165" dirty="0">
                <a:latin typeface="Arial"/>
                <a:cs typeface="Arial"/>
              </a:rPr>
              <a:t>mbon</a:t>
            </a:r>
            <a:endParaRPr sz="3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832679" y="1772758"/>
            <a:ext cx="3618865" cy="2101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00" i="1" spc="-330" dirty="0">
                <a:solidFill>
                  <a:srgbClr val="6B5D49"/>
                </a:solidFill>
                <a:latin typeface="Times New Roman"/>
                <a:cs typeface="Times New Roman"/>
              </a:rPr>
              <a:t>.</a:t>
            </a:r>
            <a:r>
              <a:rPr sz="1300" i="1" spc="50" dirty="0">
                <a:solidFill>
                  <a:srgbClr val="6B5D49"/>
                </a:solidFill>
                <a:latin typeface="Times New Roman"/>
                <a:cs typeface="Times New Roman"/>
              </a:rPr>
              <a:t>w</a:t>
            </a:r>
            <a:r>
              <a:rPr sz="1300" i="1" spc="30" dirty="0">
                <a:solidFill>
                  <a:srgbClr val="6B5D49"/>
                </a:solidFill>
                <a:latin typeface="Times New Roman"/>
                <a:cs typeface="Times New Roman"/>
              </a:rPr>
              <a:t>u.</a:t>
            </a:r>
            <a:r>
              <a:rPr sz="1300" i="1" spc="-90" dirty="0">
                <a:solidFill>
                  <a:srgbClr val="6B5D49"/>
                </a:solidFill>
                <a:latin typeface="Times New Roman"/>
                <a:cs typeface="Times New Roman"/>
              </a:rPr>
              <a:t> </a:t>
            </a:r>
            <a:r>
              <a:rPr sz="850" spc="70" dirty="0">
                <a:solidFill>
                  <a:srgbClr val="7E725E"/>
                </a:solidFill>
                <a:latin typeface="Times New Roman"/>
                <a:cs typeface="Times New Roman"/>
              </a:rPr>
              <a:t>L</a:t>
            </a:r>
            <a:r>
              <a:rPr sz="850" spc="-30" dirty="0">
                <a:solidFill>
                  <a:srgbClr val="7E725E"/>
                </a:solidFill>
                <a:latin typeface="Times New Roman"/>
                <a:cs typeface="Times New Roman"/>
              </a:rPr>
              <a:t>e</a:t>
            </a:r>
            <a:r>
              <a:rPr sz="850" spc="155" dirty="0">
                <a:solidFill>
                  <a:srgbClr val="7E725E"/>
                </a:solidFill>
                <a:latin typeface="Times New Roman"/>
                <a:cs typeface="Times New Roman"/>
              </a:rPr>
              <a:t>s</a:t>
            </a:r>
            <a:r>
              <a:rPr sz="850" spc="75" dirty="0">
                <a:solidFill>
                  <a:srgbClr val="7E725E"/>
                </a:solidFill>
                <a:latin typeface="Times New Roman"/>
                <a:cs typeface="Times New Roman"/>
              </a:rPr>
              <a:t> </a:t>
            </a:r>
            <a:r>
              <a:rPr sz="850" spc="15" dirty="0">
                <a:solidFill>
                  <a:srgbClr val="7E725E"/>
                </a:solidFill>
                <a:latin typeface="Times New Roman"/>
                <a:cs typeface="Times New Roman"/>
              </a:rPr>
              <a:t>Bords</a:t>
            </a:r>
            <a:r>
              <a:rPr sz="850" dirty="0">
                <a:solidFill>
                  <a:srgbClr val="7E725E"/>
                </a:solidFill>
                <a:latin typeface="Times New Roman"/>
                <a:cs typeface="Times New Roman"/>
              </a:rPr>
              <a:t> </a:t>
            </a:r>
            <a:r>
              <a:rPr sz="850" spc="-90" dirty="0">
                <a:solidFill>
                  <a:srgbClr val="7E725E"/>
                </a:solidFill>
                <a:latin typeface="Times New Roman"/>
                <a:cs typeface="Times New Roman"/>
              </a:rPr>
              <a:t> </a:t>
            </a:r>
            <a:r>
              <a:rPr sz="850" spc="25" dirty="0">
                <a:solidFill>
                  <a:srgbClr val="7E725E"/>
                </a:solidFill>
                <a:latin typeface="Times New Roman"/>
                <a:cs typeface="Times New Roman"/>
              </a:rPr>
              <a:t>de</a:t>
            </a:r>
            <a:r>
              <a:rPr sz="850" spc="90" dirty="0">
                <a:solidFill>
                  <a:srgbClr val="7E725E"/>
                </a:solidFill>
                <a:latin typeface="Times New Roman"/>
                <a:cs typeface="Times New Roman"/>
              </a:rPr>
              <a:t> </a:t>
            </a:r>
            <a:r>
              <a:rPr sz="850" dirty="0">
                <a:solidFill>
                  <a:srgbClr val="7E725E"/>
                </a:solidFill>
                <a:latin typeface="Times New Roman"/>
                <a:cs typeface="Times New Roman"/>
              </a:rPr>
              <a:t>la</a:t>
            </a:r>
            <a:r>
              <a:rPr sz="850" spc="70" dirty="0">
                <a:solidFill>
                  <a:srgbClr val="7E725E"/>
                </a:solidFill>
                <a:latin typeface="Times New Roman"/>
                <a:cs typeface="Times New Roman"/>
              </a:rPr>
              <a:t> </a:t>
            </a:r>
            <a:r>
              <a:rPr sz="850" spc="20" dirty="0">
                <a:solidFill>
                  <a:srgbClr val="7E725E"/>
                </a:solidFill>
                <a:latin typeface="Times New Roman"/>
                <a:cs typeface="Times New Roman"/>
              </a:rPr>
              <a:t>Creuse</a:t>
            </a:r>
            <a:r>
              <a:rPr sz="850" spc="75" dirty="0">
                <a:solidFill>
                  <a:srgbClr val="7E725E"/>
                </a:solidFill>
                <a:latin typeface="Times New Roman"/>
                <a:cs typeface="Times New Roman"/>
              </a:rPr>
              <a:t> </a:t>
            </a:r>
            <a:r>
              <a:rPr sz="850" spc="280" dirty="0">
                <a:solidFill>
                  <a:srgbClr val="7E725E"/>
                </a:solidFill>
                <a:latin typeface="Times New Roman"/>
                <a:cs typeface="Times New Roman"/>
              </a:rPr>
              <a:t>-</a:t>
            </a:r>
            <a:r>
              <a:rPr sz="850" spc="45" dirty="0">
                <a:solidFill>
                  <a:srgbClr val="7E725E"/>
                </a:solidFill>
                <a:latin typeface="Times New Roman"/>
                <a:cs typeface="Times New Roman"/>
              </a:rPr>
              <a:t> </a:t>
            </a:r>
            <a:r>
              <a:rPr sz="850" spc="-15" dirty="0">
                <a:solidFill>
                  <a:srgbClr val="7E725E"/>
                </a:solidFill>
                <a:latin typeface="Times New Roman"/>
                <a:cs typeface="Times New Roman"/>
              </a:rPr>
              <a:t>ÉGU</a:t>
            </a:r>
            <a:r>
              <a:rPr sz="850" spc="-95" dirty="0">
                <a:solidFill>
                  <a:srgbClr val="7E725E"/>
                </a:solidFill>
                <a:latin typeface="Times New Roman"/>
                <a:cs typeface="Times New Roman"/>
              </a:rPr>
              <a:t>Z</a:t>
            </a:r>
            <a:r>
              <a:rPr sz="850" spc="-20" dirty="0">
                <a:solidFill>
                  <a:srgbClr val="7E725E"/>
                </a:solidFill>
                <a:latin typeface="Times New Roman"/>
                <a:cs typeface="Times New Roman"/>
              </a:rPr>
              <a:t>ON</a:t>
            </a:r>
            <a:r>
              <a:rPr sz="850" spc="65" dirty="0">
                <a:solidFill>
                  <a:srgbClr val="7E725E"/>
                </a:solidFill>
                <a:latin typeface="Times New Roman"/>
                <a:cs typeface="Times New Roman"/>
              </a:rPr>
              <a:t> </a:t>
            </a:r>
            <a:r>
              <a:rPr sz="850" spc="10" dirty="0">
                <a:solidFill>
                  <a:srgbClr val="7E725E"/>
                </a:solidFill>
                <a:latin typeface="Times New Roman"/>
                <a:cs typeface="Times New Roman"/>
              </a:rPr>
              <a:t>(Indre)</a:t>
            </a:r>
            <a:r>
              <a:rPr sz="850" dirty="0">
                <a:solidFill>
                  <a:srgbClr val="7E725E"/>
                </a:solidFill>
                <a:latin typeface="Times New Roman"/>
                <a:cs typeface="Times New Roman"/>
              </a:rPr>
              <a:t> </a:t>
            </a:r>
            <a:r>
              <a:rPr sz="850" spc="-110" dirty="0">
                <a:solidFill>
                  <a:srgbClr val="7E725E"/>
                </a:solidFill>
                <a:latin typeface="Times New Roman"/>
                <a:cs typeface="Times New Roman"/>
              </a:rPr>
              <a:t> </a:t>
            </a:r>
            <a:r>
              <a:rPr sz="850" spc="795" dirty="0">
                <a:solidFill>
                  <a:srgbClr val="6B5D49"/>
                </a:solidFill>
                <a:latin typeface="Times New Roman"/>
                <a:cs typeface="Times New Roman"/>
              </a:rPr>
              <a:t>-</a:t>
            </a:r>
            <a:r>
              <a:rPr sz="850" spc="60" dirty="0">
                <a:solidFill>
                  <a:srgbClr val="6B5D49"/>
                </a:solidFill>
                <a:latin typeface="Times New Roman"/>
                <a:cs typeface="Times New Roman"/>
              </a:rPr>
              <a:t>Le</a:t>
            </a:r>
            <a:r>
              <a:rPr sz="850" spc="55" dirty="0">
                <a:solidFill>
                  <a:srgbClr val="6B5D49"/>
                </a:solidFill>
                <a:latin typeface="Times New Roman"/>
                <a:cs typeface="Times New Roman"/>
              </a:rPr>
              <a:t> </a:t>
            </a:r>
            <a:r>
              <a:rPr sz="850" spc="150" dirty="0">
                <a:solidFill>
                  <a:srgbClr val="7E725E"/>
                </a:solidFill>
                <a:latin typeface="Times New Roman"/>
                <a:cs typeface="Times New Roman"/>
              </a:rPr>
              <a:t>)</a:t>
            </a:r>
            <a:r>
              <a:rPr sz="850" spc="10" dirty="0">
                <a:solidFill>
                  <a:srgbClr val="7E725E"/>
                </a:solidFill>
                <a:latin typeface="Times New Roman"/>
                <a:cs typeface="Times New Roman"/>
              </a:rPr>
              <a:t>loulin</a:t>
            </a:r>
            <a:r>
              <a:rPr sz="850" dirty="0">
                <a:solidFill>
                  <a:srgbClr val="7E725E"/>
                </a:solidFill>
                <a:latin typeface="Times New Roman"/>
                <a:cs typeface="Times New Roman"/>
              </a:rPr>
              <a:t> </a:t>
            </a:r>
            <a:r>
              <a:rPr sz="850" spc="-80" dirty="0">
                <a:solidFill>
                  <a:srgbClr val="7E725E"/>
                </a:solidFill>
                <a:latin typeface="Times New Roman"/>
                <a:cs typeface="Times New Roman"/>
              </a:rPr>
              <a:t> </a:t>
            </a:r>
            <a:r>
              <a:rPr sz="850" spc="50" dirty="0">
                <a:solidFill>
                  <a:srgbClr val="7E725E"/>
                </a:solidFill>
                <a:latin typeface="Times New Roman"/>
                <a:cs typeface="Times New Roman"/>
              </a:rPr>
              <a:t>de</a:t>
            </a:r>
            <a:r>
              <a:rPr sz="850" spc="85" dirty="0">
                <a:solidFill>
                  <a:srgbClr val="7E725E"/>
                </a:solidFill>
                <a:latin typeface="Times New Roman"/>
                <a:cs typeface="Times New Roman"/>
              </a:rPr>
              <a:t> </a:t>
            </a:r>
            <a:r>
              <a:rPr sz="850" spc="-5" dirty="0">
                <a:solidFill>
                  <a:srgbClr val="7E725E"/>
                </a:solidFill>
                <a:latin typeface="Times New Roman"/>
                <a:cs typeface="Times New Roman"/>
              </a:rPr>
              <a:t>Chambon</a:t>
            </a:r>
            <a:endParaRPr sz="8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96892" y="1572321"/>
            <a:ext cx="5871117" cy="38583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419054" y="1608301"/>
            <a:ext cx="1717675" cy="0"/>
          </a:xfrm>
          <a:custGeom>
            <a:avLst/>
            <a:gdLst/>
            <a:ahLst/>
            <a:cxnLst/>
            <a:rect l="l" t="t" r="r" b="b"/>
            <a:pathLst>
              <a:path w="1717675">
                <a:moveTo>
                  <a:pt x="0" y="0"/>
                </a:moveTo>
                <a:lnTo>
                  <a:pt x="1717188" y="0"/>
                </a:lnTo>
              </a:path>
            </a:pathLst>
          </a:custGeom>
          <a:ln w="27876">
            <a:solidFill>
              <a:srgbClr val="AFA087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50695">
              <a:lnSpc>
                <a:spcPct val="100000"/>
              </a:lnSpc>
            </a:pPr>
            <a:r>
              <a:rPr sz="3450" i="0" spc="-385" dirty="0">
                <a:latin typeface="Arial"/>
                <a:cs typeface="Arial"/>
              </a:rPr>
              <a:t>Le</a:t>
            </a:r>
            <a:r>
              <a:rPr sz="3450" i="0" spc="130" dirty="0">
                <a:latin typeface="Arial"/>
                <a:cs typeface="Arial"/>
              </a:rPr>
              <a:t> </a:t>
            </a:r>
            <a:r>
              <a:rPr sz="3450" i="0" spc="-75" dirty="0">
                <a:latin typeface="Arial"/>
                <a:cs typeface="Arial"/>
              </a:rPr>
              <a:t>Mou</a:t>
            </a:r>
            <a:r>
              <a:rPr sz="3450" i="0" spc="125" dirty="0">
                <a:latin typeface="Arial"/>
                <a:cs typeface="Arial"/>
              </a:rPr>
              <a:t>l</a:t>
            </a:r>
            <a:r>
              <a:rPr sz="3450" i="0" spc="-170" dirty="0">
                <a:latin typeface="Arial"/>
                <a:cs typeface="Arial"/>
              </a:rPr>
              <a:t>in</a:t>
            </a:r>
            <a:r>
              <a:rPr sz="3450" i="0" spc="-70" dirty="0">
                <a:latin typeface="Arial"/>
                <a:cs typeface="Arial"/>
              </a:rPr>
              <a:t> </a:t>
            </a:r>
            <a:r>
              <a:rPr sz="3450" i="0" spc="-110" dirty="0">
                <a:latin typeface="Arial"/>
                <a:cs typeface="Arial"/>
              </a:rPr>
              <a:t>d</a:t>
            </a:r>
            <a:r>
              <a:rPr sz="3450" i="0" spc="-155" dirty="0">
                <a:latin typeface="Arial"/>
                <a:cs typeface="Arial"/>
              </a:rPr>
              <a:t>e</a:t>
            </a:r>
            <a:r>
              <a:rPr sz="3450" i="0" spc="170" dirty="0">
                <a:latin typeface="Arial"/>
                <a:cs typeface="Arial"/>
              </a:rPr>
              <a:t> </a:t>
            </a:r>
            <a:r>
              <a:rPr sz="3450" i="0" spc="-265" dirty="0">
                <a:latin typeface="Arial"/>
                <a:cs typeface="Arial"/>
              </a:rPr>
              <a:t>Bonnu</a:t>
            </a:r>
            <a:endParaRPr sz="34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06710" y="1660780"/>
            <a:ext cx="1613535" cy="127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50" spc="-30" dirty="0">
                <a:solidFill>
                  <a:srgbClr val="807057"/>
                </a:solidFill>
                <a:latin typeface="Times New Roman"/>
                <a:cs typeface="Times New Roman"/>
              </a:rPr>
              <a:t>EGUZON </a:t>
            </a:r>
            <a:r>
              <a:rPr sz="750" spc="-45" dirty="0">
                <a:solidFill>
                  <a:srgbClr val="807057"/>
                </a:solidFill>
                <a:latin typeface="Times New Roman"/>
                <a:cs typeface="Times New Roman"/>
              </a:rPr>
              <a:t> </a:t>
            </a:r>
            <a:r>
              <a:rPr sz="750" spc="30" dirty="0">
                <a:solidFill>
                  <a:srgbClr val="807057"/>
                </a:solidFill>
                <a:latin typeface="Times New Roman"/>
                <a:cs typeface="Times New Roman"/>
              </a:rPr>
              <a:t>(</a:t>
            </a:r>
            <a:r>
              <a:rPr sz="750" spc="35" dirty="0">
                <a:solidFill>
                  <a:srgbClr val="807057"/>
                </a:solidFill>
                <a:latin typeface="Times New Roman"/>
                <a:cs typeface="Times New Roman"/>
              </a:rPr>
              <a:t>Indre</a:t>
            </a:r>
            <a:r>
              <a:rPr sz="750" spc="30" dirty="0">
                <a:solidFill>
                  <a:srgbClr val="807057"/>
                </a:solidFill>
                <a:latin typeface="Times New Roman"/>
                <a:cs typeface="Times New Roman"/>
              </a:rPr>
              <a:t>)</a:t>
            </a:r>
            <a:r>
              <a:rPr sz="750" spc="50" dirty="0">
                <a:solidFill>
                  <a:srgbClr val="807057"/>
                </a:solidFill>
                <a:latin typeface="Times New Roman"/>
                <a:cs typeface="Times New Roman"/>
              </a:rPr>
              <a:t> </a:t>
            </a:r>
            <a:r>
              <a:rPr sz="750" spc="145" dirty="0">
                <a:solidFill>
                  <a:srgbClr val="807057"/>
                </a:solidFill>
                <a:latin typeface="Times New Roman"/>
                <a:cs typeface="Times New Roman"/>
              </a:rPr>
              <a:t>-</a:t>
            </a:r>
            <a:r>
              <a:rPr sz="750" spc="-20" dirty="0">
                <a:solidFill>
                  <a:srgbClr val="807057"/>
                </a:solidFill>
                <a:latin typeface="Times New Roman"/>
                <a:cs typeface="Times New Roman"/>
              </a:rPr>
              <a:t> </a:t>
            </a:r>
            <a:r>
              <a:rPr sz="750" spc="10" dirty="0">
                <a:solidFill>
                  <a:srgbClr val="807057"/>
                </a:solidFill>
                <a:latin typeface="Times New Roman"/>
                <a:cs typeface="Times New Roman"/>
              </a:rPr>
              <a:t>Mou</a:t>
            </a:r>
            <a:r>
              <a:rPr sz="750" dirty="0">
                <a:solidFill>
                  <a:srgbClr val="807057"/>
                </a:solidFill>
                <a:latin typeface="Times New Roman"/>
                <a:cs typeface="Times New Roman"/>
              </a:rPr>
              <a:t>li</a:t>
            </a:r>
            <a:r>
              <a:rPr sz="750" spc="10" dirty="0">
                <a:solidFill>
                  <a:srgbClr val="807057"/>
                </a:solidFill>
                <a:latin typeface="Times New Roman"/>
                <a:cs typeface="Times New Roman"/>
              </a:rPr>
              <a:t>ns</a:t>
            </a:r>
            <a:r>
              <a:rPr sz="750" spc="45" dirty="0">
                <a:solidFill>
                  <a:srgbClr val="807057"/>
                </a:solidFill>
                <a:latin typeface="Times New Roman"/>
                <a:cs typeface="Times New Roman"/>
              </a:rPr>
              <a:t> </a:t>
            </a:r>
            <a:r>
              <a:rPr sz="750" spc="55" dirty="0">
                <a:solidFill>
                  <a:srgbClr val="807057"/>
                </a:solidFill>
                <a:latin typeface="Times New Roman"/>
                <a:cs typeface="Times New Roman"/>
              </a:rPr>
              <a:t>de</a:t>
            </a:r>
            <a:r>
              <a:rPr sz="750" spc="35" dirty="0">
                <a:solidFill>
                  <a:srgbClr val="807057"/>
                </a:solidFill>
                <a:latin typeface="Times New Roman"/>
                <a:cs typeface="Times New Roman"/>
              </a:rPr>
              <a:t> </a:t>
            </a:r>
            <a:r>
              <a:rPr sz="750" spc="40" dirty="0">
                <a:solidFill>
                  <a:srgbClr val="807057"/>
                </a:solidFill>
                <a:latin typeface="Times New Roman"/>
                <a:cs typeface="Times New Roman"/>
              </a:rPr>
              <a:t>liounu</a:t>
            </a:r>
            <a:endParaRPr sz="7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32815">
              <a:lnSpc>
                <a:spcPct val="100000"/>
              </a:lnSpc>
            </a:pPr>
            <a:r>
              <a:rPr sz="3250" b="0" i="0" spc="-145" dirty="0">
                <a:solidFill>
                  <a:srgbClr val="4470C3"/>
                </a:solidFill>
                <a:latin typeface="Arial"/>
                <a:cs typeface="Arial"/>
              </a:rPr>
              <a:t>Le</a:t>
            </a:r>
            <a:r>
              <a:rPr sz="3250" b="0" i="0" spc="20" dirty="0">
                <a:solidFill>
                  <a:srgbClr val="4470C3"/>
                </a:solidFill>
                <a:latin typeface="Arial"/>
                <a:cs typeface="Arial"/>
              </a:rPr>
              <a:t> </a:t>
            </a:r>
            <a:r>
              <a:rPr sz="3250" b="0" i="0" spc="175" dirty="0">
                <a:solidFill>
                  <a:srgbClr val="4470C3"/>
                </a:solidFill>
                <a:latin typeface="Arial"/>
                <a:cs typeface="Arial"/>
              </a:rPr>
              <a:t>Moulin</a:t>
            </a:r>
            <a:r>
              <a:rPr sz="3250" b="0" i="0" spc="-90" dirty="0">
                <a:solidFill>
                  <a:srgbClr val="4470C3"/>
                </a:solidFill>
                <a:latin typeface="Arial"/>
                <a:cs typeface="Arial"/>
              </a:rPr>
              <a:t> </a:t>
            </a:r>
            <a:r>
              <a:rPr sz="3250" b="0" i="0" spc="90" dirty="0">
                <a:solidFill>
                  <a:srgbClr val="4470C3"/>
                </a:solidFill>
                <a:latin typeface="Arial"/>
                <a:cs typeface="Arial"/>
              </a:rPr>
              <a:t>de</a:t>
            </a:r>
            <a:r>
              <a:rPr sz="3250" b="0" i="0" spc="-45" dirty="0">
                <a:solidFill>
                  <a:srgbClr val="4470C3"/>
                </a:solidFill>
                <a:latin typeface="Arial"/>
                <a:cs typeface="Arial"/>
              </a:rPr>
              <a:t> </a:t>
            </a:r>
            <a:r>
              <a:rPr sz="3250" b="0" i="0" spc="-150" dirty="0">
                <a:solidFill>
                  <a:srgbClr val="4470C3"/>
                </a:solidFill>
                <a:latin typeface="Arial"/>
                <a:cs typeface="Arial"/>
              </a:rPr>
              <a:t>Ch</a:t>
            </a:r>
            <a:r>
              <a:rPr sz="3250" b="0" i="0" spc="-25" dirty="0">
                <a:solidFill>
                  <a:srgbClr val="4470C3"/>
                </a:solidFill>
                <a:latin typeface="Arial"/>
                <a:cs typeface="Arial"/>
              </a:rPr>
              <a:t>â</a:t>
            </a:r>
            <a:r>
              <a:rPr sz="3250" b="0" i="0" spc="90" dirty="0">
                <a:solidFill>
                  <a:srgbClr val="4470C3"/>
                </a:solidFill>
                <a:latin typeface="Arial"/>
                <a:cs typeface="Arial"/>
              </a:rPr>
              <a:t>tea</a:t>
            </a:r>
            <a:r>
              <a:rPr sz="3250" b="0" i="0" spc="-580" dirty="0">
                <a:solidFill>
                  <a:srgbClr val="4470C3"/>
                </a:solidFill>
                <a:latin typeface="Arial"/>
                <a:cs typeface="Arial"/>
              </a:rPr>
              <a:t> </a:t>
            </a:r>
            <a:r>
              <a:rPr sz="3250" b="0" i="0" spc="145" dirty="0">
                <a:solidFill>
                  <a:srgbClr val="4470C3"/>
                </a:solidFill>
                <a:latin typeface="Arial"/>
                <a:cs typeface="Arial"/>
              </a:rPr>
              <a:t>ubrun</a:t>
            </a:r>
            <a:endParaRPr sz="32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90231" y="1839700"/>
            <a:ext cx="1480185" cy="2927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50" spc="45" dirty="0">
                <a:solidFill>
                  <a:srgbClr val="6EAC46"/>
                </a:solidFill>
                <a:latin typeface="Arial"/>
                <a:cs typeface="Arial"/>
              </a:rPr>
              <a:t>V</a:t>
            </a:r>
            <a:r>
              <a:rPr sz="1850" spc="55" dirty="0">
                <a:solidFill>
                  <a:srgbClr val="6EAC46"/>
                </a:solidFill>
                <a:latin typeface="Arial"/>
                <a:cs typeface="Arial"/>
              </a:rPr>
              <a:t>u</a:t>
            </a:r>
            <a:r>
              <a:rPr sz="1850" spc="110" dirty="0">
                <a:solidFill>
                  <a:srgbClr val="6EAC46"/>
                </a:solidFill>
                <a:latin typeface="Arial"/>
                <a:cs typeface="Arial"/>
              </a:rPr>
              <a:t>e</a:t>
            </a:r>
            <a:r>
              <a:rPr sz="1850" spc="-254" dirty="0">
                <a:solidFill>
                  <a:srgbClr val="6EAC46"/>
                </a:solidFill>
                <a:latin typeface="Arial"/>
                <a:cs typeface="Arial"/>
              </a:rPr>
              <a:t> </a:t>
            </a:r>
            <a:r>
              <a:rPr sz="1850" spc="5" dirty="0">
                <a:solidFill>
                  <a:srgbClr val="6EAC46"/>
                </a:solidFill>
                <a:latin typeface="Arial"/>
                <a:cs typeface="Arial"/>
              </a:rPr>
              <a:t>g</a:t>
            </a:r>
            <a:r>
              <a:rPr sz="1850" spc="70" dirty="0">
                <a:solidFill>
                  <a:srgbClr val="6EAC46"/>
                </a:solidFill>
                <a:latin typeface="Arial"/>
                <a:cs typeface="Arial"/>
              </a:rPr>
              <a:t>é</a:t>
            </a:r>
            <a:r>
              <a:rPr sz="1850" spc="-10" dirty="0">
                <a:solidFill>
                  <a:srgbClr val="6EAC46"/>
                </a:solidFill>
                <a:latin typeface="Arial"/>
                <a:cs typeface="Arial"/>
              </a:rPr>
              <a:t>n</a:t>
            </a:r>
            <a:r>
              <a:rPr sz="1850" spc="80" dirty="0">
                <a:solidFill>
                  <a:srgbClr val="6EAC46"/>
                </a:solidFill>
                <a:latin typeface="Arial"/>
                <a:cs typeface="Arial"/>
              </a:rPr>
              <a:t>éra</a:t>
            </a:r>
            <a:r>
              <a:rPr sz="1850" spc="15" dirty="0">
                <a:solidFill>
                  <a:srgbClr val="6EAC46"/>
                </a:solidFill>
                <a:latin typeface="Arial"/>
                <a:cs typeface="Arial"/>
              </a:rPr>
              <a:t>l</a:t>
            </a:r>
            <a:r>
              <a:rPr sz="1850" spc="110" dirty="0">
                <a:solidFill>
                  <a:srgbClr val="6EAC46"/>
                </a:solidFill>
                <a:latin typeface="Arial"/>
                <a:cs typeface="Arial"/>
              </a:rPr>
              <a:t>e</a:t>
            </a:r>
            <a:endParaRPr sz="18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04004" y="4939114"/>
            <a:ext cx="741680" cy="95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50" spc="-15" dirty="0">
                <a:solidFill>
                  <a:srgbClr val="8C8270"/>
                </a:solidFill>
                <a:latin typeface="Arial"/>
                <a:cs typeface="Arial"/>
              </a:rPr>
              <a:t>c:oll;CI </a:t>
            </a:r>
            <a:r>
              <a:rPr sz="550" spc="-65" dirty="0">
                <a:solidFill>
                  <a:srgbClr val="8C8270"/>
                </a:solidFill>
                <a:latin typeface="Arial"/>
                <a:cs typeface="Arial"/>
              </a:rPr>
              <a:t> </a:t>
            </a:r>
            <a:r>
              <a:rPr sz="550" spc="-75" dirty="0">
                <a:solidFill>
                  <a:srgbClr val="8C8270"/>
                </a:solidFill>
                <a:latin typeface="Arial"/>
                <a:cs typeface="Arial"/>
              </a:rPr>
              <a:t>CI</a:t>
            </a:r>
            <a:r>
              <a:rPr sz="550" dirty="0">
                <a:solidFill>
                  <a:srgbClr val="8C8270"/>
                </a:solidFill>
                <a:latin typeface="Arial"/>
                <a:cs typeface="Arial"/>
              </a:rPr>
              <a:t> </a:t>
            </a:r>
            <a:r>
              <a:rPr sz="550" spc="55" dirty="0">
                <a:solidFill>
                  <a:srgbClr val="8C8270"/>
                </a:solidFill>
                <a:latin typeface="Arial"/>
                <a:cs typeface="Arial"/>
              </a:rPr>
              <a:t> </a:t>
            </a:r>
            <a:r>
              <a:rPr sz="550" spc="-35" dirty="0">
                <a:solidFill>
                  <a:srgbClr val="8C8270"/>
                </a:solidFill>
                <a:latin typeface="Arial"/>
                <a:cs typeface="Arial"/>
              </a:rPr>
              <a:t>1</a:t>
            </a:r>
            <a:r>
              <a:rPr sz="550" spc="75" dirty="0">
                <a:solidFill>
                  <a:srgbClr val="8C8270"/>
                </a:solidFill>
                <a:latin typeface="Arial"/>
                <a:cs typeface="Arial"/>
              </a:rPr>
              <a:t>'</a:t>
            </a:r>
            <a:r>
              <a:rPr sz="550" spc="50" dirty="0">
                <a:solidFill>
                  <a:srgbClr val="8C8270"/>
                </a:solidFill>
                <a:latin typeface="Arial"/>
                <a:cs typeface="Arial"/>
              </a:rPr>
              <a:t>1</a:t>
            </a:r>
            <a:r>
              <a:rPr sz="550" spc="-130" dirty="0">
                <a:solidFill>
                  <a:srgbClr val="8C8270"/>
                </a:solidFill>
                <a:latin typeface="Arial"/>
                <a:cs typeface="Arial"/>
              </a:rPr>
              <a:t>1</a:t>
            </a:r>
            <a:r>
              <a:rPr sz="550" spc="280" dirty="0">
                <a:solidFill>
                  <a:srgbClr val="8C8270"/>
                </a:solidFill>
                <a:latin typeface="Arial"/>
                <a:cs typeface="Arial"/>
              </a:rPr>
              <a:t>u</a:t>
            </a:r>
            <a:r>
              <a:rPr sz="550" spc="170" dirty="0">
                <a:solidFill>
                  <a:srgbClr val="8C8270"/>
                </a:solidFill>
                <a:latin typeface="Arial"/>
                <a:cs typeface="Arial"/>
              </a:rPr>
              <a:t>anu</a:t>
            </a:r>
            <a:endParaRPr sz="5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070747" y="1809188"/>
            <a:ext cx="739775" cy="314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spc="-305" dirty="0">
                <a:solidFill>
                  <a:srgbClr val="6EAC46"/>
                </a:solidFill>
                <a:latin typeface="Arial"/>
                <a:cs typeface="Arial"/>
              </a:rPr>
              <a:t>L</a:t>
            </a:r>
            <a:r>
              <a:rPr sz="2000" spc="20" dirty="0">
                <a:solidFill>
                  <a:srgbClr val="6EAC46"/>
                </a:solidFill>
                <a:latin typeface="Arial"/>
                <a:cs typeface="Arial"/>
              </a:rPr>
              <a:t>e</a:t>
            </a:r>
            <a:r>
              <a:rPr sz="2000" spc="-155" dirty="0">
                <a:solidFill>
                  <a:srgbClr val="6EAC46"/>
                </a:solidFill>
                <a:latin typeface="Arial"/>
                <a:cs typeface="Arial"/>
              </a:rPr>
              <a:t> </a:t>
            </a:r>
            <a:r>
              <a:rPr sz="2000" spc="-305" dirty="0">
                <a:solidFill>
                  <a:srgbClr val="6EAC46"/>
                </a:solidFill>
                <a:latin typeface="Arial"/>
                <a:cs typeface="Arial"/>
              </a:rPr>
              <a:t>b</a:t>
            </a:r>
            <a:r>
              <a:rPr sz="2000" spc="-275" dirty="0">
                <a:solidFill>
                  <a:srgbClr val="6EAC46"/>
                </a:solidFill>
                <a:latin typeface="Arial"/>
                <a:cs typeface="Arial"/>
              </a:rPr>
              <a:t>i</a:t>
            </a:r>
            <a:r>
              <a:rPr sz="2000" spc="25" dirty="0">
                <a:solidFill>
                  <a:srgbClr val="6EAC46"/>
                </a:solidFill>
                <a:latin typeface="Arial"/>
                <a:cs typeface="Arial"/>
              </a:rPr>
              <a:t>ef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62769" y="693419"/>
            <a:ext cx="154940" cy="310515"/>
          </a:xfrm>
          <a:custGeom>
            <a:avLst/>
            <a:gdLst/>
            <a:ahLst/>
            <a:cxnLst/>
            <a:rect l="l" t="t" r="r" b="b"/>
            <a:pathLst>
              <a:path w="154939" h="310515">
                <a:moveTo>
                  <a:pt x="153924" y="304038"/>
                </a:moveTo>
                <a:lnTo>
                  <a:pt x="153924" y="288798"/>
                </a:lnTo>
                <a:lnTo>
                  <a:pt x="153162" y="288036"/>
                </a:lnTo>
                <a:lnTo>
                  <a:pt x="152400" y="286512"/>
                </a:lnTo>
                <a:lnTo>
                  <a:pt x="149352" y="283464"/>
                </a:lnTo>
                <a:lnTo>
                  <a:pt x="28956" y="283464"/>
                </a:lnTo>
                <a:lnTo>
                  <a:pt x="28956" y="4572"/>
                </a:lnTo>
                <a:lnTo>
                  <a:pt x="28194" y="3810"/>
                </a:lnTo>
                <a:lnTo>
                  <a:pt x="27432" y="2286"/>
                </a:lnTo>
                <a:lnTo>
                  <a:pt x="26670" y="2286"/>
                </a:lnTo>
                <a:lnTo>
                  <a:pt x="25908" y="1524"/>
                </a:lnTo>
                <a:lnTo>
                  <a:pt x="24384" y="762"/>
                </a:lnTo>
                <a:lnTo>
                  <a:pt x="22860" y="762"/>
                </a:lnTo>
                <a:lnTo>
                  <a:pt x="21336" y="0"/>
                </a:lnTo>
                <a:lnTo>
                  <a:pt x="7620" y="0"/>
                </a:lnTo>
                <a:lnTo>
                  <a:pt x="5334" y="762"/>
                </a:lnTo>
                <a:lnTo>
                  <a:pt x="3810" y="762"/>
                </a:lnTo>
                <a:lnTo>
                  <a:pt x="3048" y="1524"/>
                </a:lnTo>
                <a:lnTo>
                  <a:pt x="1524" y="2286"/>
                </a:lnTo>
                <a:lnTo>
                  <a:pt x="762" y="2286"/>
                </a:lnTo>
                <a:lnTo>
                  <a:pt x="762" y="3810"/>
                </a:lnTo>
                <a:lnTo>
                  <a:pt x="0" y="4572"/>
                </a:lnTo>
                <a:lnTo>
                  <a:pt x="0" y="300990"/>
                </a:lnTo>
                <a:lnTo>
                  <a:pt x="1524" y="304800"/>
                </a:lnTo>
                <a:lnTo>
                  <a:pt x="4572" y="307086"/>
                </a:lnTo>
                <a:lnTo>
                  <a:pt x="7620" y="308610"/>
                </a:lnTo>
                <a:lnTo>
                  <a:pt x="9906" y="310134"/>
                </a:lnTo>
                <a:lnTo>
                  <a:pt x="147828" y="310134"/>
                </a:lnTo>
                <a:lnTo>
                  <a:pt x="149352" y="309372"/>
                </a:lnTo>
                <a:lnTo>
                  <a:pt x="150114" y="309372"/>
                </a:lnTo>
                <a:lnTo>
                  <a:pt x="151638" y="307848"/>
                </a:lnTo>
                <a:lnTo>
                  <a:pt x="152400" y="306324"/>
                </a:lnTo>
                <a:lnTo>
                  <a:pt x="153162" y="305562"/>
                </a:lnTo>
                <a:lnTo>
                  <a:pt x="153924" y="304038"/>
                </a:lnTo>
                <a:close/>
              </a:path>
              <a:path w="154939" h="310515">
                <a:moveTo>
                  <a:pt x="154686" y="300990"/>
                </a:moveTo>
                <a:lnTo>
                  <a:pt x="154686" y="292608"/>
                </a:lnTo>
                <a:lnTo>
                  <a:pt x="153924" y="291084"/>
                </a:lnTo>
                <a:lnTo>
                  <a:pt x="153924" y="302514"/>
                </a:lnTo>
                <a:lnTo>
                  <a:pt x="154686" y="30099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448137" y="774609"/>
            <a:ext cx="191135" cy="233045"/>
          </a:xfrm>
          <a:custGeom>
            <a:avLst/>
            <a:gdLst/>
            <a:ahLst/>
            <a:cxnLst/>
            <a:rect l="l" t="t" r="r" b="b"/>
            <a:pathLst>
              <a:path w="191135" h="233044">
                <a:moveTo>
                  <a:pt x="191060" y="110834"/>
                </a:moveTo>
                <a:lnTo>
                  <a:pt x="191060" y="104738"/>
                </a:lnTo>
                <a:lnTo>
                  <a:pt x="190876" y="92808"/>
                </a:lnTo>
                <a:lnTo>
                  <a:pt x="183378" y="54572"/>
                </a:lnTo>
                <a:lnTo>
                  <a:pt x="161844" y="20986"/>
                </a:lnTo>
                <a:lnTo>
                  <a:pt x="119968" y="1353"/>
                </a:lnTo>
                <a:lnTo>
                  <a:pt x="89232" y="0"/>
                </a:lnTo>
                <a:lnTo>
                  <a:pt x="77614" y="1702"/>
                </a:lnTo>
                <a:lnTo>
                  <a:pt x="41949" y="16859"/>
                </a:lnTo>
                <a:lnTo>
                  <a:pt x="15530" y="47067"/>
                </a:lnTo>
                <a:lnTo>
                  <a:pt x="2719" y="83508"/>
                </a:lnTo>
                <a:lnTo>
                  <a:pt x="0" y="125437"/>
                </a:lnTo>
                <a:lnTo>
                  <a:pt x="935" y="137060"/>
                </a:lnTo>
                <a:lnTo>
                  <a:pt x="10116" y="176102"/>
                </a:lnTo>
                <a:lnTo>
                  <a:pt x="30278" y="206761"/>
                </a:lnTo>
                <a:lnTo>
                  <a:pt x="30278" y="119978"/>
                </a:lnTo>
                <a:lnTo>
                  <a:pt x="31029" y="119978"/>
                </a:lnTo>
                <a:lnTo>
                  <a:pt x="31029" y="89477"/>
                </a:lnTo>
                <a:lnTo>
                  <a:pt x="33302" y="77909"/>
                </a:lnTo>
                <a:lnTo>
                  <a:pt x="52751" y="41363"/>
                </a:lnTo>
                <a:lnTo>
                  <a:pt x="87552" y="24695"/>
                </a:lnTo>
                <a:lnTo>
                  <a:pt x="103025" y="24090"/>
                </a:lnTo>
                <a:lnTo>
                  <a:pt x="116034" y="25873"/>
                </a:lnTo>
                <a:lnTo>
                  <a:pt x="148439" y="46841"/>
                </a:lnTo>
                <a:lnTo>
                  <a:pt x="161342" y="96356"/>
                </a:lnTo>
                <a:lnTo>
                  <a:pt x="161342" y="119978"/>
                </a:lnTo>
                <a:lnTo>
                  <a:pt x="180392" y="119978"/>
                </a:lnTo>
                <a:lnTo>
                  <a:pt x="183440" y="119216"/>
                </a:lnTo>
                <a:lnTo>
                  <a:pt x="189536" y="114644"/>
                </a:lnTo>
                <a:lnTo>
                  <a:pt x="191060" y="110834"/>
                </a:lnTo>
                <a:close/>
              </a:path>
              <a:path w="191135" h="233044">
                <a:moveTo>
                  <a:pt x="181154" y="211418"/>
                </a:moveTo>
                <a:lnTo>
                  <a:pt x="181154" y="193892"/>
                </a:lnTo>
                <a:lnTo>
                  <a:pt x="178868" y="191606"/>
                </a:lnTo>
                <a:lnTo>
                  <a:pt x="178106" y="191606"/>
                </a:lnTo>
                <a:lnTo>
                  <a:pt x="177344" y="190844"/>
                </a:lnTo>
                <a:lnTo>
                  <a:pt x="175058" y="190844"/>
                </a:lnTo>
                <a:lnTo>
                  <a:pt x="172010" y="191606"/>
                </a:lnTo>
                <a:lnTo>
                  <a:pt x="168200" y="193892"/>
                </a:lnTo>
                <a:lnTo>
                  <a:pt x="164390" y="195416"/>
                </a:lnTo>
                <a:lnTo>
                  <a:pt x="159818" y="197702"/>
                </a:lnTo>
                <a:lnTo>
                  <a:pt x="153871" y="199455"/>
                </a:lnTo>
                <a:lnTo>
                  <a:pt x="143762" y="202763"/>
                </a:lnTo>
                <a:lnTo>
                  <a:pt x="129104" y="206035"/>
                </a:lnTo>
                <a:lnTo>
                  <a:pt x="117584" y="207206"/>
                </a:lnTo>
                <a:lnTo>
                  <a:pt x="102619" y="207564"/>
                </a:lnTo>
                <a:lnTo>
                  <a:pt x="90595" y="206644"/>
                </a:lnTo>
                <a:lnTo>
                  <a:pt x="54998" y="192115"/>
                </a:lnTo>
                <a:lnTo>
                  <a:pt x="32208" y="145881"/>
                </a:lnTo>
                <a:lnTo>
                  <a:pt x="30278" y="119978"/>
                </a:lnTo>
                <a:lnTo>
                  <a:pt x="30278" y="206761"/>
                </a:lnTo>
                <a:lnTo>
                  <a:pt x="67207" y="228171"/>
                </a:lnTo>
                <a:lnTo>
                  <a:pt x="106461" y="232731"/>
                </a:lnTo>
                <a:lnTo>
                  <a:pt x="119550" y="232060"/>
                </a:lnTo>
                <a:lnTo>
                  <a:pt x="131624" y="230468"/>
                </a:lnTo>
                <a:lnTo>
                  <a:pt x="140768" y="228944"/>
                </a:lnTo>
                <a:lnTo>
                  <a:pt x="148439" y="226647"/>
                </a:lnTo>
                <a:lnTo>
                  <a:pt x="155246" y="225134"/>
                </a:lnTo>
                <a:lnTo>
                  <a:pt x="161342" y="222848"/>
                </a:lnTo>
                <a:lnTo>
                  <a:pt x="166676" y="221324"/>
                </a:lnTo>
                <a:lnTo>
                  <a:pt x="171248" y="219038"/>
                </a:lnTo>
                <a:lnTo>
                  <a:pt x="175058" y="216752"/>
                </a:lnTo>
                <a:lnTo>
                  <a:pt x="178106" y="215990"/>
                </a:lnTo>
                <a:lnTo>
                  <a:pt x="179630" y="214466"/>
                </a:lnTo>
                <a:lnTo>
                  <a:pt x="179630" y="212942"/>
                </a:lnTo>
                <a:lnTo>
                  <a:pt x="181154" y="211418"/>
                </a:lnTo>
                <a:close/>
              </a:path>
              <a:path w="191135" h="233044">
                <a:moveTo>
                  <a:pt x="161342" y="119978"/>
                </a:moveTo>
                <a:lnTo>
                  <a:pt x="161342" y="96356"/>
                </a:lnTo>
                <a:lnTo>
                  <a:pt x="31029" y="89477"/>
                </a:lnTo>
                <a:lnTo>
                  <a:pt x="31029" y="119978"/>
                </a:lnTo>
                <a:lnTo>
                  <a:pt x="161342" y="119978"/>
                </a:lnTo>
                <a:close/>
              </a:path>
              <a:path w="191135" h="233044">
                <a:moveTo>
                  <a:pt x="181916" y="209894"/>
                </a:moveTo>
                <a:lnTo>
                  <a:pt x="181916" y="196178"/>
                </a:lnTo>
                <a:lnTo>
                  <a:pt x="181154" y="195416"/>
                </a:lnTo>
                <a:lnTo>
                  <a:pt x="181154" y="210656"/>
                </a:lnTo>
                <a:lnTo>
                  <a:pt x="181916" y="209894"/>
                </a:lnTo>
                <a:close/>
              </a:path>
              <a:path w="191135" h="233044">
                <a:moveTo>
                  <a:pt x="182678" y="206084"/>
                </a:moveTo>
                <a:lnTo>
                  <a:pt x="182678" y="201512"/>
                </a:lnTo>
                <a:lnTo>
                  <a:pt x="181916" y="199226"/>
                </a:lnTo>
                <a:lnTo>
                  <a:pt x="181916" y="206846"/>
                </a:lnTo>
                <a:lnTo>
                  <a:pt x="182678" y="2060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684917" y="774437"/>
            <a:ext cx="146685" cy="233045"/>
          </a:xfrm>
          <a:custGeom>
            <a:avLst/>
            <a:gdLst/>
            <a:ahLst/>
            <a:cxnLst/>
            <a:rect l="l" t="t" r="r" b="b"/>
            <a:pathLst>
              <a:path w="146685" h="233044">
                <a:moveTo>
                  <a:pt x="118109" y="219214"/>
                </a:moveTo>
                <a:lnTo>
                  <a:pt x="118109" y="175776"/>
                </a:lnTo>
                <a:lnTo>
                  <a:pt x="116585" y="181110"/>
                </a:lnTo>
                <a:lnTo>
                  <a:pt x="114299" y="186444"/>
                </a:lnTo>
                <a:lnTo>
                  <a:pt x="112013" y="191016"/>
                </a:lnTo>
                <a:lnTo>
                  <a:pt x="108203" y="195588"/>
                </a:lnTo>
                <a:lnTo>
                  <a:pt x="103631" y="198636"/>
                </a:lnTo>
                <a:lnTo>
                  <a:pt x="99821" y="201684"/>
                </a:lnTo>
                <a:lnTo>
                  <a:pt x="94487" y="203970"/>
                </a:lnTo>
                <a:lnTo>
                  <a:pt x="82295" y="207018"/>
                </a:lnTo>
                <a:lnTo>
                  <a:pt x="76961" y="207610"/>
                </a:lnTo>
                <a:lnTo>
                  <a:pt x="58619" y="207706"/>
                </a:lnTo>
                <a:lnTo>
                  <a:pt x="51053" y="207018"/>
                </a:lnTo>
                <a:lnTo>
                  <a:pt x="37337" y="202446"/>
                </a:lnTo>
                <a:lnTo>
                  <a:pt x="31241" y="200160"/>
                </a:lnTo>
                <a:lnTo>
                  <a:pt x="26669" y="197874"/>
                </a:lnTo>
                <a:lnTo>
                  <a:pt x="21335" y="194826"/>
                </a:lnTo>
                <a:lnTo>
                  <a:pt x="16763" y="192540"/>
                </a:lnTo>
                <a:lnTo>
                  <a:pt x="10667" y="187968"/>
                </a:lnTo>
                <a:lnTo>
                  <a:pt x="7619" y="187206"/>
                </a:lnTo>
                <a:lnTo>
                  <a:pt x="4571" y="187206"/>
                </a:lnTo>
                <a:lnTo>
                  <a:pt x="3809" y="187968"/>
                </a:lnTo>
                <a:lnTo>
                  <a:pt x="3047" y="187968"/>
                </a:lnTo>
                <a:lnTo>
                  <a:pt x="2285" y="189492"/>
                </a:lnTo>
                <a:lnTo>
                  <a:pt x="761" y="191016"/>
                </a:lnTo>
                <a:lnTo>
                  <a:pt x="761" y="194064"/>
                </a:lnTo>
                <a:lnTo>
                  <a:pt x="0" y="195588"/>
                </a:lnTo>
                <a:lnTo>
                  <a:pt x="0" y="207018"/>
                </a:lnTo>
                <a:lnTo>
                  <a:pt x="761" y="209304"/>
                </a:lnTo>
                <a:lnTo>
                  <a:pt x="2285" y="211590"/>
                </a:lnTo>
                <a:lnTo>
                  <a:pt x="3047" y="213876"/>
                </a:lnTo>
                <a:lnTo>
                  <a:pt x="4571" y="215400"/>
                </a:lnTo>
                <a:lnTo>
                  <a:pt x="9143" y="218448"/>
                </a:lnTo>
                <a:lnTo>
                  <a:pt x="16763" y="223020"/>
                </a:lnTo>
                <a:lnTo>
                  <a:pt x="21335" y="224544"/>
                </a:lnTo>
                <a:lnTo>
                  <a:pt x="26669" y="226830"/>
                </a:lnTo>
                <a:lnTo>
                  <a:pt x="32003" y="228354"/>
                </a:lnTo>
                <a:lnTo>
                  <a:pt x="38099" y="229878"/>
                </a:lnTo>
                <a:lnTo>
                  <a:pt x="44957" y="231402"/>
                </a:lnTo>
                <a:lnTo>
                  <a:pt x="58619" y="232920"/>
                </a:lnTo>
                <a:lnTo>
                  <a:pt x="69341" y="232809"/>
                </a:lnTo>
                <a:lnTo>
                  <a:pt x="78918" y="232266"/>
                </a:lnTo>
                <a:lnTo>
                  <a:pt x="91003" y="230192"/>
                </a:lnTo>
                <a:lnTo>
                  <a:pt x="104966" y="226279"/>
                </a:lnTo>
                <a:lnTo>
                  <a:pt x="115901" y="220800"/>
                </a:lnTo>
                <a:lnTo>
                  <a:pt x="118109" y="219214"/>
                </a:lnTo>
                <a:close/>
              </a:path>
              <a:path w="146685" h="233044">
                <a:moveTo>
                  <a:pt x="134873" y="35568"/>
                </a:moveTo>
                <a:lnTo>
                  <a:pt x="134873" y="18042"/>
                </a:lnTo>
                <a:lnTo>
                  <a:pt x="133349" y="16518"/>
                </a:lnTo>
                <a:lnTo>
                  <a:pt x="133349" y="15756"/>
                </a:lnTo>
                <a:lnTo>
                  <a:pt x="131825" y="14232"/>
                </a:lnTo>
                <a:lnTo>
                  <a:pt x="130301" y="13470"/>
                </a:lnTo>
                <a:lnTo>
                  <a:pt x="128777" y="11946"/>
                </a:lnTo>
                <a:lnTo>
                  <a:pt x="126491" y="10422"/>
                </a:lnTo>
                <a:lnTo>
                  <a:pt x="122681" y="8898"/>
                </a:lnTo>
                <a:lnTo>
                  <a:pt x="119633" y="7374"/>
                </a:lnTo>
                <a:lnTo>
                  <a:pt x="78918" y="0"/>
                </a:lnTo>
                <a:lnTo>
                  <a:pt x="71259" y="96"/>
                </a:lnTo>
                <a:lnTo>
                  <a:pt x="25145" y="18804"/>
                </a:lnTo>
                <a:lnTo>
                  <a:pt x="12191" y="37854"/>
                </a:lnTo>
                <a:lnTo>
                  <a:pt x="9143" y="45474"/>
                </a:lnTo>
                <a:lnTo>
                  <a:pt x="7619" y="52332"/>
                </a:lnTo>
                <a:lnTo>
                  <a:pt x="7619" y="69096"/>
                </a:lnTo>
                <a:lnTo>
                  <a:pt x="25145" y="101100"/>
                </a:lnTo>
                <a:lnTo>
                  <a:pt x="29717" y="106434"/>
                </a:lnTo>
                <a:lnTo>
                  <a:pt x="35051" y="109768"/>
                </a:lnTo>
                <a:lnTo>
                  <a:pt x="35051" y="53856"/>
                </a:lnTo>
                <a:lnTo>
                  <a:pt x="35813" y="48522"/>
                </a:lnTo>
                <a:lnTo>
                  <a:pt x="38099" y="44712"/>
                </a:lnTo>
                <a:lnTo>
                  <a:pt x="39623" y="40140"/>
                </a:lnTo>
                <a:lnTo>
                  <a:pt x="42671" y="36330"/>
                </a:lnTo>
                <a:lnTo>
                  <a:pt x="87521" y="23448"/>
                </a:lnTo>
                <a:lnTo>
                  <a:pt x="93725" y="24138"/>
                </a:lnTo>
                <a:lnTo>
                  <a:pt x="99059" y="25662"/>
                </a:lnTo>
                <a:lnTo>
                  <a:pt x="105155" y="27948"/>
                </a:lnTo>
                <a:lnTo>
                  <a:pt x="109727" y="29472"/>
                </a:lnTo>
                <a:lnTo>
                  <a:pt x="114299" y="31758"/>
                </a:lnTo>
                <a:lnTo>
                  <a:pt x="118109" y="34044"/>
                </a:lnTo>
                <a:lnTo>
                  <a:pt x="121919" y="35568"/>
                </a:lnTo>
                <a:lnTo>
                  <a:pt x="124205" y="37092"/>
                </a:lnTo>
                <a:lnTo>
                  <a:pt x="126491" y="39378"/>
                </a:lnTo>
                <a:lnTo>
                  <a:pt x="128777" y="40140"/>
                </a:lnTo>
                <a:lnTo>
                  <a:pt x="131063" y="40140"/>
                </a:lnTo>
                <a:lnTo>
                  <a:pt x="131825" y="39378"/>
                </a:lnTo>
                <a:lnTo>
                  <a:pt x="132587" y="39378"/>
                </a:lnTo>
                <a:lnTo>
                  <a:pt x="134111" y="37854"/>
                </a:lnTo>
                <a:lnTo>
                  <a:pt x="134111" y="36330"/>
                </a:lnTo>
                <a:lnTo>
                  <a:pt x="134873" y="35568"/>
                </a:lnTo>
                <a:close/>
              </a:path>
              <a:path w="146685" h="233044">
                <a:moveTo>
                  <a:pt x="146303" y="166632"/>
                </a:moveTo>
                <a:lnTo>
                  <a:pt x="146303" y="157488"/>
                </a:lnTo>
                <a:lnTo>
                  <a:pt x="144779" y="149868"/>
                </a:lnTo>
                <a:lnTo>
                  <a:pt x="141731" y="143772"/>
                </a:lnTo>
                <a:lnTo>
                  <a:pt x="138683" y="136914"/>
                </a:lnTo>
                <a:lnTo>
                  <a:pt x="97535" y="108720"/>
                </a:lnTo>
                <a:lnTo>
                  <a:pt x="90677" y="106434"/>
                </a:lnTo>
                <a:lnTo>
                  <a:pt x="76961" y="100338"/>
                </a:lnTo>
                <a:lnTo>
                  <a:pt x="42671" y="81288"/>
                </a:lnTo>
                <a:lnTo>
                  <a:pt x="39623" y="75954"/>
                </a:lnTo>
                <a:lnTo>
                  <a:pt x="36575" y="71382"/>
                </a:lnTo>
                <a:lnTo>
                  <a:pt x="35051" y="65286"/>
                </a:lnTo>
                <a:lnTo>
                  <a:pt x="35051" y="109768"/>
                </a:lnTo>
                <a:lnTo>
                  <a:pt x="35813" y="110244"/>
                </a:lnTo>
                <a:lnTo>
                  <a:pt x="42671" y="113292"/>
                </a:lnTo>
                <a:lnTo>
                  <a:pt x="48767" y="117102"/>
                </a:lnTo>
                <a:lnTo>
                  <a:pt x="55625" y="120150"/>
                </a:lnTo>
                <a:lnTo>
                  <a:pt x="62483" y="122436"/>
                </a:lnTo>
                <a:lnTo>
                  <a:pt x="69341" y="125484"/>
                </a:lnTo>
                <a:lnTo>
                  <a:pt x="76199" y="127770"/>
                </a:lnTo>
                <a:lnTo>
                  <a:pt x="83057" y="130818"/>
                </a:lnTo>
                <a:lnTo>
                  <a:pt x="89915" y="133104"/>
                </a:lnTo>
                <a:lnTo>
                  <a:pt x="95249" y="136152"/>
                </a:lnTo>
                <a:lnTo>
                  <a:pt x="100583" y="139962"/>
                </a:lnTo>
                <a:lnTo>
                  <a:pt x="105917" y="143010"/>
                </a:lnTo>
                <a:lnTo>
                  <a:pt x="113537" y="152154"/>
                </a:lnTo>
                <a:lnTo>
                  <a:pt x="116585" y="156726"/>
                </a:lnTo>
                <a:lnTo>
                  <a:pt x="118109" y="162060"/>
                </a:lnTo>
                <a:lnTo>
                  <a:pt x="118109" y="219214"/>
                </a:lnTo>
                <a:lnTo>
                  <a:pt x="126970" y="212854"/>
                </a:lnTo>
                <a:lnTo>
                  <a:pt x="135059" y="203741"/>
                </a:lnTo>
                <a:lnTo>
                  <a:pt x="141954" y="191943"/>
                </a:lnTo>
                <a:lnTo>
                  <a:pt x="145288" y="180232"/>
                </a:lnTo>
                <a:lnTo>
                  <a:pt x="146303" y="166632"/>
                </a:lnTo>
                <a:close/>
              </a:path>
              <a:path w="146685" h="233044">
                <a:moveTo>
                  <a:pt x="135635" y="32520"/>
                </a:moveTo>
                <a:lnTo>
                  <a:pt x="135635" y="22614"/>
                </a:lnTo>
                <a:lnTo>
                  <a:pt x="134873" y="21090"/>
                </a:lnTo>
                <a:lnTo>
                  <a:pt x="134873" y="34044"/>
                </a:lnTo>
                <a:lnTo>
                  <a:pt x="135635" y="325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990479" y="694944"/>
            <a:ext cx="322580" cy="310515"/>
          </a:xfrm>
          <a:custGeom>
            <a:avLst/>
            <a:gdLst/>
            <a:ahLst/>
            <a:cxnLst/>
            <a:rect l="l" t="t" r="r" b="b"/>
            <a:pathLst>
              <a:path w="322579" h="310515">
                <a:moveTo>
                  <a:pt x="322325" y="304799"/>
                </a:moveTo>
                <a:lnTo>
                  <a:pt x="322325" y="12191"/>
                </a:lnTo>
                <a:lnTo>
                  <a:pt x="320801" y="7619"/>
                </a:lnTo>
                <a:lnTo>
                  <a:pt x="320039" y="6095"/>
                </a:lnTo>
                <a:lnTo>
                  <a:pt x="318515" y="3809"/>
                </a:lnTo>
                <a:lnTo>
                  <a:pt x="316229" y="1523"/>
                </a:lnTo>
                <a:lnTo>
                  <a:pt x="314705" y="761"/>
                </a:lnTo>
                <a:lnTo>
                  <a:pt x="313181" y="761"/>
                </a:lnTo>
                <a:lnTo>
                  <a:pt x="311657" y="0"/>
                </a:lnTo>
                <a:lnTo>
                  <a:pt x="285749" y="0"/>
                </a:lnTo>
                <a:lnTo>
                  <a:pt x="281177" y="1523"/>
                </a:lnTo>
                <a:lnTo>
                  <a:pt x="279653" y="2285"/>
                </a:lnTo>
                <a:lnTo>
                  <a:pt x="275081" y="5333"/>
                </a:lnTo>
                <a:lnTo>
                  <a:pt x="273557" y="7619"/>
                </a:lnTo>
                <a:lnTo>
                  <a:pt x="271271" y="10667"/>
                </a:lnTo>
                <a:lnTo>
                  <a:pt x="269747" y="12953"/>
                </a:lnTo>
                <a:lnTo>
                  <a:pt x="268223" y="16001"/>
                </a:lnTo>
                <a:lnTo>
                  <a:pt x="266699" y="19811"/>
                </a:lnTo>
                <a:lnTo>
                  <a:pt x="160019" y="264413"/>
                </a:lnTo>
                <a:lnTo>
                  <a:pt x="159257" y="264413"/>
                </a:lnTo>
                <a:lnTo>
                  <a:pt x="57149" y="19049"/>
                </a:lnTo>
                <a:lnTo>
                  <a:pt x="56387" y="16001"/>
                </a:lnTo>
                <a:lnTo>
                  <a:pt x="54863" y="13715"/>
                </a:lnTo>
                <a:lnTo>
                  <a:pt x="53339" y="10667"/>
                </a:lnTo>
                <a:lnTo>
                  <a:pt x="51815" y="8381"/>
                </a:lnTo>
                <a:lnTo>
                  <a:pt x="49529" y="6857"/>
                </a:lnTo>
                <a:lnTo>
                  <a:pt x="47243" y="4571"/>
                </a:lnTo>
                <a:lnTo>
                  <a:pt x="44957" y="3047"/>
                </a:lnTo>
                <a:lnTo>
                  <a:pt x="41909" y="2285"/>
                </a:lnTo>
                <a:lnTo>
                  <a:pt x="38861" y="761"/>
                </a:lnTo>
                <a:lnTo>
                  <a:pt x="36575" y="0"/>
                </a:lnTo>
                <a:lnTo>
                  <a:pt x="9905" y="0"/>
                </a:lnTo>
                <a:lnTo>
                  <a:pt x="6857" y="761"/>
                </a:lnTo>
                <a:lnTo>
                  <a:pt x="3809" y="3047"/>
                </a:lnTo>
                <a:lnTo>
                  <a:pt x="1523" y="5333"/>
                </a:lnTo>
                <a:lnTo>
                  <a:pt x="0" y="9143"/>
                </a:lnTo>
                <a:lnTo>
                  <a:pt x="0" y="306323"/>
                </a:lnTo>
                <a:lnTo>
                  <a:pt x="1523" y="307848"/>
                </a:lnTo>
                <a:lnTo>
                  <a:pt x="2285" y="307848"/>
                </a:lnTo>
                <a:lnTo>
                  <a:pt x="5333" y="309371"/>
                </a:lnTo>
                <a:lnTo>
                  <a:pt x="8381" y="309371"/>
                </a:lnTo>
                <a:lnTo>
                  <a:pt x="10667" y="310134"/>
                </a:lnTo>
                <a:lnTo>
                  <a:pt x="16763" y="310134"/>
                </a:lnTo>
                <a:lnTo>
                  <a:pt x="19049" y="309371"/>
                </a:lnTo>
                <a:lnTo>
                  <a:pt x="22859" y="309371"/>
                </a:lnTo>
                <a:lnTo>
                  <a:pt x="24383" y="308609"/>
                </a:lnTo>
                <a:lnTo>
                  <a:pt x="25145" y="307848"/>
                </a:lnTo>
                <a:lnTo>
                  <a:pt x="26669" y="307848"/>
                </a:lnTo>
                <a:lnTo>
                  <a:pt x="28193" y="306323"/>
                </a:lnTo>
                <a:lnTo>
                  <a:pt x="28193" y="305561"/>
                </a:lnTo>
                <a:lnTo>
                  <a:pt x="28955" y="304799"/>
                </a:lnTo>
                <a:lnTo>
                  <a:pt x="28955" y="25145"/>
                </a:lnTo>
                <a:lnTo>
                  <a:pt x="144779" y="305561"/>
                </a:lnTo>
                <a:lnTo>
                  <a:pt x="144779" y="306323"/>
                </a:lnTo>
                <a:lnTo>
                  <a:pt x="146303" y="307847"/>
                </a:lnTo>
                <a:lnTo>
                  <a:pt x="147065" y="307847"/>
                </a:lnTo>
                <a:lnTo>
                  <a:pt x="147827" y="308609"/>
                </a:lnTo>
                <a:lnTo>
                  <a:pt x="149351" y="308609"/>
                </a:lnTo>
                <a:lnTo>
                  <a:pt x="150113" y="309371"/>
                </a:lnTo>
                <a:lnTo>
                  <a:pt x="153923" y="309371"/>
                </a:lnTo>
                <a:lnTo>
                  <a:pt x="155447" y="310133"/>
                </a:lnTo>
                <a:lnTo>
                  <a:pt x="160019" y="310133"/>
                </a:lnTo>
                <a:lnTo>
                  <a:pt x="161543" y="309371"/>
                </a:lnTo>
                <a:lnTo>
                  <a:pt x="164591" y="309371"/>
                </a:lnTo>
                <a:lnTo>
                  <a:pt x="166115" y="308609"/>
                </a:lnTo>
                <a:lnTo>
                  <a:pt x="166877" y="308609"/>
                </a:lnTo>
                <a:lnTo>
                  <a:pt x="168401" y="307847"/>
                </a:lnTo>
                <a:lnTo>
                  <a:pt x="169163" y="307847"/>
                </a:lnTo>
                <a:lnTo>
                  <a:pt x="170687" y="306323"/>
                </a:lnTo>
                <a:lnTo>
                  <a:pt x="170687" y="305561"/>
                </a:lnTo>
                <a:lnTo>
                  <a:pt x="171449" y="305561"/>
                </a:lnTo>
                <a:lnTo>
                  <a:pt x="292607" y="25145"/>
                </a:lnTo>
                <a:lnTo>
                  <a:pt x="293369" y="25145"/>
                </a:lnTo>
                <a:lnTo>
                  <a:pt x="293369" y="306323"/>
                </a:lnTo>
                <a:lnTo>
                  <a:pt x="294893" y="307847"/>
                </a:lnTo>
                <a:lnTo>
                  <a:pt x="296417" y="307847"/>
                </a:lnTo>
                <a:lnTo>
                  <a:pt x="297179" y="308609"/>
                </a:lnTo>
                <a:lnTo>
                  <a:pt x="298703" y="309371"/>
                </a:lnTo>
                <a:lnTo>
                  <a:pt x="302513" y="309371"/>
                </a:lnTo>
                <a:lnTo>
                  <a:pt x="304799" y="310133"/>
                </a:lnTo>
                <a:lnTo>
                  <a:pt x="310133" y="310133"/>
                </a:lnTo>
                <a:lnTo>
                  <a:pt x="312419" y="309371"/>
                </a:lnTo>
                <a:lnTo>
                  <a:pt x="316229" y="309371"/>
                </a:lnTo>
                <a:lnTo>
                  <a:pt x="317753" y="308609"/>
                </a:lnTo>
                <a:lnTo>
                  <a:pt x="318515" y="307847"/>
                </a:lnTo>
                <a:lnTo>
                  <a:pt x="320039" y="307847"/>
                </a:lnTo>
                <a:lnTo>
                  <a:pt x="321563" y="306323"/>
                </a:lnTo>
                <a:lnTo>
                  <a:pt x="321563" y="305561"/>
                </a:lnTo>
                <a:lnTo>
                  <a:pt x="322325" y="30479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379940" y="774235"/>
            <a:ext cx="207645" cy="233679"/>
          </a:xfrm>
          <a:custGeom>
            <a:avLst/>
            <a:gdLst/>
            <a:ahLst/>
            <a:cxnLst/>
            <a:rect l="l" t="t" r="r" b="b"/>
            <a:pathLst>
              <a:path w="207645" h="233680">
                <a:moveTo>
                  <a:pt x="207185" y="114256"/>
                </a:moveTo>
                <a:lnTo>
                  <a:pt x="201853" y="71957"/>
                </a:lnTo>
                <a:lnTo>
                  <a:pt x="185704" y="36355"/>
                </a:lnTo>
                <a:lnTo>
                  <a:pt x="156284" y="11106"/>
                </a:lnTo>
                <a:lnTo>
                  <a:pt x="116850" y="452"/>
                </a:lnTo>
                <a:lnTo>
                  <a:pt x="101829" y="0"/>
                </a:lnTo>
                <a:lnTo>
                  <a:pt x="90077" y="759"/>
                </a:lnTo>
                <a:lnTo>
                  <a:pt x="52154" y="12073"/>
                </a:lnTo>
                <a:lnTo>
                  <a:pt x="22849" y="37922"/>
                </a:lnTo>
                <a:lnTo>
                  <a:pt x="6127" y="72950"/>
                </a:lnTo>
                <a:lnTo>
                  <a:pt x="0" y="123772"/>
                </a:lnTo>
                <a:lnTo>
                  <a:pt x="750" y="135654"/>
                </a:lnTo>
                <a:lnTo>
                  <a:pt x="9241" y="174069"/>
                </a:lnTo>
                <a:lnTo>
                  <a:pt x="29896" y="207083"/>
                </a:lnTo>
                <a:lnTo>
                  <a:pt x="30502" y="207602"/>
                </a:lnTo>
                <a:lnTo>
                  <a:pt x="30502" y="110161"/>
                </a:lnTo>
                <a:lnTo>
                  <a:pt x="31383" y="98886"/>
                </a:lnTo>
                <a:lnTo>
                  <a:pt x="41851" y="60161"/>
                </a:lnTo>
                <a:lnTo>
                  <a:pt x="80798" y="27394"/>
                </a:lnTo>
                <a:lnTo>
                  <a:pt x="108232" y="24408"/>
                </a:lnTo>
                <a:lnTo>
                  <a:pt x="119998" y="25696"/>
                </a:lnTo>
                <a:lnTo>
                  <a:pt x="154394" y="43410"/>
                </a:lnTo>
                <a:lnTo>
                  <a:pt x="175379" y="91095"/>
                </a:lnTo>
                <a:lnTo>
                  <a:pt x="177467" y="116542"/>
                </a:lnTo>
                <a:lnTo>
                  <a:pt x="177467" y="202618"/>
                </a:lnTo>
                <a:lnTo>
                  <a:pt x="181177" y="198817"/>
                </a:lnTo>
                <a:lnTo>
                  <a:pt x="202817" y="152550"/>
                </a:lnTo>
                <a:lnTo>
                  <a:pt x="206699" y="127459"/>
                </a:lnTo>
                <a:lnTo>
                  <a:pt x="207185" y="114256"/>
                </a:lnTo>
                <a:close/>
              </a:path>
              <a:path w="207645" h="233680">
                <a:moveTo>
                  <a:pt x="177467" y="202618"/>
                </a:moveTo>
                <a:lnTo>
                  <a:pt x="177467" y="116542"/>
                </a:lnTo>
                <a:lnTo>
                  <a:pt x="177254" y="124318"/>
                </a:lnTo>
                <a:lnTo>
                  <a:pt x="176104" y="135242"/>
                </a:lnTo>
                <a:lnTo>
                  <a:pt x="163842" y="174504"/>
                </a:lnTo>
                <a:lnTo>
                  <a:pt x="134599" y="201944"/>
                </a:lnTo>
                <a:lnTo>
                  <a:pt x="96332" y="207781"/>
                </a:lnTo>
                <a:lnTo>
                  <a:pt x="85225" y="206123"/>
                </a:lnTo>
                <a:lnTo>
                  <a:pt x="50647" y="186421"/>
                </a:lnTo>
                <a:lnTo>
                  <a:pt x="33016" y="148567"/>
                </a:lnTo>
                <a:lnTo>
                  <a:pt x="30502" y="110161"/>
                </a:lnTo>
                <a:lnTo>
                  <a:pt x="30502" y="207602"/>
                </a:lnTo>
                <a:lnTo>
                  <a:pt x="63229" y="227779"/>
                </a:lnTo>
                <a:lnTo>
                  <a:pt x="101538" y="233128"/>
                </a:lnTo>
                <a:lnTo>
                  <a:pt x="114242" y="232512"/>
                </a:lnTo>
                <a:lnTo>
                  <a:pt x="151172" y="222310"/>
                </a:lnTo>
                <a:lnTo>
                  <a:pt x="171970" y="208250"/>
                </a:lnTo>
                <a:lnTo>
                  <a:pt x="177467" y="20261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647323" y="776477"/>
            <a:ext cx="175260" cy="231140"/>
          </a:xfrm>
          <a:custGeom>
            <a:avLst/>
            <a:gdLst/>
            <a:ahLst/>
            <a:cxnLst/>
            <a:rect l="l" t="t" r="r" b="b"/>
            <a:pathLst>
              <a:path w="175260" h="231140">
                <a:moveTo>
                  <a:pt x="175260" y="224028"/>
                </a:moveTo>
                <a:lnTo>
                  <a:pt x="175260" y="4572"/>
                </a:lnTo>
                <a:lnTo>
                  <a:pt x="171450" y="762"/>
                </a:lnTo>
                <a:lnTo>
                  <a:pt x="167640" y="762"/>
                </a:lnTo>
                <a:lnTo>
                  <a:pt x="166116" y="0"/>
                </a:lnTo>
                <a:lnTo>
                  <a:pt x="156210" y="0"/>
                </a:lnTo>
                <a:lnTo>
                  <a:pt x="153924" y="762"/>
                </a:lnTo>
                <a:lnTo>
                  <a:pt x="150876" y="762"/>
                </a:lnTo>
                <a:lnTo>
                  <a:pt x="149352" y="1524"/>
                </a:lnTo>
                <a:lnTo>
                  <a:pt x="147066" y="3810"/>
                </a:lnTo>
                <a:lnTo>
                  <a:pt x="147066" y="6096"/>
                </a:lnTo>
                <a:lnTo>
                  <a:pt x="141679" y="167258"/>
                </a:lnTo>
                <a:lnTo>
                  <a:pt x="103122" y="200938"/>
                </a:lnTo>
                <a:lnTo>
                  <a:pt x="79248" y="207264"/>
                </a:lnTo>
                <a:lnTo>
                  <a:pt x="70866" y="207264"/>
                </a:lnTo>
                <a:lnTo>
                  <a:pt x="63246" y="205740"/>
                </a:lnTo>
                <a:lnTo>
                  <a:pt x="57150" y="201930"/>
                </a:lnTo>
                <a:lnTo>
                  <a:pt x="50292" y="198882"/>
                </a:lnTo>
                <a:lnTo>
                  <a:pt x="30217" y="160683"/>
                </a:lnTo>
                <a:lnTo>
                  <a:pt x="28194" y="4572"/>
                </a:lnTo>
                <a:lnTo>
                  <a:pt x="27432" y="3810"/>
                </a:lnTo>
                <a:lnTo>
                  <a:pt x="27432" y="3048"/>
                </a:lnTo>
                <a:lnTo>
                  <a:pt x="26670" y="2286"/>
                </a:lnTo>
                <a:lnTo>
                  <a:pt x="25146" y="1524"/>
                </a:lnTo>
                <a:lnTo>
                  <a:pt x="24384" y="762"/>
                </a:lnTo>
                <a:lnTo>
                  <a:pt x="21336" y="762"/>
                </a:lnTo>
                <a:lnTo>
                  <a:pt x="19050" y="0"/>
                </a:lnTo>
                <a:lnTo>
                  <a:pt x="9144" y="0"/>
                </a:lnTo>
                <a:lnTo>
                  <a:pt x="7620" y="762"/>
                </a:lnTo>
                <a:lnTo>
                  <a:pt x="3810" y="762"/>
                </a:lnTo>
                <a:lnTo>
                  <a:pt x="3048" y="1524"/>
                </a:lnTo>
                <a:lnTo>
                  <a:pt x="1524" y="2286"/>
                </a:lnTo>
                <a:lnTo>
                  <a:pt x="762" y="3048"/>
                </a:lnTo>
                <a:lnTo>
                  <a:pt x="762" y="3810"/>
                </a:lnTo>
                <a:lnTo>
                  <a:pt x="0" y="4572"/>
                </a:lnTo>
                <a:lnTo>
                  <a:pt x="8" y="138365"/>
                </a:lnTo>
                <a:lnTo>
                  <a:pt x="7344" y="186427"/>
                </a:lnTo>
                <a:lnTo>
                  <a:pt x="30568" y="217754"/>
                </a:lnTo>
                <a:lnTo>
                  <a:pt x="81118" y="230690"/>
                </a:lnTo>
                <a:lnTo>
                  <a:pt x="91738" y="228890"/>
                </a:lnTo>
                <a:lnTo>
                  <a:pt x="128315" y="210645"/>
                </a:lnTo>
                <a:lnTo>
                  <a:pt x="147828" y="191262"/>
                </a:lnTo>
                <a:lnTo>
                  <a:pt x="147828" y="224028"/>
                </a:lnTo>
                <a:lnTo>
                  <a:pt x="149352" y="225552"/>
                </a:lnTo>
                <a:lnTo>
                  <a:pt x="149352" y="226314"/>
                </a:lnTo>
                <a:lnTo>
                  <a:pt x="150876" y="226314"/>
                </a:lnTo>
                <a:lnTo>
                  <a:pt x="151638" y="227076"/>
                </a:lnTo>
                <a:lnTo>
                  <a:pt x="153162" y="227838"/>
                </a:lnTo>
                <a:lnTo>
                  <a:pt x="156210" y="227838"/>
                </a:lnTo>
                <a:lnTo>
                  <a:pt x="158496" y="228600"/>
                </a:lnTo>
                <a:lnTo>
                  <a:pt x="163830" y="228600"/>
                </a:lnTo>
                <a:lnTo>
                  <a:pt x="166116" y="227838"/>
                </a:lnTo>
                <a:lnTo>
                  <a:pt x="169926" y="227838"/>
                </a:lnTo>
                <a:lnTo>
                  <a:pt x="171450" y="227076"/>
                </a:lnTo>
                <a:lnTo>
                  <a:pt x="172212" y="226314"/>
                </a:lnTo>
                <a:lnTo>
                  <a:pt x="173736" y="226314"/>
                </a:lnTo>
                <a:lnTo>
                  <a:pt x="174498" y="225552"/>
                </a:lnTo>
                <a:lnTo>
                  <a:pt x="174498" y="224790"/>
                </a:lnTo>
                <a:lnTo>
                  <a:pt x="175260" y="22402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15166" y="670559"/>
            <a:ext cx="0" cy="334645"/>
          </a:xfrm>
          <a:custGeom>
            <a:avLst/>
            <a:gdLst/>
            <a:ahLst/>
            <a:cxnLst/>
            <a:rect l="l" t="t" r="r" b="b"/>
            <a:pathLst>
              <a:path h="334644">
                <a:moveTo>
                  <a:pt x="0" y="0"/>
                </a:moveTo>
                <a:lnTo>
                  <a:pt x="0" y="334517"/>
                </a:lnTo>
              </a:path>
            </a:pathLst>
          </a:custGeom>
          <a:ln w="29464">
            <a:solidFill>
              <a:srgbClr val="FF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001653" y="690372"/>
            <a:ext cx="33020" cy="314960"/>
          </a:xfrm>
          <a:custGeom>
            <a:avLst/>
            <a:gdLst/>
            <a:ahLst/>
            <a:cxnLst/>
            <a:rect l="l" t="t" r="r" b="b"/>
            <a:pathLst>
              <a:path w="33020" h="314959">
                <a:moveTo>
                  <a:pt x="5333" y="310896"/>
                </a:moveTo>
                <a:lnTo>
                  <a:pt x="5333" y="89916"/>
                </a:lnTo>
                <a:lnTo>
                  <a:pt x="4571" y="90678"/>
                </a:lnTo>
                <a:lnTo>
                  <a:pt x="4571" y="310134"/>
                </a:lnTo>
                <a:lnTo>
                  <a:pt x="5333" y="310896"/>
                </a:lnTo>
                <a:close/>
              </a:path>
              <a:path w="33020" h="314959">
                <a:moveTo>
                  <a:pt x="32003" y="311658"/>
                </a:moveTo>
                <a:lnTo>
                  <a:pt x="32003" y="89154"/>
                </a:lnTo>
                <a:lnTo>
                  <a:pt x="31241" y="88392"/>
                </a:lnTo>
                <a:lnTo>
                  <a:pt x="29717" y="87630"/>
                </a:lnTo>
                <a:lnTo>
                  <a:pt x="28955" y="86868"/>
                </a:lnTo>
                <a:lnTo>
                  <a:pt x="25907" y="86868"/>
                </a:lnTo>
                <a:lnTo>
                  <a:pt x="23621" y="86106"/>
                </a:lnTo>
                <a:lnTo>
                  <a:pt x="13715" y="86106"/>
                </a:lnTo>
                <a:lnTo>
                  <a:pt x="12191" y="86868"/>
                </a:lnTo>
                <a:lnTo>
                  <a:pt x="8381" y="86868"/>
                </a:lnTo>
                <a:lnTo>
                  <a:pt x="7619" y="87630"/>
                </a:lnTo>
                <a:lnTo>
                  <a:pt x="6095" y="88392"/>
                </a:lnTo>
                <a:lnTo>
                  <a:pt x="5333" y="89154"/>
                </a:lnTo>
                <a:lnTo>
                  <a:pt x="5333" y="311658"/>
                </a:lnTo>
                <a:lnTo>
                  <a:pt x="6095" y="312420"/>
                </a:lnTo>
                <a:lnTo>
                  <a:pt x="7619" y="312420"/>
                </a:lnTo>
                <a:lnTo>
                  <a:pt x="8381" y="313182"/>
                </a:lnTo>
                <a:lnTo>
                  <a:pt x="9905" y="313944"/>
                </a:lnTo>
                <a:lnTo>
                  <a:pt x="13715" y="313944"/>
                </a:lnTo>
                <a:lnTo>
                  <a:pt x="16001" y="314706"/>
                </a:lnTo>
                <a:lnTo>
                  <a:pt x="21335" y="314706"/>
                </a:lnTo>
                <a:lnTo>
                  <a:pt x="23621" y="313944"/>
                </a:lnTo>
                <a:lnTo>
                  <a:pt x="27431" y="313944"/>
                </a:lnTo>
                <a:lnTo>
                  <a:pt x="28955" y="313182"/>
                </a:lnTo>
                <a:lnTo>
                  <a:pt x="29717" y="312420"/>
                </a:lnTo>
                <a:lnTo>
                  <a:pt x="31241" y="312420"/>
                </a:lnTo>
                <a:lnTo>
                  <a:pt x="32003" y="311658"/>
                </a:lnTo>
                <a:close/>
              </a:path>
              <a:path w="33020" h="314959">
                <a:moveTo>
                  <a:pt x="32765" y="310134"/>
                </a:moveTo>
                <a:lnTo>
                  <a:pt x="32765" y="90678"/>
                </a:lnTo>
                <a:lnTo>
                  <a:pt x="32003" y="89916"/>
                </a:lnTo>
                <a:lnTo>
                  <a:pt x="32003" y="310896"/>
                </a:lnTo>
                <a:lnTo>
                  <a:pt x="32765" y="310134"/>
                </a:lnTo>
                <a:close/>
              </a:path>
              <a:path w="33020" h="314959">
                <a:moveTo>
                  <a:pt x="37337" y="27432"/>
                </a:moveTo>
                <a:lnTo>
                  <a:pt x="37337" y="12192"/>
                </a:lnTo>
                <a:lnTo>
                  <a:pt x="35813" y="6858"/>
                </a:lnTo>
                <a:lnTo>
                  <a:pt x="30479" y="1524"/>
                </a:lnTo>
                <a:lnTo>
                  <a:pt x="25907" y="0"/>
                </a:lnTo>
                <a:lnTo>
                  <a:pt x="11429" y="0"/>
                </a:lnTo>
                <a:lnTo>
                  <a:pt x="6857" y="1524"/>
                </a:lnTo>
                <a:lnTo>
                  <a:pt x="1523" y="6858"/>
                </a:lnTo>
                <a:lnTo>
                  <a:pt x="0" y="12192"/>
                </a:lnTo>
                <a:lnTo>
                  <a:pt x="0" y="27432"/>
                </a:lnTo>
                <a:lnTo>
                  <a:pt x="1523" y="32766"/>
                </a:lnTo>
                <a:lnTo>
                  <a:pt x="6857" y="38100"/>
                </a:lnTo>
                <a:lnTo>
                  <a:pt x="11429" y="38862"/>
                </a:lnTo>
                <a:lnTo>
                  <a:pt x="25907" y="38862"/>
                </a:lnTo>
                <a:lnTo>
                  <a:pt x="30479" y="38100"/>
                </a:lnTo>
                <a:lnTo>
                  <a:pt x="35813" y="32766"/>
                </a:lnTo>
                <a:lnTo>
                  <a:pt x="37337" y="274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111381" y="781050"/>
            <a:ext cx="175260" cy="224154"/>
          </a:xfrm>
          <a:custGeom>
            <a:avLst/>
            <a:gdLst/>
            <a:ahLst/>
            <a:cxnLst/>
            <a:rect l="l" t="t" r="r" b="b"/>
            <a:pathLst>
              <a:path w="175260" h="224155">
                <a:moveTo>
                  <a:pt x="762" y="219456"/>
                </a:moveTo>
                <a:lnTo>
                  <a:pt x="762" y="0"/>
                </a:lnTo>
                <a:lnTo>
                  <a:pt x="0" y="762"/>
                </a:lnTo>
                <a:lnTo>
                  <a:pt x="0" y="218694"/>
                </a:lnTo>
                <a:lnTo>
                  <a:pt x="762" y="219456"/>
                </a:lnTo>
                <a:close/>
              </a:path>
              <a:path w="175260" h="224155">
                <a:moveTo>
                  <a:pt x="175260" y="219456"/>
                </a:moveTo>
                <a:lnTo>
                  <a:pt x="174958" y="76065"/>
                </a:lnTo>
                <a:lnTo>
                  <a:pt x="168276" y="37113"/>
                </a:lnTo>
                <a:lnTo>
                  <a:pt x="144933" y="6058"/>
                </a:lnTo>
                <a:lnTo>
                  <a:pt x="94379" y="-6681"/>
                </a:lnTo>
                <a:lnTo>
                  <a:pt x="83721" y="-4922"/>
                </a:lnTo>
                <a:lnTo>
                  <a:pt x="47145" y="13146"/>
                </a:lnTo>
                <a:lnTo>
                  <a:pt x="27432" y="32004"/>
                </a:lnTo>
                <a:lnTo>
                  <a:pt x="27432" y="0"/>
                </a:lnTo>
                <a:lnTo>
                  <a:pt x="25908" y="-1523"/>
                </a:lnTo>
                <a:lnTo>
                  <a:pt x="25908" y="-2285"/>
                </a:lnTo>
                <a:lnTo>
                  <a:pt x="24384" y="-3047"/>
                </a:lnTo>
                <a:lnTo>
                  <a:pt x="23622" y="-3809"/>
                </a:lnTo>
                <a:lnTo>
                  <a:pt x="20574" y="-3809"/>
                </a:lnTo>
                <a:lnTo>
                  <a:pt x="19050" y="-4571"/>
                </a:lnTo>
                <a:lnTo>
                  <a:pt x="9144" y="-4571"/>
                </a:lnTo>
                <a:lnTo>
                  <a:pt x="7620" y="-3809"/>
                </a:lnTo>
                <a:lnTo>
                  <a:pt x="4572" y="-3809"/>
                </a:lnTo>
                <a:lnTo>
                  <a:pt x="3048" y="-3047"/>
                </a:lnTo>
                <a:lnTo>
                  <a:pt x="762" y="-761"/>
                </a:lnTo>
                <a:lnTo>
                  <a:pt x="762" y="220218"/>
                </a:lnTo>
                <a:lnTo>
                  <a:pt x="2286" y="221742"/>
                </a:lnTo>
                <a:lnTo>
                  <a:pt x="3048" y="221742"/>
                </a:lnTo>
                <a:lnTo>
                  <a:pt x="6096" y="223266"/>
                </a:lnTo>
                <a:lnTo>
                  <a:pt x="9144" y="223266"/>
                </a:lnTo>
                <a:lnTo>
                  <a:pt x="11430" y="224028"/>
                </a:lnTo>
                <a:lnTo>
                  <a:pt x="17526" y="224028"/>
                </a:lnTo>
                <a:lnTo>
                  <a:pt x="19812" y="223266"/>
                </a:lnTo>
                <a:lnTo>
                  <a:pt x="22860" y="223266"/>
                </a:lnTo>
                <a:lnTo>
                  <a:pt x="25908" y="221742"/>
                </a:lnTo>
                <a:lnTo>
                  <a:pt x="26670" y="221742"/>
                </a:lnTo>
                <a:lnTo>
                  <a:pt x="28194" y="220218"/>
                </a:lnTo>
                <a:lnTo>
                  <a:pt x="28194" y="219456"/>
                </a:lnTo>
                <a:lnTo>
                  <a:pt x="28956" y="218694"/>
                </a:lnTo>
                <a:lnTo>
                  <a:pt x="28956" y="217170"/>
                </a:lnTo>
                <a:lnTo>
                  <a:pt x="33501" y="56679"/>
                </a:lnTo>
                <a:lnTo>
                  <a:pt x="71959" y="22887"/>
                </a:lnTo>
                <a:lnTo>
                  <a:pt x="96012" y="16764"/>
                </a:lnTo>
                <a:lnTo>
                  <a:pt x="104394" y="16764"/>
                </a:lnTo>
                <a:lnTo>
                  <a:pt x="136442" y="37732"/>
                </a:lnTo>
                <a:lnTo>
                  <a:pt x="146662" y="74872"/>
                </a:lnTo>
                <a:lnTo>
                  <a:pt x="147066" y="89154"/>
                </a:lnTo>
                <a:lnTo>
                  <a:pt x="147066" y="219456"/>
                </a:lnTo>
                <a:lnTo>
                  <a:pt x="147828" y="220218"/>
                </a:lnTo>
                <a:lnTo>
                  <a:pt x="147828" y="220980"/>
                </a:lnTo>
                <a:lnTo>
                  <a:pt x="148590" y="221742"/>
                </a:lnTo>
                <a:lnTo>
                  <a:pt x="150114" y="221742"/>
                </a:lnTo>
                <a:lnTo>
                  <a:pt x="150876" y="222504"/>
                </a:lnTo>
                <a:lnTo>
                  <a:pt x="152400" y="223266"/>
                </a:lnTo>
                <a:lnTo>
                  <a:pt x="156210" y="223266"/>
                </a:lnTo>
                <a:lnTo>
                  <a:pt x="158496" y="224028"/>
                </a:lnTo>
                <a:lnTo>
                  <a:pt x="163830" y="224028"/>
                </a:lnTo>
                <a:lnTo>
                  <a:pt x="166116" y="223266"/>
                </a:lnTo>
                <a:lnTo>
                  <a:pt x="169926" y="223266"/>
                </a:lnTo>
                <a:lnTo>
                  <a:pt x="171450" y="222504"/>
                </a:lnTo>
                <a:lnTo>
                  <a:pt x="172212" y="221742"/>
                </a:lnTo>
                <a:lnTo>
                  <a:pt x="173850" y="221627"/>
                </a:lnTo>
                <a:lnTo>
                  <a:pt x="174498" y="220980"/>
                </a:lnTo>
                <a:lnTo>
                  <a:pt x="174498" y="220218"/>
                </a:lnTo>
                <a:lnTo>
                  <a:pt x="175260" y="2194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344553" y="774437"/>
            <a:ext cx="146685" cy="233045"/>
          </a:xfrm>
          <a:custGeom>
            <a:avLst/>
            <a:gdLst/>
            <a:ahLst/>
            <a:cxnLst/>
            <a:rect l="l" t="t" r="r" b="b"/>
            <a:pathLst>
              <a:path w="146685" h="233044">
                <a:moveTo>
                  <a:pt x="118109" y="219214"/>
                </a:moveTo>
                <a:lnTo>
                  <a:pt x="118109" y="175776"/>
                </a:lnTo>
                <a:lnTo>
                  <a:pt x="116585" y="181110"/>
                </a:lnTo>
                <a:lnTo>
                  <a:pt x="114299" y="186444"/>
                </a:lnTo>
                <a:lnTo>
                  <a:pt x="76199" y="207695"/>
                </a:lnTo>
                <a:lnTo>
                  <a:pt x="58619" y="207774"/>
                </a:lnTo>
                <a:lnTo>
                  <a:pt x="51053" y="207018"/>
                </a:lnTo>
                <a:lnTo>
                  <a:pt x="37337" y="202446"/>
                </a:lnTo>
                <a:lnTo>
                  <a:pt x="31241" y="200160"/>
                </a:lnTo>
                <a:lnTo>
                  <a:pt x="25907" y="197874"/>
                </a:lnTo>
                <a:lnTo>
                  <a:pt x="21335" y="194826"/>
                </a:lnTo>
                <a:lnTo>
                  <a:pt x="16763" y="192540"/>
                </a:lnTo>
                <a:lnTo>
                  <a:pt x="10667" y="187968"/>
                </a:lnTo>
                <a:lnTo>
                  <a:pt x="7619" y="187206"/>
                </a:lnTo>
                <a:lnTo>
                  <a:pt x="4571" y="187206"/>
                </a:lnTo>
                <a:lnTo>
                  <a:pt x="3809" y="187968"/>
                </a:lnTo>
                <a:lnTo>
                  <a:pt x="3047" y="187968"/>
                </a:lnTo>
                <a:lnTo>
                  <a:pt x="2285" y="189492"/>
                </a:lnTo>
                <a:lnTo>
                  <a:pt x="761" y="191016"/>
                </a:lnTo>
                <a:lnTo>
                  <a:pt x="761" y="194064"/>
                </a:lnTo>
                <a:lnTo>
                  <a:pt x="0" y="195588"/>
                </a:lnTo>
                <a:lnTo>
                  <a:pt x="0" y="207018"/>
                </a:lnTo>
                <a:lnTo>
                  <a:pt x="21335" y="224544"/>
                </a:lnTo>
                <a:lnTo>
                  <a:pt x="26669" y="226830"/>
                </a:lnTo>
                <a:lnTo>
                  <a:pt x="32003" y="228354"/>
                </a:lnTo>
                <a:lnTo>
                  <a:pt x="38099" y="229878"/>
                </a:lnTo>
                <a:lnTo>
                  <a:pt x="44957" y="231402"/>
                </a:lnTo>
                <a:lnTo>
                  <a:pt x="58619" y="232920"/>
                </a:lnTo>
                <a:lnTo>
                  <a:pt x="69341" y="232809"/>
                </a:lnTo>
                <a:lnTo>
                  <a:pt x="78918" y="232266"/>
                </a:lnTo>
                <a:lnTo>
                  <a:pt x="91003" y="230192"/>
                </a:lnTo>
                <a:lnTo>
                  <a:pt x="104966" y="226279"/>
                </a:lnTo>
                <a:lnTo>
                  <a:pt x="115901" y="220800"/>
                </a:lnTo>
                <a:lnTo>
                  <a:pt x="118109" y="219214"/>
                </a:lnTo>
                <a:close/>
              </a:path>
              <a:path w="146685" h="233044">
                <a:moveTo>
                  <a:pt x="133349" y="38616"/>
                </a:moveTo>
                <a:lnTo>
                  <a:pt x="133349" y="15756"/>
                </a:lnTo>
                <a:lnTo>
                  <a:pt x="131825" y="14232"/>
                </a:lnTo>
                <a:lnTo>
                  <a:pt x="130301" y="13470"/>
                </a:lnTo>
                <a:lnTo>
                  <a:pt x="128777" y="11946"/>
                </a:lnTo>
                <a:lnTo>
                  <a:pt x="126491" y="10422"/>
                </a:lnTo>
                <a:lnTo>
                  <a:pt x="122681" y="8898"/>
                </a:lnTo>
                <a:lnTo>
                  <a:pt x="119633" y="7374"/>
                </a:lnTo>
                <a:lnTo>
                  <a:pt x="78918" y="0"/>
                </a:lnTo>
                <a:lnTo>
                  <a:pt x="71259" y="96"/>
                </a:lnTo>
                <a:lnTo>
                  <a:pt x="25145" y="18804"/>
                </a:lnTo>
                <a:lnTo>
                  <a:pt x="12191" y="37854"/>
                </a:lnTo>
                <a:lnTo>
                  <a:pt x="9143" y="45474"/>
                </a:lnTo>
                <a:lnTo>
                  <a:pt x="7619" y="52332"/>
                </a:lnTo>
                <a:lnTo>
                  <a:pt x="7619" y="69096"/>
                </a:lnTo>
                <a:lnTo>
                  <a:pt x="25145" y="101100"/>
                </a:lnTo>
                <a:lnTo>
                  <a:pt x="29717" y="106434"/>
                </a:lnTo>
                <a:lnTo>
                  <a:pt x="35051" y="109768"/>
                </a:lnTo>
                <a:lnTo>
                  <a:pt x="35051" y="53856"/>
                </a:lnTo>
                <a:lnTo>
                  <a:pt x="35813" y="48522"/>
                </a:lnTo>
                <a:lnTo>
                  <a:pt x="65531" y="24138"/>
                </a:lnTo>
                <a:lnTo>
                  <a:pt x="87521" y="23448"/>
                </a:lnTo>
                <a:lnTo>
                  <a:pt x="93725" y="24138"/>
                </a:lnTo>
                <a:lnTo>
                  <a:pt x="99059" y="25662"/>
                </a:lnTo>
                <a:lnTo>
                  <a:pt x="105155" y="27948"/>
                </a:lnTo>
                <a:lnTo>
                  <a:pt x="109727" y="29472"/>
                </a:lnTo>
                <a:lnTo>
                  <a:pt x="114299" y="31758"/>
                </a:lnTo>
                <a:lnTo>
                  <a:pt x="118109" y="34044"/>
                </a:lnTo>
                <a:lnTo>
                  <a:pt x="121919" y="35568"/>
                </a:lnTo>
                <a:lnTo>
                  <a:pt x="124205" y="37092"/>
                </a:lnTo>
                <a:lnTo>
                  <a:pt x="126491" y="39378"/>
                </a:lnTo>
                <a:lnTo>
                  <a:pt x="128777" y="40140"/>
                </a:lnTo>
                <a:lnTo>
                  <a:pt x="131063" y="40140"/>
                </a:lnTo>
                <a:lnTo>
                  <a:pt x="131825" y="39378"/>
                </a:lnTo>
                <a:lnTo>
                  <a:pt x="132587" y="39378"/>
                </a:lnTo>
                <a:lnTo>
                  <a:pt x="133349" y="38616"/>
                </a:lnTo>
                <a:close/>
              </a:path>
              <a:path w="146685" h="233044">
                <a:moveTo>
                  <a:pt x="146303" y="166632"/>
                </a:moveTo>
                <a:lnTo>
                  <a:pt x="146303" y="157488"/>
                </a:lnTo>
                <a:lnTo>
                  <a:pt x="144779" y="149868"/>
                </a:lnTo>
                <a:lnTo>
                  <a:pt x="141731" y="143772"/>
                </a:lnTo>
                <a:lnTo>
                  <a:pt x="138683" y="136914"/>
                </a:lnTo>
                <a:lnTo>
                  <a:pt x="97535" y="108720"/>
                </a:lnTo>
                <a:lnTo>
                  <a:pt x="90677" y="106434"/>
                </a:lnTo>
                <a:lnTo>
                  <a:pt x="76961" y="100338"/>
                </a:lnTo>
                <a:lnTo>
                  <a:pt x="42671" y="81288"/>
                </a:lnTo>
                <a:lnTo>
                  <a:pt x="39623" y="75954"/>
                </a:lnTo>
                <a:lnTo>
                  <a:pt x="36575" y="71382"/>
                </a:lnTo>
                <a:lnTo>
                  <a:pt x="35051" y="65286"/>
                </a:lnTo>
                <a:lnTo>
                  <a:pt x="35051" y="109768"/>
                </a:lnTo>
                <a:lnTo>
                  <a:pt x="35813" y="110244"/>
                </a:lnTo>
                <a:lnTo>
                  <a:pt x="42671" y="113292"/>
                </a:lnTo>
                <a:lnTo>
                  <a:pt x="48767" y="117102"/>
                </a:lnTo>
                <a:lnTo>
                  <a:pt x="55625" y="120150"/>
                </a:lnTo>
                <a:lnTo>
                  <a:pt x="62483" y="122436"/>
                </a:lnTo>
                <a:lnTo>
                  <a:pt x="69341" y="125484"/>
                </a:lnTo>
                <a:lnTo>
                  <a:pt x="76199" y="127770"/>
                </a:lnTo>
                <a:lnTo>
                  <a:pt x="83057" y="130818"/>
                </a:lnTo>
                <a:lnTo>
                  <a:pt x="89915" y="133104"/>
                </a:lnTo>
                <a:lnTo>
                  <a:pt x="95249" y="136152"/>
                </a:lnTo>
                <a:lnTo>
                  <a:pt x="100583" y="139962"/>
                </a:lnTo>
                <a:lnTo>
                  <a:pt x="105917" y="143010"/>
                </a:lnTo>
                <a:lnTo>
                  <a:pt x="113537" y="152154"/>
                </a:lnTo>
                <a:lnTo>
                  <a:pt x="116585" y="156726"/>
                </a:lnTo>
                <a:lnTo>
                  <a:pt x="118109" y="162060"/>
                </a:lnTo>
                <a:lnTo>
                  <a:pt x="118109" y="219214"/>
                </a:lnTo>
                <a:lnTo>
                  <a:pt x="126970" y="212854"/>
                </a:lnTo>
                <a:lnTo>
                  <a:pt x="135059" y="203741"/>
                </a:lnTo>
                <a:lnTo>
                  <a:pt x="141954" y="191943"/>
                </a:lnTo>
                <a:lnTo>
                  <a:pt x="145288" y="180232"/>
                </a:lnTo>
                <a:lnTo>
                  <a:pt x="146303" y="166632"/>
                </a:lnTo>
                <a:close/>
              </a:path>
              <a:path w="146685" h="233044">
                <a:moveTo>
                  <a:pt x="134873" y="35568"/>
                </a:moveTo>
                <a:lnTo>
                  <a:pt x="134873" y="18042"/>
                </a:lnTo>
                <a:lnTo>
                  <a:pt x="133349" y="16518"/>
                </a:lnTo>
                <a:lnTo>
                  <a:pt x="133349" y="37854"/>
                </a:lnTo>
                <a:lnTo>
                  <a:pt x="134111" y="36330"/>
                </a:lnTo>
                <a:lnTo>
                  <a:pt x="134873" y="35568"/>
                </a:lnTo>
                <a:close/>
              </a:path>
              <a:path w="146685" h="233044">
                <a:moveTo>
                  <a:pt x="135635" y="30996"/>
                </a:moveTo>
                <a:lnTo>
                  <a:pt x="135635" y="22614"/>
                </a:lnTo>
                <a:lnTo>
                  <a:pt x="134873" y="21090"/>
                </a:lnTo>
                <a:lnTo>
                  <a:pt x="134873" y="32520"/>
                </a:lnTo>
                <a:lnTo>
                  <a:pt x="135635" y="3099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26799" y="678180"/>
            <a:ext cx="187960" cy="328930"/>
          </a:xfrm>
          <a:custGeom>
            <a:avLst/>
            <a:gdLst/>
            <a:ahLst/>
            <a:cxnLst/>
            <a:rect l="l" t="t" r="r" b="b"/>
            <a:pathLst>
              <a:path w="187960" h="328930">
                <a:moveTo>
                  <a:pt x="159714" y="164592"/>
                </a:moveTo>
                <a:lnTo>
                  <a:pt x="159714" y="0"/>
                </a:lnTo>
                <a:lnTo>
                  <a:pt x="153638" y="124132"/>
                </a:lnTo>
                <a:lnTo>
                  <a:pt x="144507" y="116155"/>
                </a:lnTo>
                <a:lnTo>
                  <a:pt x="99317" y="96690"/>
                </a:lnTo>
                <a:lnTo>
                  <a:pt x="83168" y="96301"/>
                </a:lnTo>
                <a:lnTo>
                  <a:pt x="71253" y="97915"/>
                </a:lnTo>
                <a:lnTo>
                  <a:pt x="28036" y="122580"/>
                </a:lnTo>
                <a:lnTo>
                  <a:pt x="8007" y="157744"/>
                </a:lnTo>
                <a:lnTo>
                  <a:pt x="588" y="195449"/>
                </a:lnTo>
                <a:lnTo>
                  <a:pt x="0" y="226630"/>
                </a:lnTo>
                <a:lnTo>
                  <a:pt x="1024" y="238551"/>
                </a:lnTo>
                <a:lnTo>
                  <a:pt x="9728" y="276430"/>
                </a:lnTo>
                <a:lnTo>
                  <a:pt x="28906" y="306455"/>
                </a:lnTo>
                <a:lnTo>
                  <a:pt x="28906" y="202478"/>
                </a:lnTo>
                <a:lnTo>
                  <a:pt x="30276" y="189696"/>
                </a:lnTo>
                <a:lnTo>
                  <a:pt x="47531" y="141932"/>
                </a:lnTo>
                <a:lnTo>
                  <a:pt x="79918" y="121434"/>
                </a:lnTo>
                <a:lnTo>
                  <a:pt x="95634" y="120650"/>
                </a:lnTo>
                <a:lnTo>
                  <a:pt x="106229" y="122911"/>
                </a:lnTo>
                <a:lnTo>
                  <a:pt x="117933" y="128101"/>
                </a:lnTo>
                <a:lnTo>
                  <a:pt x="131730" y="136928"/>
                </a:lnTo>
                <a:lnTo>
                  <a:pt x="140879" y="144689"/>
                </a:lnTo>
                <a:lnTo>
                  <a:pt x="150179" y="153882"/>
                </a:lnTo>
                <a:lnTo>
                  <a:pt x="159714" y="164592"/>
                </a:lnTo>
                <a:close/>
              </a:path>
              <a:path w="187960" h="328930">
                <a:moveTo>
                  <a:pt x="187908" y="322326"/>
                </a:moveTo>
                <a:lnTo>
                  <a:pt x="187908" y="-1523"/>
                </a:lnTo>
                <a:lnTo>
                  <a:pt x="184860" y="-4571"/>
                </a:lnTo>
                <a:lnTo>
                  <a:pt x="184098" y="-4571"/>
                </a:lnTo>
                <a:lnTo>
                  <a:pt x="182574" y="-5333"/>
                </a:lnTo>
                <a:lnTo>
                  <a:pt x="180288" y="-5333"/>
                </a:lnTo>
                <a:lnTo>
                  <a:pt x="178764" y="-6095"/>
                </a:lnTo>
                <a:lnTo>
                  <a:pt x="168858" y="-6095"/>
                </a:lnTo>
                <a:lnTo>
                  <a:pt x="166572" y="-5333"/>
                </a:lnTo>
                <a:lnTo>
                  <a:pt x="165048" y="-5333"/>
                </a:lnTo>
                <a:lnTo>
                  <a:pt x="163524" y="-4571"/>
                </a:lnTo>
                <a:lnTo>
                  <a:pt x="162000" y="-4571"/>
                </a:lnTo>
                <a:lnTo>
                  <a:pt x="159714" y="-2285"/>
                </a:lnTo>
                <a:lnTo>
                  <a:pt x="159714" y="164592"/>
                </a:lnTo>
                <a:lnTo>
                  <a:pt x="156868" y="262216"/>
                </a:lnTo>
                <a:lnTo>
                  <a:pt x="127710" y="291084"/>
                </a:lnTo>
                <a:lnTo>
                  <a:pt x="88738" y="304799"/>
                </a:lnTo>
                <a:lnTo>
                  <a:pt x="77631" y="303777"/>
                </a:lnTo>
                <a:lnTo>
                  <a:pt x="45825" y="281794"/>
                </a:lnTo>
                <a:lnTo>
                  <a:pt x="31178" y="241435"/>
                </a:lnTo>
                <a:lnTo>
                  <a:pt x="28906" y="202478"/>
                </a:lnTo>
                <a:lnTo>
                  <a:pt x="28906" y="306455"/>
                </a:lnTo>
                <a:lnTo>
                  <a:pt x="64935" y="326737"/>
                </a:lnTo>
                <a:lnTo>
                  <a:pt x="94986" y="328639"/>
                </a:lnTo>
                <a:lnTo>
                  <a:pt x="106470" y="326302"/>
                </a:lnTo>
                <a:lnTo>
                  <a:pt x="141948" y="307720"/>
                </a:lnTo>
                <a:lnTo>
                  <a:pt x="161238" y="289560"/>
                </a:lnTo>
                <a:lnTo>
                  <a:pt x="161238" y="321564"/>
                </a:lnTo>
                <a:lnTo>
                  <a:pt x="162762" y="323088"/>
                </a:lnTo>
                <a:lnTo>
                  <a:pt x="162762" y="323850"/>
                </a:lnTo>
                <a:lnTo>
                  <a:pt x="163524" y="324612"/>
                </a:lnTo>
                <a:lnTo>
                  <a:pt x="165048" y="325374"/>
                </a:lnTo>
                <a:lnTo>
                  <a:pt x="165810" y="325374"/>
                </a:lnTo>
                <a:lnTo>
                  <a:pt x="167334" y="326136"/>
                </a:lnTo>
                <a:lnTo>
                  <a:pt x="170382" y="326136"/>
                </a:lnTo>
                <a:lnTo>
                  <a:pt x="172668" y="326898"/>
                </a:lnTo>
                <a:lnTo>
                  <a:pt x="177240" y="326898"/>
                </a:lnTo>
                <a:lnTo>
                  <a:pt x="179526" y="326136"/>
                </a:lnTo>
                <a:lnTo>
                  <a:pt x="182574" y="326136"/>
                </a:lnTo>
                <a:lnTo>
                  <a:pt x="184098" y="325374"/>
                </a:lnTo>
                <a:lnTo>
                  <a:pt x="184860" y="325374"/>
                </a:lnTo>
                <a:lnTo>
                  <a:pt x="186384" y="324612"/>
                </a:lnTo>
                <a:lnTo>
                  <a:pt x="187146" y="323850"/>
                </a:lnTo>
                <a:lnTo>
                  <a:pt x="187146" y="323088"/>
                </a:lnTo>
                <a:lnTo>
                  <a:pt x="187908" y="32232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890145" y="690372"/>
            <a:ext cx="33020" cy="314960"/>
          </a:xfrm>
          <a:custGeom>
            <a:avLst/>
            <a:gdLst/>
            <a:ahLst/>
            <a:cxnLst/>
            <a:rect l="l" t="t" r="r" b="b"/>
            <a:pathLst>
              <a:path w="33020" h="314959">
                <a:moveTo>
                  <a:pt x="4571" y="310134"/>
                </a:moveTo>
                <a:lnTo>
                  <a:pt x="4571" y="90678"/>
                </a:lnTo>
                <a:lnTo>
                  <a:pt x="3809" y="91440"/>
                </a:lnTo>
                <a:lnTo>
                  <a:pt x="3809" y="309372"/>
                </a:lnTo>
                <a:lnTo>
                  <a:pt x="4571" y="310134"/>
                </a:lnTo>
                <a:close/>
              </a:path>
              <a:path w="33020" h="314959">
                <a:moveTo>
                  <a:pt x="32003" y="310896"/>
                </a:moveTo>
                <a:lnTo>
                  <a:pt x="32003" y="89916"/>
                </a:lnTo>
                <a:lnTo>
                  <a:pt x="29717" y="87630"/>
                </a:lnTo>
                <a:lnTo>
                  <a:pt x="28193" y="86868"/>
                </a:lnTo>
                <a:lnTo>
                  <a:pt x="25145" y="86868"/>
                </a:lnTo>
                <a:lnTo>
                  <a:pt x="23621" y="86106"/>
                </a:lnTo>
                <a:lnTo>
                  <a:pt x="12953" y="86106"/>
                </a:lnTo>
                <a:lnTo>
                  <a:pt x="11429" y="86868"/>
                </a:lnTo>
                <a:lnTo>
                  <a:pt x="8381" y="86868"/>
                </a:lnTo>
                <a:lnTo>
                  <a:pt x="6857" y="87630"/>
                </a:lnTo>
                <a:lnTo>
                  <a:pt x="4571" y="89916"/>
                </a:lnTo>
                <a:lnTo>
                  <a:pt x="4571" y="310896"/>
                </a:lnTo>
                <a:lnTo>
                  <a:pt x="6095" y="312420"/>
                </a:lnTo>
                <a:lnTo>
                  <a:pt x="6857" y="312420"/>
                </a:lnTo>
                <a:lnTo>
                  <a:pt x="9905" y="313944"/>
                </a:lnTo>
                <a:lnTo>
                  <a:pt x="12953" y="313944"/>
                </a:lnTo>
                <a:lnTo>
                  <a:pt x="15239" y="314706"/>
                </a:lnTo>
                <a:lnTo>
                  <a:pt x="21335" y="314706"/>
                </a:lnTo>
                <a:lnTo>
                  <a:pt x="23621" y="313944"/>
                </a:lnTo>
                <a:lnTo>
                  <a:pt x="27431" y="313944"/>
                </a:lnTo>
                <a:lnTo>
                  <a:pt x="28193" y="313182"/>
                </a:lnTo>
                <a:lnTo>
                  <a:pt x="29717" y="312420"/>
                </a:lnTo>
                <a:lnTo>
                  <a:pt x="30479" y="312420"/>
                </a:lnTo>
                <a:lnTo>
                  <a:pt x="32003" y="310896"/>
                </a:lnTo>
                <a:close/>
              </a:path>
              <a:path w="33020" h="314959">
                <a:moveTo>
                  <a:pt x="32765" y="309372"/>
                </a:moveTo>
                <a:lnTo>
                  <a:pt x="32765" y="91440"/>
                </a:lnTo>
                <a:lnTo>
                  <a:pt x="32003" y="90678"/>
                </a:lnTo>
                <a:lnTo>
                  <a:pt x="32003" y="310134"/>
                </a:lnTo>
                <a:lnTo>
                  <a:pt x="32765" y="309372"/>
                </a:lnTo>
                <a:close/>
              </a:path>
              <a:path w="33020" h="314959">
                <a:moveTo>
                  <a:pt x="36575" y="27432"/>
                </a:moveTo>
                <a:lnTo>
                  <a:pt x="36575" y="12192"/>
                </a:lnTo>
                <a:lnTo>
                  <a:pt x="35813" y="6858"/>
                </a:lnTo>
                <a:lnTo>
                  <a:pt x="32765" y="4572"/>
                </a:lnTo>
                <a:lnTo>
                  <a:pt x="30479" y="1524"/>
                </a:lnTo>
                <a:lnTo>
                  <a:pt x="25145" y="0"/>
                </a:lnTo>
                <a:lnTo>
                  <a:pt x="11429" y="0"/>
                </a:lnTo>
                <a:lnTo>
                  <a:pt x="6095" y="1524"/>
                </a:lnTo>
                <a:lnTo>
                  <a:pt x="3809" y="4572"/>
                </a:lnTo>
                <a:lnTo>
                  <a:pt x="761" y="6858"/>
                </a:lnTo>
                <a:lnTo>
                  <a:pt x="0" y="12192"/>
                </a:lnTo>
                <a:lnTo>
                  <a:pt x="0" y="27432"/>
                </a:lnTo>
                <a:lnTo>
                  <a:pt x="761" y="32766"/>
                </a:lnTo>
                <a:lnTo>
                  <a:pt x="3809" y="35052"/>
                </a:lnTo>
                <a:lnTo>
                  <a:pt x="6095" y="38100"/>
                </a:lnTo>
                <a:lnTo>
                  <a:pt x="10667" y="38862"/>
                </a:lnTo>
                <a:lnTo>
                  <a:pt x="25145" y="38862"/>
                </a:lnTo>
                <a:lnTo>
                  <a:pt x="29717" y="38100"/>
                </a:lnTo>
                <a:lnTo>
                  <a:pt x="32765" y="35052"/>
                </a:lnTo>
                <a:lnTo>
                  <a:pt x="35813" y="32766"/>
                </a:lnTo>
                <a:lnTo>
                  <a:pt x="36575" y="274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981585" y="774435"/>
            <a:ext cx="146685" cy="233045"/>
          </a:xfrm>
          <a:custGeom>
            <a:avLst/>
            <a:gdLst/>
            <a:ahLst/>
            <a:cxnLst/>
            <a:rect l="l" t="t" r="r" b="b"/>
            <a:pathLst>
              <a:path w="146685" h="233044">
                <a:moveTo>
                  <a:pt x="118109" y="219216"/>
                </a:moveTo>
                <a:lnTo>
                  <a:pt x="118109" y="175778"/>
                </a:lnTo>
                <a:lnTo>
                  <a:pt x="116585" y="181112"/>
                </a:lnTo>
                <a:lnTo>
                  <a:pt x="114299" y="186446"/>
                </a:lnTo>
                <a:lnTo>
                  <a:pt x="112013" y="191018"/>
                </a:lnTo>
                <a:lnTo>
                  <a:pt x="108203" y="195590"/>
                </a:lnTo>
                <a:lnTo>
                  <a:pt x="103631" y="198638"/>
                </a:lnTo>
                <a:lnTo>
                  <a:pt x="99821" y="201686"/>
                </a:lnTo>
                <a:lnTo>
                  <a:pt x="94487" y="203972"/>
                </a:lnTo>
                <a:lnTo>
                  <a:pt x="82295" y="207020"/>
                </a:lnTo>
                <a:lnTo>
                  <a:pt x="76961" y="207612"/>
                </a:lnTo>
                <a:lnTo>
                  <a:pt x="58673" y="207712"/>
                </a:lnTo>
                <a:lnTo>
                  <a:pt x="51053" y="207020"/>
                </a:lnTo>
                <a:lnTo>
                  <a:pt x="13715" y="190256"/>
                </a:lnTo>
                <a:lnTo>
                  <a:pt x="10667" y="187970"/>
                </a:lnTo>
                <a:lnTo>
                  <a:pt x="7619" y="187208"/>
                </a:lnTo>
                <a:lnTo>
                  <a:pt x="4571" y="187208"/>
                </a:lnTo>
                <a:lnTo>
                  <a:pt x="3809" y="187970"/>
                </a:lnTo>
                <a:lnTo>
                  <a:pt x="3047" y="187970"/>
                </a:lnTo>
                <a:lnTo>
                  <a:pt x="2285" y="189494"/>
                </a:lnTo>
                <a:lnTo>
                  <a:pt x="1523" y="190256"/>
                </a:lnTo>
                <a:lnTo>
                  <a:pt x="1523" y="191018"/>
                </a:lnTo>
                <a:lnTo>
                  <a:pt x="761" y="192542"/>
                </a:lnTo>
                <a:lnTo>
                  <a:pt x="761" y="194066"/>
                </a:lnTo>
                <a:lnTo>
                  <a:pt x="0" y="195590"/>
                </a:lnTo>
                <a:lnTo>
                  <a:pt x="0" y="203972"/>
                </a:lnTo>
                <a:lnTo>
                  <a:pt x="761" y="207020"/>
                </a:lnTo>
                <a:lnTo>
                  <a:pt x="3047" y="213878"/>
                </a:lnTo>
                <a:lnTo>
                  <a:pt x="5333" y="215402"/>
                </a:lnTo>
                <a:lnTo>
                  <a:pt x="6857" y="216926"/>
                </a:lnTo>
                <a:lnTo>
                  <a:pt x="9143" y="218450"/>
                </a:lnTo>
                <a:lnTo>
                  <a:pt x="16763" y="223022"/>
                </a:lnTo>
                <a:lnTo>
                  <a:pt x="21335" y="224546"/>
                </a:lnTo>
                <a:lnTo>
                  <a:pt x="26669" y="226832"/>
                </a:lnTo>
                <a:lnTo>
                  <a:pt x="67352" y="232924"/>
                </a:lnTo>
                <a:lnTo>
                  <a:pt x="78918" y="232268"/>
                </a:lnTo>
                <a:lnTo>
                  <a:pt x="91003" y="230194"/>
                </a:lnTo>
                <a:lnTo>
                  <a:pt x="104966" y="226280"/>
                </a:lnTo>
                <a:lnTo>
                  <a:pt x="115901" y="220801"/>
                </a:lnTo>
                <a:lnTo>
                  <a:pt x="118109" y="219216"/>
                </a:lnTo>
                <a:close/>
              </a:path>
              <a:path w="146685" h="233044">
                <a:moveTo>
                  <a:pt x="134873" y="35570"/>
                </a:moveTo>
                <a:lnTo>
                  <a:pt x="134873" y="18044"/>
                </a:lnTo>
                <a:lnTo>
                  <a:pt x="133349" y="16520"/>
                </a:lnTo>
                <a:lnTo>
                  <a:pt x="133349" y="15758"/>
                </a:lnTo>
                <a:lnTo>
                  <a:pt x="131825" y="14234"/>
                </a:lnTo>
                <a:lnTo>
                  <a:pt x="130301" y="13472"/>
                </a:lnTo>
                <a:lnTo>
                  <a:pt x="128777" y="11948"/>
                </a:lnTo>
                <a:lnTo>
                  <a:pt x="126491" y="10424"/>
                </a:lnTo>
                <a:lnTo>
                  <a:pt x="122681" y="8900"/>
                </a:lnTo>
                <a:lnTo>
                  <a:pt x="119633" y="7376"/>
                </a:lnTo>
                <a:lnTo>
                  <a:pt x="78918" y="0"/>
                </a:lnTo>
                <a:lnTo>
                  <a:pt x="71259" y="98"/>
                </a:lnTo>
                <a:lnTo>
                  <a:pt x="25145" y="18806"/>
                </a:lnTo>
                <a:lnTo>
                  <a:pt x="12191" y="37856"/>
                </a:lnTo>
                <a:lnTo>
                  <a:pt x="9143" y="45476"/>
                </a:lnTo>
                <a:lnTo>
                  <a:pt x="7619" y="52334"/>
                </a:lnTo>
                <a:lnTo>
                  <a:pt x="7619" y="69098"/>
                </a:lnTo>
                <a:lnTo>
                  <a:pt x="25145" y="101102"/>
                </a:lnTo>
                <a:lnTo>
                  <a:pt x="29717" y="106436"/>
                </a:lnTo>
                <a:lnTo>
                  <a:pt x="35051" y="109769"/>
                </a:lnTo>
                <a:lnTo>
                  <a:pt x="35051" y="53858"/>
                </a:lnTo>
                <a:lnTo>
                  <a:pt x="35813" y="48524"/>
                </a:lnTo>
                <a:lnTo>
                  <a:pt x="38099" y="44714"/>
                </a:lnTo>
                <a:lnTo>
                  <a:pt x="39623" y="40142"/>
                </a:lnTo>
                <a:lnTo>
                  <a:pt x="42671" y="36332"/>
                </a:lnTo>
                <a:lnTo>
                  <a:pt x="87545" y="23453"/>
                </a:lnTo>
                <a:lnTo>
                  <a:pt x="93725" y="24140"/>
                </a:lnTo>
                <a:lnTo>
                  <a:pt x="99059" y="25664"/>
                </a:lnTo>
                <a:lnTo>
                  <a:pt x="105155" y="27950"/>
                </a:lnTo>
                <a:lnTo>
                  <a:pt x="109727" y="29474"/>
                </a:lnTo>
                <a:lnTo>
                  <a:pt x="114299" y="31760"/>
                </a:lnTo>
                <a:lnTo>
                  <a:pt x="118109" y="34046"/>
                </a:lnTo>
                <a:lnTo>
                  <a:pt x="121919" y="35570"/>
                </a:lnTo>
                <a:lnTo>
                  <a:pt x="124205" y="37094"/>
                </a:lnTo>
                <a:lnTo>
                  <a:pt x="126491" y="39380"/>
                </a:lnTo>
                <a:lnTo>
                  <a:pt x="128777" y="40142"/>
                </a:lnTo>
                <a:lnTo>
                  <a:pt x="131063" y="40142"/>
                </a:lnTo>
                <a:lnTo>
                  <a:pt x="131825" y="39380"/>
                </a:lnTo>
                <a:lnTo>
                  <a:pt x="132587" y="39380"/>
                </a:lnTo>
                <a:lnTo>
                  <a:pt x="134111" y="37856"/>
                </a:lnTo>
                <a:lnTo>
                  <a:pt x="134111" y="36332"/>
                </a:lnTo>
                <a:lnTo>
                  <a:pt x="134873" y="35570"/>
                </a:lnTo>
                <a:close/>
              </a:path>
              <a:path w="146685" h="233044">
                <a:moveTo>
                  <a:pt x="146303" y="166634"/>
                </a:moveTo>
                <a:lnTo>
                  <a:pt x="146303" y="157490"/>
                </a:lnTo>
                <a:lnTo>
                  <a:pt x="144779" y="149870"/>
                </a:lnTo>
                <a:lnTo>
                  <a:pt x="141731" y="143774"/>
                </a:lnTo>
                <a:lnTo>
                  <a:pt x="138683" y="136916"/>
                </a:lnTo>
                <a:lnTo>
                  <a:pt x="97535" y="108722"/>
                </a:lnTo>
                <a:lnTo>
                  <a:pt x="90677" y="106436"/>
                </a:lnTo>
                <a:lnTo>
                  <a:pt x="76961" y="100340"/>
                </a:lnTo>
                <a:lnTo>
                  <a:pt x="42671" y="81290"/>
                </a:lnTo>
                <a:lnTo>
                  <a:pt x="39623" y="75956"/>
                </a:lnTo>
                <a:lnTo>
                  <a:pt x="36575" y="71384"/>
                </a:lnTo>
                <a:lnTo>
                  <a:pt x="35051" y="65288"/>
                </a:lnTo>
                <a:lnTo>
                  <a:pt x="35051" y="109769"/>
                </a:lnTo>
                <a:lnTo>
                  <a:pt x="35813" y="110246"/>
                </a:lnTo>
                <a:lnTo>
                  <a:pt x="42671" y="113294"/>
                </a:lnTo>
                <a:lnTo>
                  <a:pt x="49529" y="117104"/>
                </a:lnTo>
                <a:lnTo>
                  <a:pt x="55625" y="120152"/>
                </a:lnTo>
                <a:lnTo>
                  <a:pt x="62483" y="122438"/>
                </a:lnTo>
                <a:lnTo>
                  <a:pt x="70103" y="125486"/>
                </a:lnTo>
                <a:lnTo>
                  <a:pt x="76199" y="127772"/>
                </a:lnTo>
                <a:lnTo>
                  <a:pt x="83057" y="130820"/>
                </a:lnTo>
                <a:lnTo>
                  <a:pt x="89915" y="133106"/>
                </a:lnTo>
                <a:lnTo>
                  <a:pt x="95249" y="136154"/>
                </a:lnTo>
                <a:lnTo>
                  <a:pt x="100583" y="139964"/>
                </a:lnTo>
                <a:lnTo>
                  <a:pt x="105917" y="143012"/>
                </a:lnTo>
                <a:lnTo>
                  <a:pt x="113537" y="152156"/>
                </a:lnTo>
                <a:lnTo>
                  <a:pt x="116585" y="156728"/>
                </a:lnTo>
                <a:lnTo>
                  <a:pt x="118109" y="162062"/>
                </a:lnTo>
                <a:lnTo>
                  <a:pt x="118109" y="219216"/>
                </a:lnTo>
                <a:lnTo>
                  <a:pt x="126970" y="212856"/>
                </a:lnTo>
                <a:lnTo>
                  <a:pt x="135059" y="203742"/>
                </a:lnTo>
                <a:lnTo>
                  <a:pt x="141954" y="191945"/>
                </a:lnTo>
                <a:lnTo>
                  <a:pt x="145288" y="180234"/>
                </a:lnTo>
                <a:lnTo>
                  <a:pt x="146303" y="166634"/>
                </a:lnTo>
                <a:close/>
              </a:path>
              <a:path w="146685" h="233044">
                <a:moveTo>
                  <a:pt x="135635" y="32522"/>
                </a:moveTo>
                <a:lnTo>
                  <a:pt x="135635" y="21092"/>
                </a:lnTo>
                <a:lnTo>
                  <a:pt x="134873" y="20330"/>
                </a:lnTo>
                <a:lnTo>
                  <a:pt x="134873" y="34046"/>
                </a:lnTo>
                <a:lnTo>
                  <a:pt x="135635" y="3252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189598" y="774191"/>
            <a:ext cx="188595" cy="316230"/>
          </a:xfrm>
          <a:custGeom>
            <a:avLst/>
            <a:gdLst/>
            <a:ahLst/>
            <a:cxnLst/>
            <a:rect l="l" t="t" r="r" b="b"/>
            <a:pathLst>
              <a:path w="188595" h="316230">
                <a:moveTo>
                  <a:pt x="188213" y="113538"/>
                </a:moveTo>
                <a:lnTo>
                  <a:pt x="183260" y="67684"/>
                </a:lnTo>
                <a:lnTo>
                  <a:pt x="160699" y="23320"/>
                </a:lnTo>
                <a:lnTo>
                  <a:pt x="115948" y="875"/>
                </a:lnTo>
                <a:lnTo>
                  <a:pt x="102107" y="0"/>
                </a:lnTo>
                <a:lnTo>
                  <a:pt x="93725" y="84"/>
                </a:lnTo>
                <a:lnTo>
                  <a:pt x="51053" y="16764"/>
                </a:lnTo>
                <a:lnTo>
                  <a:pt x="25907" y="39624"/>
                </a:lnTo>
                <a:lnTo>
                  <a:pt x="25907" y="7620"/>
                </a:lnTo>
                <a:lnTo>
                  <a:pt x="25145" y="6096"/>
                </a:lnTo>
                <a:lnTo>
                  <a:pt x="25145" y="5334"/>
                </a:lnTo>
                <a:lnTo>
                  <a:pt x="24383" y="4572"/>
                </a:lnTo>
                <a:lnTo>
                  <a:pt x="23621" y="4572"/>
                </a:lnTo>
                <a:lnTo>
                  <a:pt x="22859" y="3810"/>
                </a:lnTo>
                <a:lnTo>
                  <a:pt x="21335" y="3048"/>
                </a:lnTo>
                <a:lnTo>
                  <a:pt x="18287" y="3048"/>
                </a:lnTo>
                <a:lnTo>
                  <a:pt x="16763" y="2286"/>
                </a:lnTo>
                <a:lnTo>
                  <a:pt x="8381" y="2286"/>
                </a:lnTo>
                <a:lnTo>
                  <a:pt x="6857" y="3048"/>
                </a:lnTo>
                <a:lnTo>
                  <a:pt x="3809" y="3048"/>
                </a:lnTo>
                <a:lnTo>
                  <a:pt x="2285" y="3810"/>
                </a:lnTo>
                <a:lnTo>
                  <a:pt x="1523" y="4572"/>
                </a:lnTo>
                <a:lnTo>
                  <a:pt x="761" y="4572"/>
                </a:lnTo>
                <a:lnTo>
                  <a:pt x="0" y="5334"/>
                </a:lnTo>
                <a:lnTo>
                  <a:pt x="0" y="312420"/>
                </a:lnTo>
                <a:lnTo>
                  <a:pt x="2285" y="314706"/>
                </a:lnTo>
                <a:lnTo>
                  <a:pt x="3809" y="315468"/>
                </a:lnTo>
                <a:lnTo>
                  <a:pt x="6857" y="315468"/>
                </a:lnTo>
                <a:lnTo>
                  <a:pt x="9143" y="316230"/>
                </a:lnTo>
                <a:lnTo>
                  <a:pt x="19049" y="316230"/>
                </a:lnTo>
                <a:lnTo>
                  <a:pt x="20573" y="315468"/>
                </a:lnTo>
                <a:lnTo>
                  <a:pt x="24383" y="315468"/>
                </a:lnTo>
                <a:lnTo>
                  <a:pt x="28193" y="311658"/>
                </a:lnTo>
                <a:lnTo>
                  <a:pt x="28193" y="163830"/>
                </a:lnTo>
                <a:lnTo>
                  <a:pt x="30785" y="66935"/>
                </a:lnTo>
                <a:lnTo>
                  <a:pt x="39340" y="56926"/>
                </a:lnTo>
                <a:lnTo>
                  <a:pt x="48005" y="48768"/>
                </a:lnTo>
                <a:lnTo>
                  <a:pt x="54101" y="42672"/>
                </a:lnTo>
                <a:lnTo>
                  <a:pt x="93725" y="24384"/>
                </a:lnTo>
                <a:lnTo>
                  <a:pt x="107050" y="24819"/>
                </a:lnTo>
                <a:lnTo>
                  <a:pt x="146598" y="54738"/>
                </a:lnTo>
                <a:lnTo>
                  <a:pt x="157017" y="92278"/>
                </a:lnTo>
                <a:lnTo>
                  <a:pt x="158495" y="118110"/>
                </a:lnTo>
                <a:lnTo>
                  <a:pt x="158495" y="206730"/>
                </a:lnTo>
                <a:lnTo>
                  <a:pt x="164531" y="199562"/>
                </a:lnTo>
                <a:lnTo>
                  <a:pt x="184555" y="152420"/>
                </a:lnTo>
                <a:lnTo>
                  <a:pt x="187782" y="127191"/>
                </a:lnTo>
                <a:lnTo>
                  <a:pt x="188213" y="113538"/>
                </a:lnTo>
                <a:close/>
              </a:path>
              <a:path w="188595" h="316230">
                <a:moveTo>
                  <a:pt x="158495" y="206730"/>
                </a:moveTo>
                <a:lnTo>
                  <a:pt x="158495" y="118110"/>
                </a:lnTo>
                <a:lnTo>
                  <a:pt x="158222" y="126091"/>
                </a:lnTo>
                <a:lnTo>
                  <a:pt x="156856" y="138472"/>
                </a:lnTo>
                <a:lnTo>
                  <a:pt x="139437" y="186862"/>
                </a:lnTo>
                <a:lnTo>
                  <a:pt x="107043" y="207742"/>
                </a:lnTo>
                <a:lnTo>
                  <a:pt x="91750" y="208556"/>
                </a:lnTo>
                <a:lnTo>
                  <a:pt x="81115" y="206321"/>
                </a:lnTo>
                <a:lnTo>
                  <a:pt x="46924" y="184155"/>
                </a:lnTo>
                <a:lnTo>
                  <a:pt x="28193" y="163830"/>
                </a:lnTo>
                <a:lnTo>
                  <a:pt x="28193" y="198882"/>
                </a:lnTo>
                <a:lnTo>
                  <a:pt x="66293" y="227838"/>
                </a:lnTo>
                <a:lnTo>
                  <a:pt x="76961" y="230886"/>
                </a:lnTo>
                <a:lnTo>
                  <a:pt x="83057" y="232410"/>
                </a:lnTo>
                <a:lnTo>
                  <a:pt x="89153" y="233172"/>
                </a:lnTo>
                <a:lnTo>
                  <a:pt x="98743" y="233117"/>
                </a:lnTo>
                <a:lnTo>
                  <a:pt x="111915" y="231841"/>
                </a:lnTo>
                <a:lnTo>
                  <a:pt x="124116" y="228925"/>
                </a:lnTo>
                <a:lnTo>
                  <a:pt x="135607" y="224442"/>
                </a:lnTo>
                <a:lnTo>
                  <a:pt x="146239" y="218118"/>
                </a:lnTo>
                <a:lnTo>
                  <a:pt x="155884" y="209831"/>
                </a:lnTo>
                <a:lnTo>
                  <a:pt x="158495" y="20673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428233" y="802386"/>
            <a:ext cx="166370" cy="205104"/>
          </a:xfrm>
          <a:custGeom>
            <a:avLst/>
            <a:gdLst/>
            <a:ahLst/>
            <a:cxnLst/>
            <a:rect l="l" t="t" r="r" b="b"/>
            <a:pathLst>
              <a:path w="166370" h="205105">
                <a:moveTo>
                  <a:pt x="137793" y="94487"/>
                </a:moveTo>
                <a:lnTo>
                  <a:pt x="137793" y="70865"/>
                </a:lnTo>
                <a:lnTo>
                  <a:pt x="98132" y="70982"/>
                </a:lnTo>
                <a:lnTo>
                  <a:pt x="49626" y="78630"/>
                </a:lnTo>
                <a:lnTo>
                  <a:pt x="11310" y="105475"/>
                </a:lnTo>
                <a:lnTo>
                  <a:pt x="0" y="146444"/>
                </a:lnTo>
                <a:lnTo>
                  <a:pt x="1814" y="158323"/>
                </a:lnTo>
                <a:lnTo>
                  <a:pt x="6483" y="171311"/>
                </a:lnTo>
                <a:lnTo>
                  <a:pt x="12621" y="180697"/>
                </a:lnTo>
                <a:lnTo>
                  <a:pt x="23293" y="191328"/>
                </a:lnTo>
                <a:lnTo>
                  <a:pt x="30351" y="195092"/>
                </a:lnTo>
                <a:lnTo>
                  <a:pt x="30351" y="132587"/>
                </a:lnTo>
                <a:lnTo>
                  <a:pt x="31113" y="126491"/>
                </a:lnTo>
                <a:lnTo>
                  <a:pt x="34161" y="121157"/>
                </a:lnTo>
                <a:lnTo>
                  <a:pt x="37209" y="115061"/>
                </a:lnTo>
                <a:lnTo>
                  <a:pt x="41019" y="110489"/>
                </a:lnTo>
                <a:lnTo>
                  <a:pt x="84418" y="94959"/>
                </a:lnTo>
                <a:lnTo>
                  <a:pt x="98132" y="94489"/>
                </a:lnTo>
                <a:lnTo>
                  <a:pt x="137793" y="94487"/>
                </a:lnTo>
                <a:close/>
              </a:path>
              <a:path w="166370" h="205105">
                <a:moveTo>
                  <a:pt x="10539" y="13715"/>
                </a:moveTo>
                <a:lnTo>
                  <a:pt x="10539" y="0"/>
                </a:lnTo>
                <a:lnTo>
                  <a:pt x="9777" y="1523"/>
                </a:lnTo>
                <a:lnTo>
                  <a:pt x="9777" y="12953"/>
                </a:lnTo>
                <a:lnTo>
                  <a:pt x="10539" y="13715"/>
                </a:lnTo>
                <a:close/>
              </a:path>
              <a:path w="166370" h="205105">
                <a:moveTo>
                  <a:pt x="165987" y="198881"/>
                </a:moveTo>
                <a:lnTo>
                  <a:pt x="165491" y="38591"/>
                </a:lnTo>
                <a:lnTo>
                  <a:pt x="155425" y="1758"/>
                </a:lnTo>
                <a:lnTo>
                  <a:pt x="113111" y="-25887"/>
                </a:lnTo>
                <a:lnTo>
                  <a:pt x="89371" y="-28090"/>
                </a:lnTo>
                <a:lnTo>
                  <a:pt x="77917" y="-28073"/>
                </a:lnTo>
                <a:lnTo>
                  <a:pt x="63879" y="-26670"/>
                </a:lnTo>
                <a:lnTo>
                  <a:pt x="56259" y="-25146"/>
                </a:lnTo>
                <a:lnTo>
                  <a:pt x="48630" y="-22856"/>
                </a:lnTo>
                <a:lnTo>
                  <a:pt x="42543" y="-20574"/>
                </a:lnTo>
                <a:lnTo>
                  <a:pt x="35685" y="-18288"/>
                </a:lnTo>
                <a:lnTo>
                  <a:pt x="29589" y="-16002"/>
                </a:lnTo>
                <a:lnTo>
                  <a:pt x="25017" y="-12954"/>
                </a:lnTo>
                <a:lnTo>
                  <a:pt x="19683" y="-10668"/>
                </a:lnTo>
                <a:lnTo>
                  <a:pt x="15873" y="-8382"/>
                </a:lnTo>
                <a:lnTo>
                  <a:pt x="14349" y="-6096"/>
                </a:lnTo>
                <a:lnTo>
                  <a:pt x="12063" y="-4572"/>
                </a:lnTo>
                <a:lnTo>
                  <a:pt x="10539" y="-2286"/>
                </a:lnTo>
                <a:lnTo>
                  <a:pt x="10539" y="15239"/>
                </a:lnTo>
                <a:lnTo>
                  <a:pt x="12825" y="17525"/>
                </a:lnTo>
                <a:lnTo>
                  <a:pt x="13587" y="17525"/>
                </a:lnTo>
                <a:lnTo>
                  <a:pt x="14349" y="18287"/>
                </a:lnTo>
                <a:lnTo>
                  <a:pt x="17397" y="18287"/>
                </a:lnTo>
                <a:lnTo>
                  <a:pt x="20445" y="16763"/>
                </a:lnTo>
                <a:lnTo>
                  <a:pt x="24255" y="14477"/>
                </a:lnTo>
                <a:lnTo>
                  <a:pt x="27303" y="12191"/>
                </a:lnTo>
                <a:lnTo>
                  <a:pt x="32637" y="9905"/>
                </a:lnTo>
                <a:lnTo>
                  <a:pt x="37971" y="6857"/>
                </a:lnTo>
                <a:lnTo>
                  <a:pt x="44067" y="4571"/>
                </a:lnTo>
                <a:lnTo>
                  <a:pt x="50163" y="1523"/>
                </a:lnTo>
                <a:lnTo>
                  <a:pt x="58388" y="-939"/>
                </a:lnTo>
                <a:lnTo>
                  <a:pt x="70512" y="-3180"/>
                </a:lnTo>
                <a:lnTo>
                  <a:pt x="83691" y="-3810"/>
                </a:lnTo>
                <a:lnTo>
                  <a:pt x="93597" y="-3810"/>
                </a:lnTo>
                <a:lnTo>
                  <a:pt x="130173" y="15239"/>
                </a:lnTo>
                <a:lnTo>
                  <a:pt x="134745" y="28193"/>
                </a:lnTo>
                <a:lnTo>
                  <a:pt x="137031" y="35051"/>
                </a:lnTo>
                <a:lnTo>
                  <a:pt x="137793" y="43433"/>
                </a:lnTo>
                <a:lnTo>
                  <a:pt x="137793" y="175142"/>
                </a:lnTo>
                <a:lnTo>
                  <a:pt x="140841" y="172211"/>
                </a:lnTo>
                <a:lnTo>
                  <a:pt x="140841" y="198119"/>
                </a:lnTo>
                <a:lnTo>
                  <a:pt x="143127" y="200405"/>
                </a:lnTo>
                <a:lnTo>
                  <a:pt x="144651" y="201167"/>
                </a:lnTo>
                <a:lnTo>
                  <a:pt x="146937" y="201929"/>
                </a:lnTo>
                <a:lnTo>
                  <a:pt x="148461" y="201929"/>
                </a:lnTo>
                <a:lnTo>
                  <a:pt x="150747" y="202691"/>
                </a:lnTo>
                <a:lnTo>
                  <a:pt x="156843" y="202691"/>
                </a:lnTo>
                <a:lnTo>
                  <a:pt x="159129" y="201929"/>
                </a:lnTo>
                <a:lnTo>
                  <a:pt x="160653" y="201929"/>
                </a:lnTo>
                <a:lnTo>
                  <a:pt x="163701" y="200405"/>
                </a:lnTo>
                <a:lnTo>
                  <a:pt x="164463" y="199643"/>
                </a:lnTo>
                <a:lnTo>
                  <a:pt x="165987" y="198881"/>
                </a:lnTo>
                <a:close/>
              </a:path>
              <a:path w="166370" h="205105">
                <a:moveTo>
                  <a:pt x="137793" y="175142"/>
                </a:moveTo>
                <a:lnTo>
                  <a:pt x="137793" y="94487"/>
                </a:lnTo>
                <a:lnTo>
                  <a:pt x="129807" y="153281"/>
                </a:lnTo>
                <a:lnTo>
                  <a:pt x="120935" y="161185"/>
                </a:lnTo>
                <a:lnTo>
                  <a:pt x="86129" y="179418"/>
                </a:lnTo>
                <a:lnTo>
                  <a:pt x="72319" y="180517"/>
                </a:lnTo>
                <a:lnTo>
                  <a:pt x="60049" y="178746"/>
                </a:lnTo>
                <a:lnTo>
                  <a:pt x="48630" y="173823"/>
                </a:lnTo>
                <a:lnTo>
                  <a:pt x="37625" y="165021"/>
                </a:lnTo>
                <a:lnTo>
                  <a:pt x="32169" y="153705"/>
                </a:lnTo>
                <a:lnTo>
                  <a:pt x="30351" y="140207"/>
                </a:lnTo>
                <a:lnTo>
                  <a:pt x="30351" y="195092"/>
                </a:lnTo>
                <a:lnTo>
                  <a:pt x="33444" y="196741"/>
                </a:lnTo>
                <a:lnTo>
                  <a:pt x="47694" y="202132"/>
                </a:lnTo>
                <a:lnTo>
                  <a:pt x="59708" y="204264"/>
                </a:lnTo>
                <a:lnTo>
                  <a:pt x="73649" y="204966"/>
                </a:lnTo>
                <a:lnTo>
                  <a:pt x="85933" y="203801"/>
                </a:lnTo>
                <a:lnTo>
                  <a:pt x="98169" y="200688"/>
                </a:lnTo>
                <a:lnTo>
                  <a:pt x="110650" y="195612"/>
                </a:lnTo>
                <a:lnTo>
                  <a:pt x="121169" y="189155"/>
                </a:lnTo>
                <a:lnTo>
                  <a:pt x="131233" y="181450"/>
                </a:lnTo>
                <a:lnTo>
                  <a:pt x="137793" y="17514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672719" y="781050"/>
            <a:ext cx="120014" cy="224154"/>
          </a:xfrm>
          <a:custGeom>
            <a:avLst/>
            <a:gdLst/>
            <a:ahLst/>
            <a:cxnLst/>
            <a:rect l="l" t="t" r="r" b="b"/>
            <a:pathLst>
              <a:path w="120015" h="224155">
                <a:moveTo>
                  <a:pt x="761" y="219455"/>
                </a:moveTo>
                <a:lnTo>
                  <a:pt x="761" y="0"/>
                </a:lnTo>
                <a:lnTo>
                  <a:pt x="0" y="761"/>
                </a:lnTo>
                <a:lnTo>
                  <a:pt x="0" y="218693"/>
                </a:lnTo>
                <a:lnTo>
                  <a:pt x="761" y="219455"/>
                </a:lnTo>
                <a:close/>
              </a:path>
              <a:path w="120015" h="224155">
                <a:moveTo>
                  <a:pt x="118871" y="23621"/>
                </a:moveTo>
                <a:lnTo>
                  <a:pt x="118871" y="761"/>
                </a:lnTo>
                <a:lnTo>
                  <a:pt x="118109" y="761"/>
                </a:lnTo>
                <a:lnTo>
                  <a:pt x="115823" y="-1524"/>
                </a:lnTo>
                <a:lnTo>
                  <a:pt x="114299" y="-2286"/>
                </a:lnTo>
                <a:lnTo>
                  <a:pt x="111251" y="-3048"/>
                </a:lnTo>
                <a:lnTo>
                  <a:pt x="108965" y="-3810"/>
                </a:lnTo>
                <a:lnTo>
                  <a:pt x="99821" y="-6096"/>
                </a:lnTo>
                <a:lnTo>
                  <a:pt x="97535" y="-6858"/>
                </a:lnTo>
                <a:lnTo>
                  <a:pt x="77723" y="-6858"/>
                </a:lnTo>
                <a:lnTo>
                  <a:pt x="73151" y="-5334"/>
                </a:lnTo>
                <a:lnTo>
                  <a:pt x="68579" y="-4572"/>
                </a:lnTo>
                <a:lnTo>
                  <a:pt x="64007" y="-2286"/>
                </a:lnTo>
                <a:lnTo>
                  <a:pt x="35399" y="24285"/>
                </a:lnTo>
                <a:lnTo>
                  <a:pt x="27431" y="35813"/>
                </a:lnTo>
                <a:lnTo>
                  <a:pt x="27431" y="761"/>
                </a:lnTo>
                <a:lnTo>
                  <a:pt x="26669" y="0"/>
                </a:lnTo>
                <a:lnTo>
                  <a:pt x="26669" y="-762"/>
                </a:lnTo>
                <a:lnTo>
                  <a:pt x="25907" y="-1524"/>
                </a:lnTo>
                <a:lnTo>
                  <a:pt x="25907" y="-2286"/>
                </a:lnTo>
                <a:lnTo>
                  <a:pt x="24383" y="-3048"/>
                </a:lnTo>
                <a:lnTo>
                  <a:pt x="23621" y="-3810"/>
                </a:lnTo>
                <a:lnTo>
                  <a:pt x="20573" y="-3810"/>
                </a:lnTo>
                <a:lnTo>
                  <a:pt x="19049" y="-4572"/>
                </a:lnTo>
                <a:lnTo>
                  <a:pt x="9143" y="-4572"/>
                </a:lnTo>
                <a:lnTo>
                  <a:pt x="7619" y="-3810"/>
                </a:lnTo>
                <a:lnTo>
                  <a:pt x="4571" y="-3810"/>
                </a:lnTo>
                <a:lnTo>
                  <a:pt x="3047" y="-3048"/>
                </a:lnTo>
                <a:lnTo>
                  <a:pt x="761" y="-762"/>
                </a:lnTo>
                <a:lnTo>
                  <a:pt x="761" y="220217"/>
                </a:lnTo>
                <a:lnTo>
                  <a:pt x="2285" y="221741"/>
                </a:lnTo>
                <a:lnTo>
                  <a:pt x="3047" y="221741"/>
                </a:lnTo>
                <a:lnTo>
                  <a:pt x="4571" y="222503"/>
                </a:lnTo>
                <a:lnTo>
                  <a:pt x="5333" y="223265"/>
                </a:lnTo>
                <a:lnTo>
                  <a:pt x="9143" y="223265"/>
                </a:lnTo>
                <a:lnTo>
                  <a:pt x="11429" y="224027"/>
                </a:lnTo>
                <a:lnTo>
                  <a:pt x="17525" y="224027"/>
                </a:lnTo>
                <a:lnTo>
                  <a:pt x="19811" y="223265"/>
                </a:lnTo>
                <a:lnTo>
                  <a:pt x="22859" y="223265"/>
                </a:lnTo>
                <a:lnTo>
                  <a:pt x="25907" y="221741"/>
                </a:lnTo>
                <a:lnTo>
                  <a:pt x="26669" y="221741"/>
                </a:lnTo>
                <a:lnTo>
                  <a:pt x="28193" y="220217"/>
                </a:lnTo>
                <a:lnTo>
                  <a:pt x="28193" y="219455"/>
                </a:lnTo>
                <a:lnTo>
                  <a:pt x="28955" y="218693"/>
                </a:lnTo>
                <a:lnTo>
                  <a:pt x="28955" y="217169"/>
                </a:lnTo>
                <a:lnTo>
                  <a:pt x="31279" y="67868"/>
                </a:lnTo>
                <a:lnTo>
                  <a:pt x="54863" y="35051"/>
                </a:lnTo>
                <a:lnTo>
                  <a:pt x="59435" y="31241"/>
                </a:lnTo>
                <a:lnTo>
                  <a:pt x="64007" y="26669"/>
                </a:lnTo>
                <a:lnTo>
                  <a:pt x="68579" y="23621"/>
                </a:lnTo>
                <a:lnTo>
                  <a:pt x="72389" y="22097"/>
                </a:lnTo>
                <a:lnTo>
                  <a:pt x="76961" y="20573"/>
                </a:lnTo>
                <a:lnTo>
                  <a:pt x="80771" y="19049"/>
                </a:lnTo>
                <a:lnTo>
                  <a:pt x="89153" y="19049"/>
                </a:lnTo>
                <a:lnTo>
                  <a:pt x="101345" y="22097"/>
                </a:lnTo>
                <a:lnTo>
                  <a:pt x="110489" y="25145"/>
                </a:lnTo>
                <a:lnTo>
                  <a:pt x="112013" y="25907"/>
                </a:lnTo>
                <a:lnTo>
                  <a:pt x="116585" y="25907"/>
                </a:lnTo>
                <a:lnTo>
                  <a:pt x="118871" y="23621"/>
                </a:lnTo>
                <a:close/>
              </a:path>
              <a:path w="120015" h="224155">
                <a:moveTo>
                  <a:pt x="119633" y="22097"/>
                </a:moveTo>
                <a:lnTo>
                  <a:pt x="119633" y="3047"/>
                </a:lnTo>
                <a:lnTo>
                  <a:pt x="118871" y="2285"/>
                </a:lnTo>
                <a:lnTo>
                  <a:pt x="118871" y="22859"/>
                </a:lnTo>
                <a:lnTo>
                  <a:pt x="119633" y="2209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40359" y="776477"/>
            <a:ext cx="174625" cy="231140"/>
          </a:xfrm>
          <a:custGeom>
            <a:avLst/>
            <a:gdLst/>
            <a:ahLst/>
            <a:cxnLst/>
            <a:rect l="l" t="t" r="r" b="b"/>
            <a:pathLst>
              <a:path w="174625" h="231140">
                <a:moveTo>
                  <a:pt x="174498" y="224790"/>
                </a:moveTo>
                <a:lnTo>
                  <a:pt x="174498" y="4572"/>
                </a:lnTo>
                <a:lnTo>
                  <a:pt x="173736" y="3810"/>
                </a:lnTo>
                <a:lnTo>
                  <a:pt x="173736" y="3048"/>
                </a:lnTo>
                <a:lnTo>
                  <a:pt x="172974" y="2286"/>
                </a:lnTo>
                <a:lnTo>
                  <a:pt x="171450" y="1524"/>
                </a:lnTo>
                <a:lnTo>
                  <a:pt x="170688" y="762"/>
                </a:lnTo>
                <a:lnTo>
                  <a:pt x="167640" y="762"/>
                </a:lnTo>
                <a:lnTo>
                  <a:pt x="165354" y="0"/>
                </a:lnTo>
                <a:lnTo>
                  <a:pt x="155448" y="0"/>
                </a:lnTo>
                <a:lnTo>
                  <a:pt x="153924" y="762"/>
                </a:lnTo>
                <a:lnTo>
                  <a:pt x="150114" y="762"/>
                </a:lnTo>
                <a:lnTo>
                  <a:pt x="149352" y="1524"/>
                </a:lnTo>
                <a:lnTo>
                  <a:pt x="147828" y="2286"/>
                </a:lnTo>
                <a:lnTo>
                  <a:pt x="147066" y="3048"/>
                </a:lnTo>
                <a:lnTo>
                  <a:pt x="147066" y="3810"/>
                </a:lnTo>
                <a:lnTo>
                  <a:pt x="146304" y="4572"/>
                </a:lnTo>
                <a:lnTo>
                  <a:pt x="146304" y="6096"/>
                </a:lnTo>
                <a:lnTo>
                  <a:pt x="141128" y="167062"/>
                </a:lnTo>
                <a:lnTo>
                  <a:pt x="102792" y="200938"/>
                </a:lnTo>
                <a:lnTo>
                  <a:pt x="79248" y="207264"/>
                </a:lnTo>
                <a:lnTo>
                  <a:pt x="70104" y="207264"/>
                </a:lnTo>
                <a:lnTo>
                  <a:pt x="62484" y="205740"/>
                </a:lnTo>
                <a:lnTo>
                  <a:pt x="56388" y="201930"/>
                </a:lnTo>
                <a:lnTo>
                  <a:pt x="50292" y="198882"/>
                </a:lnTo>
                <a:lnTo>
                  <a:pt x="29906" y="160683"/>
                </a:lnTo>
                <a:lnTo>
                  <a:pt x="28194" y="4572"/>
                </a:lnTo>
                <a:lnTo>
                  <a:pt x="24384" y="762"/>
                </a:lnTo>
                <a:lnTo>
                  <a:pt x="20574" y="762"/>
                </a:lnTo>
                <a:lnTo>
                  <a:pt x="19050" y="0"/>
                </a:lnTo>
                <a:lnTo>
                  <a:pt x="9144" y="0"/>
                </a:lnTo>
                <a:lnTo>
                  <a:pt x="6975" y="722"/>
                </a:lnTo>
                <a:lnTo>
                  <a:pt x="3810" y="762"/>
                </a:lnTo>
                <a:lnTo>
                  <a:pt x="2286" y="1524"/>
                </a:lnTo>
                <a:lnTo>
                  <a:pt x="0" y="3810"/>
                </a:lnTo>
                <a:lnTo>
                  <a:pt x="205" y="147441"/>
                </a:lnTo>
                <a:lnTo>
                  <a:pt x="1137" y="159048"/>
                </a:lnTo>
                <a:lnTo>
                  <a:pt x="12534" y="197157"/>
                </a:lnTo>
                <a:lnTo>
                  <a:pt x="42537" y="225036"/>
                </a:lnTo>
                <a:lnTo>
                  <a:pt x="81031" y="230694"/>
                </a:lnTo>
                <a:lnTo>
                  <a:pt x="91458" y="228899"/>
                </a:lnTo>
                <a:lnTo>
                  <a:pt x="128049" y="210645"/>
                </a:lnTo>
                <a:lnTo>
                  <a:pt x="147828" y="191262"/>
                </a:lnTo>
                <a:lnTo>
                  <a:pt x="147828" y="224028"/>
                </a:lnTo>
                <a:lnTo>
                  <a:pt x="148590" y="224790"/>
                </a:lnTo>
                <a:lnTo>
                  <a:pt x="148590" y="225552"/>
                </a:lnTo>
                <a:lnTo>
                  <a:pt x="149352" y="226314"/>
                </a:lnTo>
                <a:lnTo>
                  <a:pt x="150114" y="226314"/>
                </a:lnTo>
                <a:lnTo>
                  <a:pt x="150876" y="227076"/>
                </a:lnTo>
                <a:lnTo>
                  <a:pt x="152400" y="227838"/>
                </a:lnTo>
                <a:lnTo>
                  <a:pt x="156210" y="227838"/>
                </a:lnTo>
                <a:lnTo>
                  <a:pt x="158496" y="228600"/>
                </a:lnTo>
                <a:lnTo>
                  <a:pt x="163830" y="228600"/>
                </a:lnTo>
                <a:lnTo>
                  <a:pt x="166116" y="227838"/>
                </a:lnTo>
                <a:lnTo>
                  <a:pt x="169164" y="227838"/>
                </a:lnTo>
                <a:lnTo>
                  <a:pt x="172212" y="226314"/>
                </a:lnTo>
                <a:lnTo>
                  <a:pt x="172974" y="226314"/>
                </a:lnTo>
                <a:lnTo>
                  <a:pt x="174498" y="22479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075055" y="774400"/>
            <a:ext cx="147320" cy="233045"/>
          </a:xfrm>
          <a:custGeom>
            <a:avLst/>
            <a:gdLst/>
            <a:ahLst/>
            <a:cxnLst/>
            <a:rect l="l" t="t" r="r" b="b"/>
            <a:pathLst>
              <a:path w="147320" h="233044">
                <a:moveTo>
                  <a:pt x="118110" y="219466"/>
                </a:moveTo>
                <a:lnTo>
                  <a:pt x="118110" y="175813"/>
                </a:lnTo>
                <a:lnTo>
                  <a:pt x="117348" y="181147"/>
                </a:lnTo>
                <a:lnTo>
                  <a:pt x="114300" y="186481"/>
                </a:lnTo>
                <a:lnTo>
                  <a:pt x="76962" y="207648"/>
                </a:lnTo>
                <a:lnTo>
                  <a:pt x="58730" y="207753"/>
                </a:lnTo>
                <a:lnTo>
                  <a:pt x="51054" y="207055"/>
                </a:lnTo>
                <a:lnTo>
                  <a:pt x="13716" y="190291"/>
                </a:lnTo>
                <a:lnTo>
                  <a:pt x="10668" y="188005"/>
                </a:lnTo>
                <a:lnTo>
                  <a:pt x="8382" y="187243"/>
                </a:lnTo>
                <a:lnTo>
                  <a:pt x="4572" y="187243"/>
                </a:lnTo>
                <a:lnTo>
                  <a:pt x="3810" y="188005"/>
                </a:lnTo>
                <a:lnTo>
                  <a:pt x="3048" y="188005"/>
                </a:lnTo>
                <a:lnTo>
                  <a:pt x="2286" y="189529"/>
                </a:lnTo>
                <a:lnTo>
                  <a:pt x="2286" y="190291"/>
                </a:lnTo>
                <a:lnTo>
                  <a:pt x="1524" y="191053"/>
                </a:lnTo>
                <a:lnTo>
                  <a:pt x="762" y="192577"/>
                </a:lnTo>
                <a:lnTo>
                  <a:pt x="762" y="195625"/>
                </a:lnTo>
                <a:lnTo>
                  <a:pt x="0" y="197911"/>
                </a:lnTo>
                <a:lnTo>
                  <a:pt x="0" y="204007"/>
                </a:lnTo>
                <a:lnTo>
                  <a:pt x="762" y="207055"/>
                </a:lnTo>
                <a:lnTo>
                  <a:pt x="2286" y="211627"/>
                </a:lnTo>
                <a:lnTo>
                  <a:pt x="3810" y="213913"/>
                </a:lnTo>
                <a:lnTo>
                  <a:pt x="6858" y="216961"/>
                </a:lnTo>
                <a:lnTo>
                  <a:pt x="9906" y="218485"/>
                </a:lnTo>
                <a:lnTo>
                  <a:pt x="17526" y="223057"/>
                </a:lnTo>
                <a:lnTo>
                  <a:pt x="22098" y="224581"/>
                </a:lnTo>
                <a:lnTo>
                  <a:pt x="27432" y="226867"/>
                </a:lnTo>
                <a:lnTo>
                  <a:pt x="32766" y="228391"/>
                </a:lnTo>
                <a:lnTo>
                  <a:pt x="44958" y="231439"/>
                </a:lnTo>
                <a:lnTo>
                  <a:pt x="52578" y="232277"/>
                </a:lnTo>
                <a:lnTo>
                  <a:pt x="58730" y="232893"/>
                </a:lnTo>
                <a:lnTo>
                  <a:pt x="67611" y="232957"/>
                </a:lnTo>
                <a:lnTo>
                  <a:pt x="79100" y="232279"/>
                </a:lnTo>
                <a:lnTo>
                  <a:pt x="91184" y="230175"/>
                </a:lnTo>
                <a:lnTo>
                  <a:pt x="105242" y="226209"/>
                </a:lnTo>
                <a:lnTo>
                  <a:pt x="116153" y="220797"/>
                </a:lnTo>
                <a:lnTo>
                  <a:pt x="118110" y="219466"/>
                </a:lnTo>
                <a:close/>
              </a:path>
              <a:path w="147320" h="233044">
                <a:moveTo>
                  <a:pt x="134874" y="36367"/>
                </a:moveTo>
                <a:lnTo>
                  <a:pt x="134874" y="18079"/>
                </a:lnTo>
                <a:lnTo>
                  <a:pt x="134112" y="17317"/>
                </a:lnTo>
                <a:lnTo>
                  <a:pt x="134112" y="16555"/>
                </a:lnTo>
                <a:lnTo>
                  <a:pt x="133350" y="15793"/>
                </a:lnTo>
                <a:lnTo>
                  <a:pt x="132588" y="14269"/>
                </a:lnTo>
                <a:lnTo>
                  <a:pt x="130302" y="13507"/>
                </a:lnTo>
                <a:lnTo>
                  <a:pt x="90678" y="101"/>
                </a:lnTo>
                <a:lnTo>
                  <a:pt x="83058" y="0"/>
                </a:lnTo>
                <a:lnTo>
                  <a:pt x="76962" y="90"/>
                </a:lnTo>
                <a:lnTo>
                  <a:pt x="34895" y="11167"/>
                </a:lnTo>
                <a:lnTo>
                  <a:pt x="9144" y="45511"/>
                </a:lnTo>
                <a:lnTo>
                  <a:pt x="7620" y="52369"/>
                </a:lnTo>
                <a:lnTo>
                  <a:pt x="7620" y="69133"/>
                </a:lnTo>
                <a:lnTo>
                  <a:pt x="9144" y="77515"/>
                </a:lnTo>
                <a:lnTo>
                  <a:pt x="12954" y="84373"/>
                </a:lnTo>
                <a:lnTo>
                  <a:pt x="16002" y="90469"/>
                </a:lnTo>
                <a:lnTo>
                  <a:pt x="19812" y="96565"/>
                </a:lnTo>
                <a:lnTo>
                  <a:pt x="25146" y="101137"/>
                </a:lnTo>
                <a:lnTo>
                  <a:pt x="30480" y="106471"/>
                </a:lnTo>
                <a:lnTo>
                  <a:pt x="35052" y="109329"/>
                </a:lnTo>
                <a:lnTo>
                  <a:pt x="35052" y="53893"/>
                </a:lnTo>
                <a:lnTo>
                  <a:pt x="36576" y="48559"/>
                </a:lnTo>
                <a:lnTo>
                  <a:pt x="38100" y="44749"/>
                </a:lnTo>
                <a:lnTo>
                  <a:pt x="39624" y="40177"/>
                </a:lnTo>
                <a:lnTo>
                  <a:pt x="42672" y="36367"/>
                </a:lnTo>
                <a:lnTo>
                  <a:pt x="72390" y="23413"/>
                </a:lnTo>
                <a:lnTo>
                  <a:pt x="87758" y="23429"/>
                </a:lnTo>
                <a:lnTo>
                  <a:pt x="93726" y="24175"/>
                </a:lnTo>
                <a:lnTo>
                  <a:pt x="99822" y="25699"/>
                </a:lnTo>
                <a:lnTo>
                  <a:pt x="105242" y="28010"/>
                </a:lnTo>
                <a:lnTo>
                  <a:pt x="110490" y="29509"/>
                </a:lnTo>
                <a:lnTo>
                  <a:pt x="114300" y="31795"/>
                </a:lnTo>
                <a:lnTo>
                  <a:pt x="121920" y="35605"/>
                </a:lnTo>
                <a:lnTo>
                  <a:pt x="124206" y="37129"/>
                </a:lnTo>
                <a:lnTo>
                  <a:pt x="127254" y="39415"/>
                </a:lnTo>
                <a:lnTo>
                  <a:pt x="128778" y="40177"/>
                </a:lnTo>
                <a:lnTo>
                  <a:pt x="131064" y="40177"/>
                </a:lnTo>
                <a:lnTo>
                  <a:pt x="131826" y="39415"/>
                </a:lnTo>
                <a:lnTo>
                  <a:pt x="132588" y="39415"/>
                </a:lnTo>
                <a:lnTo>
                  <a:pt x="134112" y="37891"/>
                </a:lnTo>
                <a:lnTo>
                  <a:pt x="134874" y="36367"/>
                </a:lnTo>
                <a:close/>
              </a:path>
              <a:path w="147320" h="233044">
                <a:moveTo>
                  <a:pt x="147066" y="166669"/>
                </a:moveTo>
                <a:lnTo>
                  <a:pt x="147066" y="157525"/>
                </a:lnTo>
                <a:lnTo>
                  <a:pt x="144780" y="149905"/>
                </a:lnTo>
                <a:lnTo>
                  <a:pt x="141732" y="143809"/>
                </a:lnTo>
                <a:lnTo>
                  <a:pt x="138684" y="136951"/>
                </a:lnTo>
                <a:lnTo>
                  <a:pt x="104394" y="111805"/>
                </a:lnTo>
                <a:lnTo>
                  <a:pt x="98298" y="108757"/>
                </a:lnTo>
                <a:lnTo>
                  <a:pt x="90678" y="106471"/>
                </a:lnTo>
                <a:lnTo>
                  <a:pt x="76962" y="100375"/>
                </a:lnTo>
                <a:lnTo>
                  <a:pt x="70866" y="98089"/>
                </a:lnTo>
                <a:lnTo>
                  <a:pt x="40386" y="75991"/>
                </a:lnTo>
                <a:lnTo>
                  <a:pt x="36576" y="71419"/>
                </a:lnTo>
                <a:lnTo>
                  <a:pt x="35052" y="65323"/>
                </a:lnTo>
                <a:lnTo>
                  <a:pt x="35052" y="109329"/>
                </a:lnTo>
                <a:lnTo>
                  <a:pt x="36576" y="110281"/>
                </a:lnTo>
                <a:lnTo>
                  <a:pt x="42672" y="113329"/>
                </a:lnTo>
                <a:lnTo>
                  <a:pt x="49530" y="117139"/>
                </a:lnTo>
                <a:lnTo>
                  <a:pt x="56388" y="120187"/>
                </a:lnTo>
                <a:lnTo>
                  <a:pt x="63246" y="122473"/>
                </a:lnTo>
                <a:lnTo>
                  <a:pt x="70104" y="125521"/>
                </a:lnTo>
                <a:lnTo>
                  <a:pt x="76962" y="127807"/>
                </a:lnTo>
                <a:lnTo>
                  <a:pt x="83058" y="130855"/>
                </a:lnTo>
                <a:lnTo>
                  <a:pt x="89916" y="133141"/>
                </a:lnTo>
                <a:lnTo>
                  <a:pt x="96012" y="136189"/>
                </a:lnTo>
                <a:lnTo>
                  <a:pt x="101346" y="139999"/>
                </a:lnTo>
                <a:lnTo>
                  <a:pt x="105918" y="143047"/>
                </a:lnTo>
                <a:lnTo>
                  <a:pt x="110490" y="147619"/>
                </a:lnTo>
                <a:lnTo>
                  <a:pt x="116586" y="156763"/>
                </a:lnTo>
                <a:lnTo>
                  <a:pt x="118110" y="162097"/>
                </a:lnTo>
                <a:lnTo>
                  <a:pt x="118110" y="219466"/>
                </a:lnTo>
                <a:lnTo>
                  <a:pt x="127511" y="213069"/>
                </a:lnTo>
                <a:lnTo>
                  <a:pt x="135299" y="203867"/>
                </a:lnTo>
                <a:lnTo>
                  <a:pt x="142025" y="191862"/>
                </a:lnTo>
                <a:lnTo>
                  <a:pt x="145735" y="180199"/>
                </a:lnTo>
                <a:lnTo>
                  <a:pt x="147066" y="166669"/>
                </a:lnTo>
                <a:close/>
              </a:path>
              <a:path w="147320" h="233044">
                <a:moveTo>
                  <a:pt x="135636" y="34081"/>
                </a:moveTo>
                <a:lnTo>
                  <a:pt x="135636" y="20365"/>
                </a:lnTo>
                <a:lnTo>
                  <a:pt x="134874" y="19603"/>
                </a:lnTo>
                <a:lnTo>
                  <a:pt x="134874" y="35605"/>
                </a:lnTo>
                <a:lnTo>
                  <a:pt x="135636" y="3408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22489" y="1643633"/>
            <a:ext cx="120014" cy="189230"/>
          </a:xfrm>
          <a:custGeom>
            <a:avLst/>
            <a:gdLst/>
            <a:ahLst/>
            <a:cxnLst/>
            <a:rect l="l" t="t" r="r" b="b"/>
            <a:pathLst>
              <a:path w="120015" h="189230">
                <a:moveTo>
                  <a:pt x="762" y="167639"/>
                </a:moveTo>
                <a:lnTo>
                  <a:pt x="762" y="154685"/>
                </a:lnTo>
                <a:lnTo>
                  <a:pt x="0" y="156971"/>
                </a:lnTo>
                <a:lnTo>
                  <a:pt x="0" y="163829"/>
                </a:lnTo>
                <a:lnTo>
                  <a:pt x="762" y="167639"/>
                </a:lnTo>
                <a:close/>
              </a:path>
              <a:path w="120015" h="189230">
                <a:moveTo>
                  <a:pt x="80772" y="184480"/>
                </a:moveTo>
                <a:lnTo>
                  <a:pt x="80772" y="139445"/>
                </a:lnTo>
                <a:lnTo>
                  <a:pt x="79248" y="145541"/>
                </a:lnTo>
                <a:lnTo>
                  <a:pt x="77724" y="148589"/>
                </a:lnTo>
                <a:lnTo>
                  <a:pt x="56388" y="159257"/>
                </a:lnTo>
                <a:lnTo>
                  <a:pt x="44196" y="159162"/>
                </a:lnTo>
                <a:lnTo>
                  <a:pt x="38862" y="158495"/>
                </a:lnTo>
                <a:lnTo>
                  <a:pt x="34290" y="156971"/>
                </a:lnTo>
                <a:lnTo>
                  <a:pt x="28956" y="155447"/>
                </a:lnTo>
                <a:lnTo>
                  <a:pt x="24384" y="153923"/>
                </a:lnTo>
                <a:lnTo>
                  <a:pt x="20574" y="151637"/>
                </a:lnTo>
                <a:lnTo>
                  <a:pt x="16764" y="150113"/>
                </a:lnTo>
                <a:lnTo>
                  <a:pt x="13716" y="147827"/>
                </a:lnTo>
                <a:lnTo>
                  <a:pt x="9144" y="144779"/>
                </a:lnTo>
                <a:lnTo>
                  <a:pt x="6858" y="144017"/>
                </a:lnTo>
                <a:lnTo>
                  <a:pt x="4572" y="144017"/>
                </a:lnTo>
                <a:lnTo>
                  <a:pt x="3810" y="144779"/>
                </a:lnTo>
                <a:lnTo>
                  <a:pt x="3048" y="144779"/>
                </a:lnTo>
                <a:lnTo>
                  <a:pt x="2286" y="145541"/>
                </a:lnTo>
                <a:lnTo>
                  <a:pt x="2286" y="146303"/>
                </a:lnTo>
                <a:lnTo>
                  <a:pt x="1524" y="147827"/>
                </a:lnTo>
                <a:lnTo>
                  <a:pt x="762" y="148589"/>
                </a:lnTo>
                <a:lnTo>
                  <a:pt x="762" y="169925"/>
                </a:lnTo>
                <a:lnTo>
                  <a:pt x="9906" y="179069"/>
                </a:lnTo>
                <a:lnTo>
                  <a:pt x="12192" y="180593"/>
                </a:lnTo>
                <a:lnTo>
                  <a:pt x="53384" y="188968"/>
                </a:lnTo>
                <a:lnTo>
                  <a:pt x="66203" y="188112"/>
                </a:lnTo>
                <a:lnTo>
                  <a:pt x="78486" y="185165"/>
                </a:lnTo>
                <a:lnTo>
                  <a:pt x="80772" y="184480"/>
                </a:lnTo>
                <a:close/>
              </a:path>
              <a:path w="120015" h="189230">
                <a:moveTo>
                  <a:pt x="107442" y="40385"/>
                </a:moveTo>
                <a:lnTo>
                  <a:pt x="107442" y="12953"/>
                </a:lnTo>
                <a:lnTo>
                  <a:pt x="106680" y="12191"/>
                </a:lnTo>
                <a:lnTo>
                  <a:pt x="105156" y="11429"/>
                </a:lnTo>
                <a:lnTo>
                  <a:pt x="104394" y="9905"/>
                </a:lnTo>
                <a:lnTo>
                  <a:pt x="93726" y="4571"/>
                </a:lnTo>
                <a:lnTo>
                  <a:pt x="89916" y="3809"/>
                </a:lnTo>
                <a:lnTo>
                  <a:pt x="86106" y="2285"/>
                </a:lnTo>
                <a:lnTo>
                  <a:pt x="81534" y="1523"/>
                </a:lnTo>
                <a:lnTo>
                  <a:pt x="77724" y="761"/>
                </a:lnTo>
                <a:lnTo>
                  <a:pt x="72390" y="634"/>
                </a:lnTo>
                <a:lnTo>
                  <a:pt x="68580" y="0"/>
                </a:lnTo>
                <a:lnTo>
                  <a:pt x="56388" y="0"/>
                </a:lnTo>
                <a:lnTo>
                  <a:pt x="16002" y="17525"/>
                </a:lnTo>
                <a:lnTo>
                  <a:pt x="3048" y="44195"/>
                </a:lnTo>
                <a:lnTo>
                  <a:pt x="3048" y="60197"/>
                </a:lnTo>
                <a:lnTo>
                  <a:pt x="32766" y="99821"/>
                </a:lnTo>
                <a:lnTo>
                  <a:pt x="41148" y="104012"/>
                </a:lnTo>
                <a:lnTo>
                  <a:pt x="41148" y="45719"/>
                </a:lnTo>
                <a:lnTo>
                  <a:pt x="42672" y="41147"/>
                </a:lnTo>
                <a:lnTo>
                  <a:pt x="43434" y="38099"/>
                </a:lnTo>
                <a:lnTo>
                  <a:pt x="48768" y="32765"/>
                </a:lnTo>
                <a:lnTo>
                  <a:pt x="51816" y="31241"/>
                </a:lnTo>
                <a:lnTo>
                  <a:pt x="60960" y="28955"/>
                </a:lnTo>
                <a:lnTo>
                  <a:pt x="70866" y="29064"/>
                </a:lnTo>
                <a:lnTo>
                  <a:pt x="75438" y="29717"/>
                </a:lnTo>
                <a:lnTo>
                  <a:pt x="79248" y="31241"/>
                </a:lnTo>
                <a:lnTo>
                  <a:pt x="83820" y="32003"/>
                </a:lnTo>
                <a:lnTo>
                  <a:pt x="87630" y="33527"/>
                </a:lnTo>
                <a:lnTo>
                  <a:pt x="90678" y="35051"/>
                </a:lnTo>
                <a:lnTo>
                  <a:pt x="94488" y="36575"/>
                </a:lnTo>
                <a:lnTo>
                  <a:pt x="101346" y="41147"/>
                </a:lnTo>
                <a:lnTo>
                  <a:pt x="105918" y="41147"/>
                </a:lnTo>
                <a:lnTo>
                  <a:pt x="106680" y="40385"/>
                </a:lnTo>
                <a:lnTo>
                  <a:pt x="107442" y="40385"/>
                </a:lnTo>
                <a:close/>
              </a:path>
              <a:path w="120015" h="189230">
                <a:moveTo>
                  <a:pt x="119634" y="131063"/>
                </a:moveTo>
                <a:lnTo>
                  <a:pt x="119634" y="123443"/>
                </a:lnTo>
                <a:lnTo>
                  <a:pt x="118110" y="117347"/>
                </a:lnTo>
                <a:lnTo>
                  <a:pt x="89916" y="84581"/>
                </a:lnTo>
                <a:lnTo>
                  <a:pt x="80010" y="80009"/>
                </a:lnTo>
                <a:lnTo>
                  <a:pt x="70866" y="75437"/>
                </a:lnTo>
                <a:lnTo>
                  <a:pt x="65532" y="73151"/>
                </a:lnTo>
                <a:lnTo>
                  <a:pt x="60960" y="71627"/>
                </a:lnTo>
                <a:lnTo>
                  <a:pt x="49530" y="64769"/>
                </a:lnTo>
                <a:lnTo>
                  <a:pt x="44196" y="59435"/>
                </a:lnTo>
                <a:lnTo>
                  <a:pt x="41910" y="56387"/>
                </a:lnTo>
                <a:lnTo>
                  <a:pt x="41148" y="52577"/>
                </a:lnTo>
                <a:lnTo>
                  <a:pt x="41148" y="104012"/>
                </a:lnTo>
                <a:lnTo>
                  <a:pt x="41910" y="104393"/>
                </a:lnTo>
                <a:lnTo>
                  <a:pt x="47244" y="106679"/>
                </a:lnTo>
                <a:lnTo>
                  <a:pt x="56388" y="111251"/>
                </a:lnTo>
                <a:lnTo>
                  <a:pt x="80772" y="184480"/>
                </a:lnTo>
                <a:lnTo>
                  <a:pt x="86106" y="182879"/>
                </a:lnTo>
                <a:lnTo>
                  <a:pt x="114408" y="155964"/>
                </a:lnTo>
                <a:lnTo>
                  <a:pt x="118143" y="144630"/>
                </a:lnTo>
                <a:lnTo>
                  <a:pt x="119634" y="131063"/>
                </a:lnTo>
                <a:close/>
              </a:path>
              <a:path w="120015" h="189230">
                <a:moveTo>
                  <a:pt x="108204" y="38099"/>
                </a:moveTo>
                <a:lnTo>
                  <a:pt x="108204" y="15239"/>
                </a:lnTo>
                <a:lnTo>
                  <a:pt x="107442" y="14477"/>
                </a:lnTo>
                <a:lnTo>
                  <a:pt x="107442" y="38861"/>
                </a:lnTo>
                <a:lnTo>
                  <a:pt x="108204" y="38099"/>
                </a:lnTo>
                <a:close/>
              </a:path>
              <a:path w="120015" h="189230">
                <a:moveTo>
                  <a:pt x="108966" y="33527"/>
                </a:moveTo>
                <a:lnTo>
                  <a:pt x="108966" y="18287"/>
                </a:lnTo>
                <a:lnTo>
                  <a:pt x="108204" y="17525"/>
                </a:lnTo>
                <a:lnTo>
                  <a:pt x="108204" y="35051"/>
                </a:lnTo>
                <a:lnTo>
                  <a:pt x="108966" y="33527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168793" y="1693164"/>
            <a:ext cx="120014" cy="139700"/>
          </a:xfrm>
          <a:custGeom>
            <a:avLst/>
            <a:gdLst/>
            <a:ahLst/>
            <a:cxnLst/>
            <a:rect l="l" t="t" r="r" b="b"/>
            <a:pathLst>
              <a:path w="120015" h="139700">
                <a:moveTo>
                  <a:pt x="119634" y="133349"/>
                </a:moveTo>
                <a:lnTo>
                  <a:pt x="119634" y="3809"/>
                </a:lnTo>
                <a:lnTo>
                  <a:pt x="118110" y="2285"/>
                </a:lnTo>
                <a:lnTo>
                  <a:pt x="117348" y="2285"/>
                </a:lnTo>
                <a:lnTo>
                  <a:pt x="115824" y="1523"/>
                </a:lnTo>
                <a:lnTo>
                  <a:pt x="115062" y="761"/>
                </a:lnTo>
                <a:lnTo>
                  <a:pt x="110490" y="761"/>
                </a:lnTo>
                <a:lnTo>
                  <a:pt x="108204" y="0"/>
                </a:lnTo>
                <a:lnTo>
                  <a:pt x="96012" y="0"/>
                </a:lnTo>
                <a:lnTo>
                  <a:pt x="93726" y="761"/>
                </a:lnTo>
                <a:lnTo>
                  <a:pt x="89154" y="761"/>
                </a:lnTo>
                <a:lnTo>
                  <a:pt x="88392" y="1523"/>
                </a:lnTo>
                <a:lnTo>
                  <a:pt x="86868" y="2285"/>
                </a:lnTo>
                <a:lnTo>
                  <a:pt x="86106" y="2285"/>
                </a:lnTo>
                <a:lnTo>
                  <a:pt x="84582" y="3809"/>
                </a:lnTo>
                <a:lnTo>
                  <a:pt x="84582" y="89153"/>
                </a:lnTo>
                <a:lnTo>
                  <a:pt x="79248" y="96011"/>
                </a:lnTo>
                <a:lnTo>
                  <a:pt x="74676" y="100583"/>
                </a:lnTo>
                <a:lnTo>
                  <a:pt x="65532" y="106679"/>
                </a:lnTo>
                <a:lnTo>
                  <a:pt x="60960" y="108965"/>
                </a:lnTo>
                <a:lnTo>
                  <a:pt x="52578" y="108965"/>
                </a:lnTo>
                <a:lnTo>
                  <a:pt x="49530" y="108203"/>
                </a:lnTo>
                <a:lnTo>
                  <a:pt x="47244" y="106679"/>
                </a:lnTo>
                <a:lnTo>
                  <a:pt x="44196" y="105155"/>
                </a:lnTo>
                <a:lnTo>
                  <a:pt x="41910" y="103631"/>
                </a:lnTo>
                <a:lnTo>
                  <a:pt x="40386" y="100583"/>
                </a:lnTo>
                <a:lnTo>
                  <a:pt x="38862" y="98297"/>
                </a:lnTo>
                <a:lnTo>
                  <a:pt x="35052" y="3809"/>
                </a:lnTo>
                <a:lnTo>
                  <a:pt x="33528" y="2285"/>
                </a:lnTo>
                <a:lnTo>
                  <a:pt x="32766" y="2285"/>
                </a:lnTo>
                <a:lnTo>
                  <a:pt x="29718" y="761"/>
                </a:lnTo>
                <a:lnTo>
                  <a:pt x="25908" y="761"/>
                </a:lnTo>
                <a:lnTo>
                  <a:pt x="23622" y="0"/>
                </a:lnTo>
                <a:lnTo>
                  <a:pt x="11430" y="0"/>
                </a:lnTo>
                <a:lnTo>
                  <a:pt x="9144" y="761"/>
                </a:lnTo>
                <a:lnTo>
                  <a:pt x="4572" y="761"/>
                </a:lnTo>
                <a:lnTo>
                  <a:pt x="3048" y="1523"/>
                </a:lnTo>
                <a:lnTo>
                  <a:pt x="2286" y="2285"/>
                </a:lnTo>
                <a:lnTo>
                  <a:pt x="762" y="2285"/>
                </a:lnTo>
                <a:lnTo>
                  <a:pt x="762" y="3047"/>
                </a:lnTo>
                <a:lnTo>
                  <a:pt x="0" y="3809"/>
                </a:lnTo>
                <a:lnTo>
                  <a:pt x="0" y="92201"/>
                </a:lnTo>
                <a:lnTo>
                  <a:pt x="762" y="100583"/>
                </a:lnTo>
                <a:lnTo>
                  <a:pt x="2286" y="106679"/>
                </a:lnTo>
                <a:lnTo>
                  <a:pt x="3810" y="113537"/>
                </a:lnTo>
                <a:lnTo>
                  <a:pt x="6096" y="118871"/>
                </a:lnTo>
                <a:lnTo>
                  <a:pt x="9906" y="123443"/>
                </a:lnTo>
                <a:lnTo>
                  <a:pt x="13716" y="128777"/>
                </a:lnTo>
                <a:lnTo>
                  <a:pt x="18288" y="132587"/>
                </a:lnTo>
                <a:lnTo>
                  <a:pt x="24384" y="135635"/>
                </a:lnTo>
                <a:lnTo>
                  <a:pt x="29718" y="137921"/>
                </a:lnTo>
                <a:lnTo>
                  <a:pt x="37338" y="139445"/>
                </a:lnTo>
                <a:lnTo>
                  <a:pt x="53340" y="139445"/>
                </a:lnTo>
                <a:lnTo>
                  <a:pt x="60960" y="137921"/>
                </a:lnTo>
                <a:lnTo>
                  <a:pt x="69269" y="133353"/>
                </a:lnTo>
                <a:lnTo>
                  <a:pt x="79446" y="126320"/>
                </a:lnTo>
                <a:lnTo>
                  <a:pt x="89154" y="117347"/>
                </a:lnTo>
                <a:lnTo>
                  <a:pt x="89154" y="132587"/>
                </a:lnTo>
                <a:lnTo>
                  <a:pt x="89916" y="133349"/>
                </a:lnTo>
                <a:lnTo>
                  <a:pt x="89916" y="134111"/>
                </a:lnTo>
                <a:lnTo>
                  <a:pt x="91440" y="135635"/>
                </a:lnTo>
                <a:lnTo>
                  <a:pt x="92202" y="135635"/>
                </a:lnTo>
                <a:lnTo>
                  <a:pt x="93726" y="136397"/>
                </a:lnTo>
                <a:lnTo>
                  <a:pt x="95250" y="136397"/>
                </a:lnTo>
                <a:lnTo>
                  <a:pt x="96774" y="137159"/>
                </a:lnTo>
                <a:lnTo>
                  <a:pt x="112014" y="137159"/>
                </a:lnTo>
                <a:lnTo>
                  <a:pt x="113538" y="136397"/>
                </a:lnTo>
                <a:lnTo>
                  <a:pt x="115062" y="136397"/>
                </a:lnTo>
                <a:lnTo>
                  <a:pt x="116586" y="135635"/>
                </a:lnTo>
                <a:lnTo>
                  <a:pt x="117348" y="135635"/>
                </a:lnTo>
                <a:lnTo>
                  <a:pt x="118872" y="134873"/>
                </a:lnTo>
                <a:lnTo>
                  <a:pt x="118872" y="134111"/>
                </a:lnTo>
                <a:lnTo>
                  <a:pt x="119634" y="133349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321193" y="1638300"/>
            <a:ext cx="38100" cy="192405"/>
          </a:xfrm>
          <a:custGeom>
            <a:avLst/>
            <a:gdLst/>
            <a:ahLst/>
            <a:cxnLst/>
            <a:rect l="l" t="t" r="r" b="b"/>
            <a:pathLst>
              <a:path w="38100" h="192405">
                <a:moveTo>
                  <a:pt x="37338" y="189737"/>
                </a:moveTo>
                <a:lnTo>
                  <a:pt x="37337" y="57911"/>
                </a:lnTo>
                <a:lnTo>
                  <a:pt x="34289" y="56387"/>
                </a:lnTo>
                <a:lnTo>
                  <a:pt x="33527" y="56387"/>
                </a:lnTo>
                <a:lnTo>
                  <a:pt x="31241" y="55625"/>
                </a:lnTo>
                <a:lnTo>
                  <a:pt x="28955" y="55625"/>
                </a:lnTo>
                <a:lnTo>
                  <a:pt x="26669" y="54863"/>
                </a:lnTo>
                <a:lnTo>
                  <a:pt x="14477" y="54863"/>
                </a:lnTo>
                <a:lnTo>
                  <a:pt x="12191" y="55625"/>
                </a:lnTo>
                <a:lnTo>
                  <a:pt x="9905" y="55625"/>
                </a:lnTo>
                <a:lnTo>
                  <a:pt x="7619" y="56387"/>
                </a:lnTo>
                <a:lnTo>
                  <a:pt x="6857" y="56387"/>
                </a:lnTo>
                <a:lnTo>
                  <a:pt x="5333" y="57149"/>
                </a:lnTo>
                <a:lnTo>
                  <a:pt x="3047" y="59435"/>
                </a:lnTo>
                <a:lnTo>
                  <a:pt x="3048" y="188213"/>
                </a:lnTo>
                <a:lnTo>
                  <a:pt x="5333" y="190499"/>
                </a:lnTo>
                <a:lnTo>
                  <a:pt x="6858" y="190499"/>
                </a:lnTo>
                <a:lnTo>
                  <a:pt x="7620" y="191261"/>
                </a:lnTo>
                <a:lnTo>
                  <a:pt x="9905" y="191261"/>
                </a:lnTo>
                <a:lnTo>
                  <a:pt x="12192" y="192023"/>
                </a:lnTo>
                <a:lnTo>
                  <a:pt x="28956" y="192023"/>
                </a:lnTo>
                <a:lnTo>
                  <a:pt x="31242" y="191261"/>
                </a:lnTo>
                <a:lnTo>
                  <a:pt x="33528" y="191261"/>
                </a:lnTo>
                <a:lnTo>
                  <a:pt x="34290" y="190499"/>
                </a:lnTo>
                <a:lnTo>
                  <a:pt x="35814" y="190499"/>
                </a:lnTo>
                <a:lnTo>
                  <a:pt x="37338" y="189737"/>
                </a:lnTo>
                <a:close/>
              </a:path>
              <a:path w="38100" h="192405">
                <a:moveTo>
                  <a:pt x="38100" y="188213"/>
                </a:moveTo>
                <a:lnTo>
                  <a:pt x="38099" y="59435"/>
                </a:lnTo>
                <a:lnTo>
                  <a:pt x="37337" y="58673"/>
                </a:lnTo>
                <a:lnTo>
                  <a:pt x="37338" y="188975"/>
                </a:lnTo>
                <a:lnTo>
                  <a:pt x="38100" y="188213"/>
                </a:lnTo>
                <a:close/>
              </a:path>
              <a:path w="38100" h="192405">
                <a:moveTo>
                  <a:pt x="41147" y="25145"/>
                </a:moveTo>
                <a:lnTo>
                  <a:pt x="41147" y="11429"/>
                </a:lnTo>
                <a:lnTo>
                  <a:pt x="39623" y="6095"/>
                </a:lnTo>
                <a:lnTo>
                  <a:pt x="36575" y="3809"/>
                </a:lnTo>
                <a:lnTo>
                  <a:pt x="34289" y="761"/>
                </a:lnTo>
                <a:lnTo>
                  <a:pt x="28955" y="0"/>
                </a:lnTo>
                <a:lnTo>
                  <a:pt x="12191" y="108"/>
                </a:lnTo>
                <a:lnTo>
                  <a:pt x="7619" y="761"/>
                </a:lnTo>
                <a:lnTo>
                  <a:pt x="1523" y="6857"/>
                </a:lnTo>
                <a:lnTo>
                  <a:pt x="0" y="11429"/>
                </a:lnTo>
                <a:lnTo>
                  <a:pt x="0" y="25907"/>
                </a:lnTo>
                <a:lnTo>
                  <a:pt x="1523" y="30479"/>
                </a:lnTo>
                <a:lnTo>
                  <a:pt x="4571" y="32765"/>
                </a:lnTo>
                <a:lnTo>
                  <a:pt x="6857" y="35813"/>
                </a:lnTo>
                <a:lnTo>
                  <a:pt x="12191" y="36575"/>
                </a:lnTo>
                <a:lnTo>
                  <a:pt x="28955" y="36467"/>
                </a:lnTo>
                <a:lnTo>
                  <a:pt x="33527" y="35813"/>
                </a:lnTo>
                <a:lnTo>
                  <a:pt x="39623" y="29717"/>
                </a:lnTo>
                <a:lnTo>
                  <a:pt x="41147" y="25145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380629" y="1693926"/>
            <a:ext cx="88900" cy="139065"/>
          </a:xfrm>
          <a:custGeom>
            <a:avLst/>
            <a:gdLst/>
            <a:ahLst/>
            <a:cxnLst/>
            <a:rect l="l" t="t" r="r" b="b"/>
            <a:pathLst>
              <a:path w="88900" h="139064">
                <a:moveTo>
                  <a:pt x="20574" y="28956"/>
                </a:moveTo>
                <a:lnTo>
                  <a:pt x="20574" y="0"/>
                </a:lnTo>
                <a:lnTo>
                  <a:pt x="4572" y="0"/>
                </a:lnTo>
                <a:lnTo>
                  <a:pt x="3810" y="762"/>
                </a:lnTo>
                <a:lnTo>
                  <a:pt x="3048" y="762"/>
                </a:lnTo>
                <a:lnTo>
                  <a:pt x="762" y="3048"/>
                </a:lnTo>
                <a:lnTo>
                  <a:pt x="762" y="4572"/>
                </a:lnTo>
                <a:lnTo>
                  <a:pt x="0" y="6096"/>
                </a:lnTo>
                <a:lnTo>
                  <a:pt x="0" y="23622"/>
                </a:lnTo>
                <a:lnTo>
                  <a:pt x="762" y="25908"/>
                </a:lnTo>
                <a:lnTo>
                  <a:pt x="2286" y="28194"/>
                </a:lnTo>
                <a:lnTo>
                  <a:pt x="3048" y="28956"/>
                </a:lnTo>
                <a:lnTo>
                  <a:pt x="20574" y="28956"/>
                </a:lnTo>
                <a:close/>
              </a:path>
              <a:path w="88900" h="139064">
                <a:moveTo>
                  <a:pt x="87630" y="130302"/>
                </a:moveTo>
                <a:lnTo>
                  <a:pt x="87630" y="108204"/>
                </a:lnTo>
                <a:lnTo>
                  <a:pt x="86868" y="106680"/>
                </a:lnTo>
                <a:lnTo>
                  <a:pt x="86868" y="105918"/>
                </a:lnTo>
                <a:lnTo>
                  <a:pt x="86106" y="105918"/>
                </a:lnTo>
                <a:lnTo>
                  <a:pt x="86106" y="105156"/>
                </a:lnTo>
                <a:lnTo>
                  <a:pt x="83058" y="105156"/>
                </a:lnTo>
                <a:lnTo>
                  <a:pt x="82296" y="105918"/>
                </a:lnTo>
                <a:lnTo>
                  <a:pt x="81534" y="105918"/>
                </a:lnTo>
                <a:lnTo>
                  <a:pt x="80772" y="106680"/>
                </a:lnTo>
                <a:lnTo>
                  <a:pt x="79248" y="106680"/>
                </a:lnTo>
                <a:lnTo>
                  <a:pt x="78486" y="107442"/>
                </a:lnTo>
                <a:lnTo>
                  <a:pt x="76962" y="107442"/>
                </a:lnTo>
                <a:lnTo>
                  <a:pt x="75438" y="108204"/>
                </a:lnTo>
                <a:lnTo>
                  <a:pt x="73914" y="108204"/>
                </a:lnTo>
                <a:lnTo>
                  <a:pt x="72390" y="108966"/>
                </a:lnTo>
                <a:lnTo>
                  <a:pt x="64770" y="108966"/>
                </a:lnTo>
                <a:lnTo>
                  <a:pt x="60960" y="106680"/>
                </a:lnTo>
                <a:lnTo>
                  <a:pt x="58674" y="103632"/>
                </a:lnTo>
                <a:lnTo>
                  <a:pt x="56388" y="99822"/>
                </a:lnTo>
                <a:lnTo>
                  <a:pt x="55626" y="95250"/>
                </a:lnTo>
                <a:lnTo>
                  <a:pt x="55626" y="-29717"/>
                </a:lnTo>
                <a:lnTo>
                  <a:pt x="53340" y="-32003"/>
                </a:lnTo>
                <a:lnTo>
                  <a:pt x="51816" y="-32003"/>
                </a:lnTo>
                <a:lnTo>
                  <a:pt x="48768" y="-33527"/>
                </a:lnTo>
                <a:lnTo>
                  <a:pt x="27432" y="-33527"/>
                </a:lnTo>
                <a:lnTo>
                  <a:pt x="25146" y="-32765"/>
                </a:lnTo>
                <a:lnTo>
                  <a:pt x="23622" y="-32003"/>
                </a:lnTo>
                <a:lnTo>
                  <a:pt x="22860" y="-32003"/>
                </a:lnTo>
                <a:lnTo>
                  <a:pt x="21336" y="-31241"/>
                </a:lnTo>
                <a:lnTo>
                  <a:pt x="21336" y="-30479"/>
                </a:lnTo>
                <a:lnTo>
                  <a:pt x="20574" y="-29717"/>
                </a:lnTo>
                <a:lnTo>
                  <a:pt x="20574" y="101346"/>
                </a:lnTo>
                <a:lnTo>
                  <a:pt x="30480" y="127254"/>
                </a:lnTo>
                <a:lnTo>
                  <a:pt x="33528" y="131064"/>
                </a:lnTo>
                <a:lnTo>
                  <a:pt x="38100" y="134112"/>
                </a:lnTo>
                <a:lnTo>
                  <a:pt x="42672" y="135636"/>
                </a:lnTo>
                <a:lnTo>
                  <a:pt x="48006" y="137160"/>
                </a:lnTo>
                <a:lnTo>
                  <a:pt x="54102" y="138684"/>
                </a:lnTo>
                <a:lnTo>
                  <a:pt x="64008" y="138684"/>
                </a:lnTo>
                <a:lnTo>
                  <a:pt x="66294" y="137922"/>
                </a:lnTo>
                <a:lnTo>
                  <a:pt x="71628" y="137922"/>
                </a:lnTo>
                <a:lnTo>
                  <a:pt x="76200" y="136398"/>
                </a:lnTo>
                <a:lnTo>
                  <a:pt x="78486" y="136398"/>
                </a:lnTo>
                <a:lnTo>
                  <a:pt x="80772" y="135636"/>
                </a:lnTo>
                <a:lnTo>
                  <a:pt x="85344" y="133350"/>
                </a:lnTo>
                <a:lnTo>
                  <a:pt x="86868" y="131826"/>
                </a:lnTo>
                <a:lnTo>
                  <a:pt x="87630" y="130302"/>
                </a:lnTo>
                <a:close/>
              </a:path>
              <a:path w="88900" h="139064">
                <a:moveTo>
                  <a:pt x="88392" y="23622"/>
                </a:moveTo>
                <a:lnTo>
                  <a:pt x="88392" y="6096"/>
                </a:lnTo>
                <a:lnTo>
                  <a:pt x="86868" y="3048"/>
                </a:lnTo>
                <a:lnTo>
                  <a:pt x="86868" y="2286"/>
                </a:lnTo>
                <a:lnTo>
                  <a:pt x="85344" y="762"/>
                </a:lnTo>
                <a:lnTo>
                  <a:pt x="84582" y="762"/>
                </a:lnTo>
                <a:lnTo>
                  <a:pt x="83820" y="0"/>
                </a:lnTo>
                <a:lnTo>
                  <a:pt x="55626" y="0"/>
                </a:lnTo>
                <a:lnTo>
                  <a:pt x="55626" y="28956"/>
                </a:lnTo>
                <a:lnTo>
                  <a:pt x="84582" y="28956"/>
                </a:lnTo>
                <a:lnTo>
                  <a:pt x="86106" y="28194"/>
                </a:lnTo>
                <a:lnTo>
                  <a:pt x="86868" y="25908"/>
                </a:lnTo>
                <a:lnTo>
                  <a:pt x="88392" y="23622"/>
                </a:lnTo>
                <a:close/>
              </a:path>
              <a:path w="88900" h="139064">
                <a:moveTo>
                  <a:pt x="88392" y="125730"/>
                </a:moveTo>
                <a:lnTo>
                  <a:pt x="88392" y="110490"/>
                </a:lnTo>
                <a:lnTo>
                  <a:pt x="87630" y="108966"/>
                </a:lnTo>
                <a:lnTo>
                  <a:pt x="87630" y="128016"/>
                </a:lnTo>
                <a:lnTo>
                  <a:pt x="88392" y="12573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88225" y="1690915"/>
            <a:ext cx="123825" cy="142240"/>
          </a:xfrm>
          <a:custGeom>
            <a:avLst/>
            <a:gdLst/>
            <a:ahLst/>
            <a:cxnLst/>
            <a:rect l="l" t="t" r="r" b="b"/>
            <a:pathLst>
              <a:path w="123825" h="142239">
                <a:moveTo>
                  <a:pt x="123290" y="71590"/>
                </a:moveTo>
                <a:lnTo>
                  <a:pt x="123290" y="52540"/>
                </a:lnTo>
                <a:lnTo>
                  <a:pt x="121766" y="44158"/>
                </a:lnTo>
                <a:lnTo>
                  <a:pt x="119480" y="37300"/>
                </a:lnTo>
                <a:lnTo>
                  <a:pt x="117194" y="29680"/>
                </a:lnTo>
                <a:lnTo>
                  <a:pt x="87164" y="3310"/>
                </a:lnTo>
                <a:lnTo>
                  <a:pt x="61199" y="0"/>
                </a:lnTo>
                <a:lnTo>
                  <a:pt x="48331" y="1380"/>
                </a:lnTo>
                <a:lnTo>
                  <a:pt x="8961" y="29871"/>
                </a:lnTo>
                <a:lnTo>
                  <a:pt x="0" y="80232"/>
                </a:lnTo>
                <a:lnTo>
                  <a:pt x="1279" y="92879"/>
                </a:lnTo>
                <a:lnTo>
                  <a:pt x="27438" y="133072"/>
                </a:lnTo>
                <a:lnTo>
                  <a:pt x="35660" y="136558"/>
                </a:lnTo>
                <a:lnTo>
                  <a:pt x="35660" y="52540"/>
                </a:lnTo>
                <a:lnTo>
                  <a:pt x="36422" y="48730"/>
                </a:lnTo>
                <a:lnTo>
                  <a:pt x="37946" y="44920"/>
                </a:lnTo>
                <a:lnTo>
                  <a:pt x="38708" y="40348"/>
                </a:lnTo>
                <a:lnTo>
                  <a:pt x="40232" y="37300"/>
                </a:lnTo>
                <a:lnTo>
                  <a:pt x="58520" y="25108"/>
                </a:lnTo>
                <a:lnTo>
                  <a:pt x="71474" y="25108"/>
                </a:lnTo>
                <a:lnTo>
                  <a:pt x="89000" y="79972"/>
                </a:lnTo>
                <a:lnTo>
                  <a:pt x="115670" y="79972"/>
                </a:lnTo>
                <a:lnTo>
                  <a:pt x="117956" y="79210"/>
                </a:lnTo>
                <a:lnTo>
                  <a:pt x="120242" y="76924"/>
                </a:lnTo>
                <a:lnTo>
                  <a:pt x="121766" y="74638"/>
                </a:lnTo>
                <a:lnTo>
                  <a:pt x="123290" y="71590"/>
                </a:lnTo>
                <a:close/>
              </a:path>
              <a:path w="123825" h="142239">
                <a:moveTo>
                  <a:pt x="89000" y="79972"/>
                </a:moveTo>
                <a:lnTo>
                  <a:pt x="89000" y="57112"/>
                </a:lnTo>
                <a:lnTo>
                  <a:pt x="35660" y="57112"/>
                </a:lnTo>
                <a:lnTo>
                  <a:pt x="35660" y="79972"/>
                </a:lnTo>
                <a:lnTo>
                  <a:pt x="89000" y="79972"/>
                </a:lnTo>
                <a:close/>
              </a:path>
              <a:path w="123825" h="142239">
                <a:moveTo>
                  <a:pt x="116432" y="128740"/>
                </a:moveTo>
                <a:lnTo>
                  <a:pt x="116432" y="108928"/>
                </a:lnTo>
                <a:lnTo>
                  <a:pt x="114908" y="107404"/>
                </a:lnTo>
                <a:lnTo>
                  <a:pt x="114908" y="106642"/>
                </a:lnTo>
                <a:lnTo>
                  <a:pt x="109574" y="106642"/>
                </a:lnTo>
                <a:lnTo>
                  <a:pt x="107288" y="107404"/>
                </a:lnTo>
                <a:lnTo>
                  <a:pt x="105002" y="108928"/>
                </a:lnTo>
                <a:lnTo>
                  <a:pt x="98906" y="110452"/>
                </a:lnTo>
                <a:lnTo>
                  <a:pt x="95096" y="111976"/>
                </a:lnTo>
                <a:lnTo>
                  <a:pt x="91286" y="112738"/>
                </a:lnTo>
                <a:lnTo>
                  <a:pt x="86714" y="113500"/>
                </a:lnTo>
                <a:lnTo>
                  <a:pt x="76046" y="115024"/>
                </a:lnTo>
                <a:lnTo>
                  <a:pt x="63854" y="115024"/>
                </a:lnTo>
                <a:lnTo>
                  <a:pt x="35660" y="85306"/>
                </a:lnTo>
                <a:lnTo>
                  <a:pt x="35660" y="136558"/>
                </a:lnTo>
                <a:lnTo>
                  <a:pt x="41118" y="138873"/>
                </a:lnTo>
                <a:lnTo>
                  <a:pt x="53188" y="140931"/>
                </a:lnTo>
                <a:lnTo>
                  <a:pt x="66902" y="141694"/>
                </a:lnTo>
                <a:lnTo>
                  <a:pt x="79094" y="141694"/>
                </a:lnTo>
                <a:lnTo>
                  <a:pt x="89762" y="140170"/>
                </a:lnTo>
                <a:lnTo>
                  <a:pt x="94334" y="138646"/>
                </a:lnTo>
                <a:lnTo>
                  <a:pt x="98906" y="137884"/>
                </a:lnTo>
                <a:lnTo>
                  <a:pt x="102716" y="136360"/>
                </a:lnTo>
                <a:lnTo>
                  <a:pt x="106526" y="135598"/>
                </a:lnTo>
                <a:lnTo>
                  <a:pt x="109574" y="134836"/>
                </a:lnTo>
                <a:lnTo>
                  <a:pt x="111860" y="133312"/>
                </a:lnTo>
                <a:lnTo>
                  <a:pt x="113384" y="132550"/>
                </a:lnTo>
                <a:lnTo>
                  <a:pt x="115670" y="130264"/>
                </a:lnTo>
                <a:lnTo>
                  <a:pt x="115670" y="129502"/>
                </a:lnTo>
                <a:lnTo>
                  <a:pt x="116432" y="128740"/>
                </a:lnTo>
                <a:close/>
              </a:path>
              <a:path w="123825" h="142239">
                <a:moveTo>
                  <a:pt x="117194" y="124930"/>
                </a:moveTo>
                <a:lnTo>
                  <a:pt x="117194" y="111976"/>
                </a:lnTo>
                <a:lnTo>
                  <a:pt x="116432" y="110452"/>
                </a:lnTo>
                <a:lnTo>
                  <a:pt x="116432" y="126454"/>
                </a:lnTo>
                <a:lnTo>
                  <a:pt x="117194" y="12493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693049" y="1690877"/>
            <a:ext cx="115570" cy="142240"/>
          </a:xfrm>
          <a:custGeom>
            <a:avLst/>
            <a:gdLst/>
            <a:ahLst/>
            <a:cxnLst/>
            <a:rect l="l" t="t" r="r" b="b"/>
            <a:pathLst>
              <a:path w="115569" h="142239">
                <a:moveTo>
                  <a:pt x="80010" y="80010"/>
                </a:moveTo>
                <a:lnTo>
                  <a:pt x="80010" y="57912"/>
                </a:lnTo>
                <a:lnTo>
                  <a:pt x="63246" y="57964"/>
                </a:lnTo>
                <a:lnTo>
                  <a:pt x="60960" y="58083"/>
                </a:lnTo>
                <a:lnTo>
                  <a:pt x="49616" y="58812"/>
                </a:lnTo>
                <a:lnTo>
                  <a:pt x="38100" y="60960"/>
                </a:lnTo>
                <a:lnTo>
                  <a:pt x="29718" y="62484"/>
                </a:lnTo>
                <a:lnTo>
                  <a:pt x="22860" y="64770"/>
                </a:lnTo>
                <a:lnTo>
                  <a:pt x="16764" y="68580"/>
                </a:lnTo>
                <a:lnTo>
                  <a:pt x="11430" y="71628"/>
                </a:lnTo>
                <a:lnTo>
                  <a:pt x="6858" y="76200"/>
                </a:lnTo>
                <a:lnTo>
                  <a:pt x="3810" y="81534"/>
                </a:lnTo>
                <a:lnTo>
                  <a:pt x="1524" y="86868"/>
                </a:lnTo>
                <a:lnTo>
                  <a:pt x="0" y="93726"/>
                </a:lnTo>
                <a:lnTo>
                  <a:pt x="0" y="107442"/>
                </a:lnTo>
                <a:lnTo>
                  <a:pt x="27432" y="139446"/>
                </a:lnTo>
                <a:lnTo>
                  <a:pt x="34290" y="141160"/>
                </a:lnTo>
                <a:lnTo>
                  <a:pt x="34290" y="96774"/>
                </a:lnTo>
                <a:lnTo>
                  <a:pt x="35052" y="93726"/>
                </a:lnTo>
                <a:lnTo>
                  <a:pt x="36576" y="91440"/>
                </a:lnTo>
                <a:lnTo>
                  <a:pt x="37338" y="89154"/>
                </a:lnTo>
                <a:lnTo>
                  <a:pt x="39624" y="86868"/>
                </a:lnTo>
                <a:lnTo>
                  <a:pt x="44196" y="83820"/>
                </a:lnTo>
                <a:lnTo>
                  <a:pt x="48006" y="82296"/>
                </a:lnTo>
                <a:lnTo>
                  <a:pt x="55626" y="80772"/>
                </a:lnTo>
                <a:lnTo>
                  <a:pt x="60960" y="80010"/>
                </a:lnTo>
                <a:lnTo>
                  <a:pt x="80010" y="80010"/>
                </a:lnTo>
                <a:close/>
              </a:path>
              <a:path w="115569" h="142239">
                <a:moveTo>
                  <a:pt x="7620" y="32766"/>
                </a:moveTo>
                <a:lnTo>
                  <a:pt x="7620" y="18288"/>
                </a:lnTo>
                <a:lnTo>
                  <a:pt x="6858" y="19812"/>
                </a:lnTo>
                <a:lnTo>
                  <a:pt x="6858" y="31242"/>
                </a:lnTo>
                <a:lnTo>
                  <a:pt x="7620" y="32766"/>
                </a:lnTo>
                <a:close/>
              </a:path>
              <a:path w="115569" h="142239">
                <a:moveTo>
                  <a:pt x="115062" y="135636"/>
                </a:moveTo>
                <a:lnTo>
                  <a:pt x="115062" y="41148"/>
                </a:lnTo>
                <a:lnTo>
                  <a:pt x="113538" y="33528"/>
                </a:lnTo>
                <a:lnTo>
                  <a:pt x="84582" y="3048"/>
                </a:lnTo>
                <a:lnTo>
                  <a:pt x="77724" y="762"/>
                </a:lnTo>
                <a:lnTo>
                  <a:pt x="69342" y="0"/>
                </a:lnTo>
                <a:lnTo>
                  <a:pt x="53340" y="0"/>
                </a:lnTo>
                <a:lnTo>
                  <a:pt x="42672" y="1524"/>
                </a:lnTo>
                <a:lnTo>
                  <a:pt x="38100" y="2286"/>
                </a:lnTo>
                <a:lnTo>
                  <a:pt x="32766" y="3048"/>
                </a:lnTo>
                <a:lnTo>
                  <a:pt x="28956" y="4572"/>
                </a:lnTo>
                <a:lnTo>
                  <a:pt x="24384" y="6096"/>
                </a:lnTo>
                <a:lnTo>
                  <a:pt x="16764" y="9144"/>
                </a:lnTo>
                <a:lnTo>
                  <a:pt x="13716" y="10668"/>
                </a:lnTo>
                <a:lnTo>
                  <a:pt x="11430" y="12192"/>
                </a:lnTo>
                <a:lnTo>
                  <a:pt x="9906" y="13716"/>
                </a:lnTo>
                <a:lnTo>
                  <a:pt x="9144" y="15240"/>
                </a:lnTo>
                <a:lnTo>
                  <a:pt x="7620" y="16764"/>
                </a:lnTo>
                <a:lnTo>
                  <a:pt x="7620" y="34290"/>
                </a:lnTo>
                <a:lnTo>
                  <a:pt x="9144" y="37338"/>
                </a:lnTo>
                <a:lnTo>
                  <a:pt x="9144" y="38100"/>
                </a:lnTo>
                <a:lnTo>
                  <a:pt x="10668" y="38862"/>
                </a:lnTo>
                <a:lnTo>
                  <a:pt x="11430" y="39624"/>
                </a:lnTo>
                <a:lnTo>
                  <a:pt x="14478" y="39624"/>
                </a:lnTo>
                <a:lnTo>
                  <a:pt x="16764" y="38862"/>
                </a:lnTo>
                <a:lnTo>
                  <a:pt x="19050" y="37338"/>
                </a:lnTo>
                <a:lnTo>
                  <a:pt x="21336" y="36576"/>
                </a:lnTo>
                <a:lnTo>
                  <a:pt x="24384" y="35052"/>
                </a:lnTo>
                <a:lnTo>
                  <a:pt x="28194" y="33528"/>
                </a:lnTo>
                <a:lnTo>
                  <a:pt x="31242" y="32004"/>
                </a:lnTo>
                <a:lnTo>
                  <a:pt x="44958" y="27432"/>
                </a:lnTo>
                <a:lnTo>
                  <a:pt x="49616" y="26766"/>
                </a:lnTo>
                <a:lnTo>
                  <a:pt x="60960" y="26670"/>
                </a:lnTo>
                <a:lnTo>
                  <a:pt x="67056" y="28194"/>
                </a:lnTo>
                <a:lnTo>
                  <a:pt x="70866" y="28956"/>
                </a:lnTo>
                <a:lnTo>
                  <a:pt x="73152" y="30480"/>
                </a:lnTo>
                <a:lnTo>
                  <a:pt x="74676" y="32766"/>
                </a:lnTo>
                <a:lnTo>
                  <a:pt x="76962" y="34290"/>
                </a:lnTo>
                <a:lnTo>
                  <a:pt x="78486" y="40386"/>
                </a:lnTo>
                <a:lnTo>
                  <a:pt x="79248" y="42672"/>
                </a:lnTo>
                <a:lnTo>
                  <a:pt x="80010" y="46482"/>
                </a:lnTo>
                <a:lnTo>
                  <a:pt x="80010" y="129540"/>
                </a:lnTo>
                <a:lnTo>
                  <a:pt x="85344" y="124206"/>
                </a:lnTo>
                <a:lnTo>
                  <a:pt x="85344" y="135636"/>
                </a:lnTo>
                <a:lnTo>
                  <a:pt x="88392" y="138684"/>
                </a:lnTo>
                <a:lnTo>
                  <a:pt x="90678" y="138684"/>
                </a:lnTo>
                <a:lnTo>
                  <a:pt x="92964" y="139446"/>
                </a:lnTo>
                <a:lnTo>
                  <a:pt x="106680" y="139446"/>
                </a:lnTo>
                <a:lnTo>
                  <a:pt x="108966" y="138684"/>
                </a:lnTo>
                <a:lnTo>
                  <a:pt x="111252" y="138684"/>
                </a:lnTo>
                <a:lnTo>
                  <a:pt x="112776" y="137922"/>
                </a:lnTo>
                <a:lnTo>
                  <a:pt x="115062" y="135636"/>
                </a:lnTo>
                <a:close/>
              </a:path>
              <a:path w="115569" h="142239">
                <a:moveTo>
                  <a:pt x="80010" y="129540"/>
                </a:moveTo>
                <a:lnTo>
                  <a:pt x="80010" y="102108"/>
                </a:lnTo>
                <a:lnTo>
                  <a:pt x="71628" y="110490"/>
                </a:lnTo>
                <a:lnTo>
                  <a:pt x="67056" y="112776"/>
                </a:lnTo>
                <a:lnTo>
                  <a:pt x="63246" y="115824"/>
                </a:lnTo>
                <a:lnTo>
                  <a:pt x="58674" y="116586"/>
                </a:lnTo>
                <a:lnTo>
                  <a:pt x="47244" y="116586"/>
                </a:lnTo>
                <a:lnTo>
                  <a:pt x="42672" y="115062"/>
                </a:lnTo>
                <a:lnTo>
                  <a:pt x="39624" y="112014"/>
                </a:lnTo>
                <a:lnTo>
                  <a:pt x="35814" y="108966"/>
                </a:lnTo>
                <a:lnTo>
                  <a:pt x="34290" y="105156"/>
                </a:lnTo>
                <a:lnTo>
                  <a:pt x="34290" y="141160"/>
                </a:lnTo>
                <a:lnTo>
                  <a:pt x="38100" y="141636"/>
                </a:lnTo>
                <a:lnTo>
                  <a:pt x="54102" y="141732"/>
                </a:lnTo>
                <a:lnTo>
                  <a:pt x="60960" y="140208"/>
                </a:lnTo>
                <a:lnTo>
                  <a:pt x="74676" y="134112"/>
                </a:lnTo>
                <a:lnTo>
                  <a:pt x="80010" y="12954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842401" y="1693164"/>
            <a:ext cx="120650" cy="139700"/>
          </a:xfrm>
          <a:custGeom>
            <a:avLst/>
            <a:gdLst/>
            <a:ahLst/>
            <a:cxnLst/>
            <a:rect l="l" t="t" r="r" b="b"/>
            <a:pathLst>
              <a:path w="120650" h="139700">
                <a:moveTo>
                  <a:pt x="120395" y="133349"/>
                </a:moveTo>
                <a:lnTo>
                  <a:pt x="120395" y="3809"/>
                </a:lnTo>
                <a:lnTo>
                  <a:pt x="118871" y="2285"/>
                </a:lnTo>
                <a:lnTo>
                  <a:pt x="118109" y="2285"/>
                </a:lnTo>
                <a:lnTo>
                  <a:pt x="115061" y="761"/>
                </a:lnTo>
                <a:lnTo>
                  <a:pt x="111251" y="761"/>
                </a:lnTo>
                <a:lnTo>
                  <a:pt x="108965" y="0"/>
                </a:lnTo>
                <a:lnTo>
                  <a:pt x="96011" y="0"/>
                </a:lnTo>
                <a:lnTo>
                  <a:pt x="94487" y="761"/>
                </a:lnTo>
                <a:lnTo>
                  <a:pt x="89915" y="761"/>
                </a:lnTo>
                <a:lnTo>
                  <a:pt x="88391" y="1523"/>
                </a:lnTo>
                <a:lnTo>
                  <a:pt x="87629" y="2285"/>
                </a:lnTo>
                <a:lnTo>
                  <a:pt x="86105" y="2285"/>
                </a:lnTo>
                <a:lnTo>
                  <a:pt x="86105" y="3047"/>
                </a:lnTo>
                <a:lnTo>
                  <a:pt x="85343" y="3809"/>
                </a:lnTo>
                <a:lnTo>
                  <a:pt x="85343" y="89153"/>
                </a:lnTo>
                <a:lnTo>
                  <a:pt x="80009" y="96011"/>
                </a:lnTo>
                <a:lnTo>
                  <a:pt x="75437" y="100583"/>
                </a:lnTo>
                <a:lnTo>
                  <a:pt x="66293" y="106679"/>
                </a:lnTo>
                <a:lnTo>
                  <a:pt x="61721" y="108965"/>
                </a:lnTo>
                <a:lnTo>
                  <a:pt x="53339" y="108965"/>
                </a:lnTo>
                <a:lnTo>
                  <a:pt x="50291" y="108203"/>
                </a:lnTo>
                <a:lnTo>
                  <a:pt x="47243" y="106679"/>
                </a:lnTo>
                <a:lnTo>
                  <a:pt x="42671" y="103631"/>
                </a:lnTo>
                <a:lnTo>
                  <a:pt x="41147" y="100583"/>
                </a:lnTo>
                <a:lnTo>
                  <a:pt x="38861" y="98297"/>
                </a:lnTo>
                <a:lnTo>
                  <a:pt x="37337" y="92201"/>
                </a:lnTo>
                <a:lnTo>
                  <a:pt x="35813" y="88391"/>
                </a:lnTo>
                <a:lnTo>
                  <a:pt x="35813" y="3809"/>
                </a:lnTo>
                <a:lnTo>
                  <a:pt x="34289" y="2285"/>
                </a:lnTo>
                <a:lnTo>
                  <a:pt x="33527" y="2285"/>
                </a:lnTo>
                <a:lnTo>
                  <a:pt x="30479" y="761"/>
                </a:lnTo>
                <a:lnTo>
                  <a:pt x="26669" y="761"/>
                </a:lnTo>
                <a:lnTo>
                  <a:pt x="24383" y="0"/>
                </a:lnTo>
                <a:lnTo>
                  <a:pt x="11429" y="0"/>
                </a:lnTo>
                <a:lnTo>
                  <a:pt x="9143" y="761"/>
                </a:lnTo>
                <a:lnTo>
                  <a:pt x="5333" y="761"/>
                </a:lnTo>
                <a:lnTo>
                  <a:pt x="2285" y="2285"/>
                </a:lnTo>
                <a:lnTo>
                  <a:pt x="1523" y="2285"/>
                </a:lnTo>
                <a:lnTo>
                  <a:pt x="761" y="3047"/>
                </a:lnTo>
                <a:lnTo>
                  <a:pt x="761" y="3809"/>
                </a:lnTo>
                <a:lnTo>
                  <a:pt x="0" y="4571"/>
                </a:lnTo>
                <a:lnTo>
                  <a:pt x="0" y="92201"/>
                </a:lnTo>
                <a:lnTo>
                  <a:pt x="761" y="100583"/>
                </a:lnTo>
                <a:lnTo>
                  <a:pt x="3047" y="106679"/>
                </a:lnTo>
                <a:lnTo>
                  <a:pt x="4571" y="113537"/>
                </a:lnTo>
                <a:lnTo>
                  <a:pt x="6857" y="118871"/>
                </a:lnTo>
                <a:lnTo>
                  <a:pt x="10667" y="123443"/>
                </a:lnTo>
                <a:lnTo>
                  <a:pt x="13715" y="128777"/>
                </a:lnTo>
                <a:lnTo>
                  <a:pt x="19049" y="132587"/>
                </a:lnTo>
                <a:lnTo>
                  <a:pt x="24383" y="135635"/>
                </a:lnTo>
                <a:lnTo>
                  <a:pt x="30479" y="137921"/>
                </a:lnTo>
                <a:lnTo>
                  <a:pt x="38099" y="139445"/>
                </a:lnTo>
                <a:lnTo>
                  <a:pt x="54101" y="139445"/>
                </a:lnTo>
                <a:lnTo>
                  <a:pt x="61721" y="137921"/>
                </a:lnTo>
                <a:lnTo>
                  <a:pt x="70031" y="133353"/>
                </a:lnTo>
                <a:lnTo>
                  <a:pt x="80208" y="126320"/>
                </a:lnTo>
                <a:lnTo>
                  <a:pt x="89915" y="117347"/>
                </a:lnTo>
                <a:lnTo>
                  <a:pt x="89915" y="133349"/>
                </a:lnTo>
                <a:lnTo>
                  <a:pt x="92201" y="135635"/>
                </a:lnTo>
                <a:lnTo>
                  <a:pt x="92963" y="135635"/>
                </a:lnTo>
                <a:lnTo>
                  <a:pt x="94487" y="136397"/>
                </a:lnTo>
                <a:lnTo>
                  <a:pt x="96011" y="136397"/>
                </a:lnTo>
                <a:lnTo>
                  <a:pt x="97535" y="137159"/>
                </a:lnTo>
                <a:lnTo>
                  <a:pt x="112775" y="137159"/>
                </a:lnTo>
                <a:lnTo>
                  <a:pt x="114299" y="136397"/>
                </a:lnTo>
                <a:lnTo>
                  <a:pt x="115823" y="136397"/>
                </a:lnTo>
                <a:lnTo>
                  <a:pt x="117347" y="135635"/>
                </a:lnTo>
                <a:lnTo>
                  <a:pt x="118109" y="135635"/>
                </a:lnTo>
                <a:lnTo>
                  <a:pt x="120395" y="133349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051697" y="1626616"/>
            <a:ext cx="1688337" cy="2123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815994" y="1690877"/>
            <a:ext cx="127000" cy="142240"/>
          </a:xfrm>
          <a:custGeom>
            <a:avLst/>
            <a:gdLst/>
            <a:ahLst/>
            <a:cxnLst/>
            <a:rect l="l" t="t" r="r" b="b"/>
            <a:pathLst>
              <a:path w="127000" h="142239">
                <a:moveTo>
                  <a:pt x="91427" y="49530"/>
                </a:moveTo>
                <a:lnTo>
                  <a:pt x="91427" y="16764"/>
                </a:lnTo>
                <a:lnTo>
                  <a:pt x="86093" y="11430"/>
                </a:lnTo>
                <a:lnTo>
                  <a:pt x="79997" y="6858"/>
                </a:lnTo>
                <a:lnTo>
                  <a:pt x="74663" y="4572"/>
                </a:lnTo>
                <a:lnTo>
                  <a:pt x="68567" y="1524"/>
                </a:lnTo>
                <a:lnTo>
                  <a:pt x="62471" y="0"/>
                </a:lnTo>
                <a:lnTo>
                  <a:pt x="46469" y="0"/>
                </a:lnTo>
                <a:lnTo>
                  <a:pt x="12284" y="22941"/>
                </a:lnTo>
                <a:lnTo>
                  <a:pt x="686" y="59919"/>
                </a:lnTo>
                <a:lnTo>
                  <a:pt x="0" y="73865"/>
                </a:lnTo>
                <a:lnTo>
                  <a:pt x="1033" y="86732"/>
                </a:lnTo>
                <a:lnTo>
                  <a:pt x="3035" y="99060"/>
                </a:lnTo>
                <a:lnTo>
                  <a:pt x="4559" y="107442"/>
                </a:lnTo>
                <a:lnTo>
                  <a:pt x="7607" y="115062"/>
                </a:lnTo>
                <a:lnTo>
                  <a:pt x="12179" y="121158"/>
                </a:lnTo>
                <a:lnTo>
                  <a:pt x="15989" y="127254"/>
                </a:lnTo>
                <a:lnTo>
                  <a:pt x="22085" y="132588"/>
                </a:lnTo>
                <a:lnTo>
                  <a:pt x="28181" y="136398"/>
                </a:lnTo>
                <a:lnTo>
                  <a:pt x="35039" y="140208"/>
                </a:lnTo>
                <a:lnTo>
                  <a:pt x="36563" y="140485"/>
                </a:lnTo>
                <a:lnTo>
                  <a:pt x="36563" y="60198"/>
                </a:lnTo>
                <a:lnTo>
                  <a:pt x="38087" y="55626"/>
                </a:lnTo>
                <a:lnTo>
                  <a:pt x="38849" y="51054"/>
                </a:lnTo>
                <a:lnTo>
                  <a:pt x="40373" y="46482"/>
                </a:lnTo>
                <a:lnTo>
                  <a:pt x="42659" y="42672"/>
                </a:lnTo>
                <a:lnTo>
                  <a:pt x="44183" y="38862"/>
                </a:lnTo>
                <a:lnTo>
                  <a:pt x="47231" y="35814"/>
                </a:lnTo>
                <a:lnTo>
                  <a:pt x="50279" y="33528"/>
                </a:lnTo>
                <a:lnTo>
                  <a:pt x="54089" y="31242"/>
                </a:lnTo>
                <a:lnTo>
                  <a:pt x="57899" y="29718"/>
                </a:lnTo>
                <a:lnTo>
                  <a:pt x="67043" y="29718"/>
                </a:lnTo>
                <a:lnTo>
                  <a:pt x="72377" y="32004"/>
                </a:lnTo>
                <a:lnTo>
                  <a:pt x="81521" y="38100"/>
                </a:lnTo>
                <a:lnTo>
                  <a:pt x="86093" y="43434"/>
                </a:lnTo>
                <a:lnTo>
                  <a:pt x="91427" y="49530"/>
                </a:lnTo>
                <a:close/>
              </a:path>
              <a:path w="127000" h="142239">
                <a:moveTo>
                  <a:pt x="126479" y="135636"/>
                </a:moveTo>
                <a:lnTo>
                  <a:pt x="126479" y="-53339"/>
                </a:lnTo>
                <a:lnTo>
                  <a:pt x="124955" y="-54863"/>
                </a:lnTo>
                <a:lnTo>
                  <a:pt x="124193" y="-54863"/>
                </a:lnTo>
                <a:lnTo>
                  <a:pt x="123431" y="-55625"/>
                </a:lnTo>
                <a:lnTo>
                  <a:pt x="121907" y="-56387"/>
                </a:lnTo>
                <a:lnTo>
                  <a:pt x="119621" y="-56387"/>
                </a:lnTo>
                <a:lnTo>
                  <a:pt x="117335" y="-57149"/>
                </a:lnTo>
                <a:lnTo>
                  <a:pt x="100571" y="-57149"/>
                </a:lnTo>
                <a:lnTo>
                  <a:pt x="98285" y="-56387"/>
                </a:lnTo>
                <a:lnTo>
                  <a:pt x="96761" y="-56387"/>
                </a:lnTo>
                <a:lnTo>
                  <a:pt x="93713" y="-54863"/>
                </a:lnTo>
                <a:lnTo>
                  <a:pt x="92951" y="-54863"/>
                </a:lnTo>
                <a:lnTo>
                  <a:pt x="91427" y="-53339"/>
                </a:lnTo>
                <a:lnTo>
                  <a:pt x="91427" y="91440"/>
                </a:lnTo>
                <a:lnTo>
                  <a:pt x="88379" y="95250"/>
                </a:lnTo>
                <a:lnTo>
                  <a:pt x="85331" y="98298"/>
                </a:lnTo>
                <a:lnTo>
                  <a:pt x="83045" y="101346"/>
                </a:lnTo>
                <a:lnTo>
                  <a:pt x="78473" y="105918"/>
                </a:lnTo>
                <a:lnTo>
                  <a:pt x="75425" y="107442"/>
                </a:lnTo>
                <a:lnTo>
                  <a:pt x="73139" y="108966"/>
                </a:lnTo>
                <a:lnTo>
                  <a:pt x="63995" y="112014"/>
                </a:lnTo>
                <a:lnTo>
                  <a:pt x="56375" y="112014"/>
                </a:lnTo>
                <a:lnTo>
                  <a:pt x="52565" y="110490"/>
                </a:lnTo>
                <a:lnTo>
                  <a:pt x="46469" y="105918"/>
                </a:lnTo>
                <a:lnTo>
                  <a:pt x="43421" y="102870"/>
                </a:lnTo>
                <a:lnTo>
                  <a:pt x="41897" y="99060"/>
                </a:lnTo>
                <a:lnTo>
                  <a:pt x="39611" y="95250"/>
                </a:lnTo>
                <a:lnTo>
                  <a:pt x="38087" y="90678"/>
                </a:lnTo>
                <a:lnTo>
                  <a:pt x="37325" y="85344"/>
                </a:lnTo>
                <a:lnTo>
                  <a:pt x="36563" y="80772"/>
                </a:lnTo>
                <a:lnTo>
                  <a:pt x="36563" y="140485"/>
                </a:lnTo>
                <a:lnTo>
                  <a:pt x="43421" y="141732"/>
                </a:lnTo>
                <a:lnTo>
                  <a:pt x="61709" y="141732"/>
                </a:lnTo>
                <a:lnTo>
                  <a:pt x="69329" y="140208"/>
                </a:lnTo>
                <a:lnTo>
                  <a:pt x="77070" y="135805"/>
                </a:lnTo>
                <a:lnTo>
                  <a:pt x="86915" y="128515"/>
                </a:lnTo>
                <a:lnTo>
                  <a:pt x="96761" y="119634"/>
                </a:lnTo>
                <a:lnTo>
                  <a:pt x="96761" y="135636"/>
                </a:lnTo>
                <a:lnTo>
                  <a:pt x="99047" y="137922"/>
                </a:lnTo>
                <a:lnTo>
                  <a:pt x="99809" y="137922"/>
                </a:lnTo>
                <a:lnTo>
                  <a:pt x="101333" y="138684"/>
                </a:lnTo>
                <a:lnTo>
                  <a:pt x="102857" y="138684"/>
                </a:lnTo>
                <a:lnTo>
                  <a:pt x="104381" y="139446"/>
                </a:lnTo>
                <a:lnTo>
                  <a:pt x="118859" y="139446"/>
                </a:lnTo>
                <a:lnTo>
                  <a:pt x="121145" y="138684"/>
                </a:lnTo>
                <a:lnTo>
                  <a:pt x="122669" y="138684"/>
                </a:lnTo>
                <a:lnTo>
                  <a:pt x="123431" y="137922"/>
                </a:lnTo>
                <a:lnTo>
                  <a:pt x="124955" y="137922"/>
                </a:lnTo>
                <a:lnTo>
                  <a:pt x="125717" y="137160"/>
                </a:lnTo>
                <a:lnTo>
                  <a:pt x="125717" y="136398"/>
                </a:lnTo>
                <a:lnTo>
                  <a:pt x="126479" y="135636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977525" y="1693164"/>
            <a:ext cx="120650" cy="139700"/>
          </a:xfrm>
          <a:custGeom>
            <a:avLst/>
            <a:gdLst/>
            <a:ahLst/>
            <a:cxnLst/>
            <a:rect l="l" t="t" r="r" b="b"/>
            <a:pathLst>
              <a:path w="120650" h="139700">
                <a:moveTo>
                  <a:pt x="119634" y="134111"/>
                </a:moveTo>
                <a:lnTo>
                  <a:pt x="119634" y="3047"/>
                </a:lnTo>
                <a:lnTo>
                  <a:pt x="118872" y="2285"/>
                </a:lnTo>
                <a:lnTo>
                  <a:pt x="118110" y="2285"/>
                </a:lnTo>
                <a:lnTo>
                  <a:pt x="115062" y="761"/>
                </a:lnTo>
                <a:lnTo>
                  <a:pt x="111252" y="761"/>
                </a:lnTo>
                <a:lnTo>
                  <a:pt x="108966" y="0"/>
                </a:lnTo>
                <a:lnTo>
                  <a:pt x="96012" y="0"/>
                </a:lnTo>
                <a:lnTo>
                  <a:pt x="93726" y="761"/>
                </a:lnTo>
                <a:lnTo>
                  <a:pt x="89916" y="761"/>
                </a:lnTo>
                <a:lnTo>
                  <a:pt x="86868" y="2285"/>
                </a:lnTo>
                <a:lnTo>
                  <a:pt x="86106" y="2285"/>
                </a:lnTo>
                <a:lnTo>
                  <a:pt x="86106" y="3047"/>
                </a:lnTo>
                <a:lnTo>
                  <a:pt x="84582" y="4571"/>
                </a:lnTo>
                <a:lnTo>
                  <a:pt x="84582" y="89153"/>
                </a:lnTo>
                <a:lnTo>
                  <a:pt x="80010" y="96011"/>
                </a:lnTo>
                <a:lnTo>
                  <a:pt x="74676" y="100583"/>
                </a:lnTo>
                <a:lnTo>
                  <a:pt x="65532" y="106679"/>
                </a:lnTo>
                <a:lnTo>
                  <a:pt x="60960" y="108965"/>
                </a:lnTo>
                <a:lnTo>
                  <a:pt x="53340" y="108965"/>
                </a:lnTo>
                <a:lnTo>
                  <a:pt x="35814" y="4571"/>
                </a:lnTo>
                <a:lnTo>
                  <a:pt x="35052" y="3809"/>
                </a:lnTo>
                <a:lnTo>
                  <a:pt x="35052" y="3047"/>
                </a:lnTo>
                <a:lnTo>
                  <a:pt x="34290" y="2285"/>
                </a:lnTo>
                <a:lnTo>
                  <a:pt x="33528" y="2285"/>
                </a:lnTo>
                <a:lnTo>
                  <a:pt x="30480" y="761"/>
                </a:lnTo>
                <a:lnTo>
                  <a:pt x="26670" y="761"/>
                </a:lnTo>
                <a:lnTo>
                  <a:pt x="24384" y="0"/>
                </a:lnTo>
                <a:lnTo>
                  <a:pt x="11430" y="0"/>
                </a:lnTo>
                <a:lnTo>
                  <a:pt x="9144" y="761"/>
                </a:lnTo>
                <a:lnTo>
                  <a:pt x="5334" y="761"/>
                </a:lnTo>
                <a:lnTo>
                  <a:pt x="2286" y="2285"/>
                </a:lnTo>
                <a:lnTo>
                  <a:pt x="1524" y="2285"/>
                </a:lnTo>
                <a:lnTo>
                  <a:pt x="762" y="3047"/>
                </a:lnTo>
                <a:lnTo>
                  <a:pt x="762" y="3809"/>
                </a:lnTo>
                <a:lnTo>
                  <a:pt x="0" y="4571"/>
                </a:lnTo>
                <a:lnTo>
                  <a:pt x="0" y="92201"/>
                </a:lnTo>
                <a:lnTo>
                  <a:pt x="762" y="100583"/>
                </a:lnTo>
                <a:lnTo>
                  <a:pt x="2286" y="106679"/>
                </a:lnTo>
                <a:lnTo>
                  <a:pt x="3810" y="113537"/>
                </a:lnTo>
                <a:lnTo>
                  <a:pt x="37338" y="139445"/>
                </a:lnTo>
                <a:lnTo>
                  <a:pt x="54102" y="139445"/>
                </a:lnTo>
                <a:lnTo>
                  <a:pt x="61722" y="137921"/>
                </a:lnTo>
                <a:lnTo>
                  <a:pt x="70031" y="133353"/>
                </a:lnTo>
                <a:lnTo>
                  <a:pt x="80208" y="126320"/>
                </a:lnTo>
                <a:lnTo>
                  <a:pt x="89916" y="117347"/>
                </a:lnTo>
                <a:lnTo>
                  <a:pt x="89916" y="133349"/>
                </a:lnTo>
                <a:lnTo>
                  <a:pt x="92202" y="135635"/>
                </a:lnTo>
                <a:lnTo>
                  <a:pt x="92964" y="135635"/>
                </a:lnTo>
                <a:lnTo>
                  <a:pt x="94488" y="136397"/>
                </a:lnTo>
                <a:lnTo>
                  <a:pt x="96012" y="136397"/>
                </a:lnTo>
                <a:lnTo>
                  <a:pt x="97536" y="137159"/>
                </a:lnTo>
                <a:lnTo>
                  <a:pt x="112014" y="137159"/>
                </a:lnTo>
                <a:lnTo>
                  <a:pt x="114300" y="136397"/>
                </a:lnTo>
                <a:lnTo>
                  <a:pt x="115824" y="136397"/>
                </a:lnTo>
                <a:lnTo>
                  <a:pt x="117348" y="135635"/>
                </a:lnTo>
                <a:lnTo>
                  <a:pt x="118110" y="135635"/>
                </a:lnTo>
                <a:lnTo>
                  <a:pt x="119634" y="134111"/>
                </a:lnTo>
                <a:close/>
              </a:path>
              <a:path w="120650" h="139700">
                <a:moveTo>
                  <a:pt x="120396" y="132587"/>
                </a:moveTo>
                <a:lnTo>
                  <a:pt x="120396" y="4571"/>
                </a:lnTo>
                <a:lnTo>
                  <a:pt x="119634" y="3809"/>
                </a:lnTo>
                <a:lnTo>
                  <a:pt x="119634" y="133349"/>
                </a:lnTo>
                <a:lnTo>
                  <a:pt x="120396" y="132587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186821" y="1626616"/>
            <a:ext cx="904239" cy="2603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171585" y="1690877"/>
            <a:ext cx="127000" cy="142240"/>
          </a:xfrm>
          <a:custGeom>
            <a:avLst/>
            <a:gdLst/>
            <a:ahLst/>
            <a:cxnLst/>
            <a:rect l="l" t="t" r="r" b="b"/>
            <a:pathLst>
              <a:path w="127000" h="142239">
                <a:moveTo>
                  <a:pt x="90672" y="49530"/>
                </a:moveTo>
                <a:lnTo>
                  <a:pt x="90672" y="16764"/>
                </a:lnTo>
                <a:lnTo>
                  <a:pt x="85338" y="11430"/>
                </a:lnTo>
                <a:lnTo>
                  <a:pt x="79242" y="6858"/>
                </a:lnTo>
                <a:lnTo>
                  <a:pt x="73908" y="4572"/>
                </a:lnTo>
                <a:lnTo>
                  <a:pt x="67812" y="1524"/>
                </a:lnTo>
                <a:lnTo>
                  <a:pt x="61716" y="0"/>
                </a:lnTo>
                <a:lnTo>
                  <a:pt x="45714" y="0"/>
                </a:lnTo>
                <a:lnTo>
                  <a:pt x="11580" y="22862"/>
                </a:lnTo>
                <a:lnTo>
                  <a:pt x="423" y="59838"/>
                </a:lnTo>
                <a:lnTo>
                  <a:pt x="0" y="73791"/>
                </a:lnTo>
                <a:lnTo>
                  <a:pt x="625" y="86696"/>
                </a:lnTo>
                <a:lnTo>
                  <a:pt x="15996" y="127254"/>
                </a:lnTo>
                <a:lnTo>
                  <a:pt x="35808" y="140485"/>
                </a:lnTo>
                <a:lnTo>
                  <a:pt x="35808" y="65532"/>
                </a:lnTo>
                <a:lnTo>
                  <a:pt x="36570" y="60198"/>
                </a:lnTo>
                <a:lnTo>
                  <a:pt x="38094" y="51054"/>
                </a:lnTo>
                <a:lnTo>
                  <a:pt x="39618" y="46482"/>
                </a:lnTo>
                <a:lnTo>
                  <a:pt x="41904" y="42672"/>
                </a:lnTo>
                <a:lnTo>
                  <a:pt x="43428" y="38862"/>
                </a:lnTo>
                <a:lnTo>
                  <a:pt x="46476" y="35814"/>
                </a:lnTo>
                <a:lnTo>
                  <a:pt x="49524" y="33528"/>
                </a:lnTo>
                <a:lnTo>
                  <a:pt x="53334" y="31242"/>
                </a:lnTo>
                <a:lnTo>
                  <a:pt x="57144" y="29718"/>
                </a:lnTo>
                <a:lnTo>
                  <a:pt x="67050" y="29718"/>
                </a:lnTo>
                <a:lnTo>
                  <a:pt x="71622" y="32004"/>
                </a:lnTo>
                <a:lnTo>
                  <a:pt x="80766" y="38100"/>
                </a:lnTo>
                <a:lnTo>
                  <a:pt x="86100" y="43434"/>
                </a:lnTo>
                <a:lnTo>
                  <a:pt x="90672" y="49530"/>
                </a:lnTo>
                <a:close/>
              </a:path>
              <a:path w="127000" h="142239">
                <a:moveTo>
                  <a:pt x="126486" y="134874"/>
                </a:moveTo>
                <a:lnTo>
                  <a:pt x="126486" y="-51815"/>
                </a:lnTo>
                <a:lnTo>
                  <a:pt x="125724" y="-53339"/>
                </a:lnTo>
                <a:lnTo>
                  <a:pt x="124962" y="-54101"/>
                </a:lnTo>
                <a:lnTo>
                  <a:pt x="124962" y="-54863"/>
                </a:lnTo>
                <a:lnTo>
                  <a:pt x="123438" y="-54863"/>
                </a:lnTo>
                <a:lnTo>
                  <a:pt x="122676" y="-55625"/>
                </a:lnTo>
                <a:lnTo>
                  <a:pt x="121152" y="-56387"/>
                </a:lnTo>
                <a:lnTo>
                  <a:pt x="119628" y="-56387"/>
                </a:lnTo>
                <a:lnTo>
                  <a:pt x="117342" y="-57149"/>
                </a:lnTo>
                <a:lnTo>
                  <a:pt x="99816" y="-57149"/>
                </a:lnTo>
                <a:lnTo>
                  <a:pt x="97530" y="-56387"/>
                </a:lnTo>
                <a:lnTo>
                  <a:pt x="96006" y="-56387"/>
                </a:lnTo>
                <a:lnTo>
                  <a:pt x="92958" y="-54863"/>
                </a:lnTo>
                <a:lnTo>
                  <a:pt x="92196" y="-54863"/>
                </a:lnTo>
                <a:lnTo>
                  <a:pt x="91434" y="-54101"/>
                </a:lnTo>
                <a:lnTo>
                  <a:pt x="91434" y="-53339"/>
                </a:lnTo>
                <a:lnTo>
                  <a:pt x="90672" y="-51815"/>
                </a:lnTo>
                <a:lnTo>
                  <a:pt x="90672" y="91440"/>
                </a:lnTo>
                <a:lnTo>
                  <a:pt x="87624" y="95250"/>
                </a:lnTo>
                <a:lnTo>
                  <a:pt x="85338" y="98298"/>
                </a:lnTo>
                <a:lnTo>
                  <a:pt x="77718" y="105918"/>
                </a:lnTo>
                <a:lnTo>
                  <a:pt x="75432" y="107442"/>
                </a:lnTo>
                <a:lnTo>
                  <a:pt x="72384" y="108966"/>
                </a:lnTo>
                <a:lnTo>
                  <a:pt x="63240" y="112014"/>
                </a:lnTo>
                <a:lnTo>
                  <a:pt x="56382" y="112014"/>
                </a:lnTo>
                <a:lnTo>
                  <a:pt x="37332" y="85344"/>
                </a:lnTo>
                <a:lnTo>
                  <a:pt x="35808" y="80772"/>
                </a:lnTo>
                <a:lnTo>
                  <a:pt x="35808" y="140485"/>
                </a:lnTo>
                <a:lnTo>
                  <a:pt x="42666" y="141732"/>
                </a:lnTo>
                <a:lnTo>
                  <a:pt x="60954" y="141732"/>
                </a:lnTo>
                <a:lnTo>
                  <a:pt x="68574" y="140208"/>
                </a:lnTo>
                <a:lnTo>
                  <a:pt x="76408" y="135805"/>
                </a:lnTo>
                <a:lnTo>
                  <a:pt x="86730" y="128515"/>
                </a:lnTo>
                <a:lnTo>
                  <a:pt x="96006" y="119634"/>
                </a:lnTo>
                <a:lnTo>
                  <a:pt x="96006" y="135636"/>
                </a:lnTo>
                <a:lnTo>
                  <a:pt x="98292" y="137922"/>
                </a:lnTo>
                <a:lnTo>
                  <a:pt x="99054" y="137922"/>
                </a:lnTo>
                <a:lnTo>
                  <a:pt x="100578" y="138684"/>
                </a:lnTo>
                <a:lnTo>
                  <a:pt x="102102" y="138684"/>
                </a:lnTo>
                <a:lnTo>
                  <a:pt x="103626" y="139446"/>
                </a:lnTo>
                <a:lnTo>
                  <a:pt x="118104" y="139446"/>
                </a:lnTo>
                <a:lnTo>
                  <a:pt x="120390" y="138684"/>
                </a:lnTo>
                <a:lnTo>
                  <a:pt x="121914" y="138684"/>
                </a:lnTo>
                <a:lnTo>
                  <a:pt x="122676" y="137922"/>
                </a:lnTo>
                <a:lnTo>
                  <a:pt x="124200" y="137922"/>
                </a:lnTo>
                <a:lnTo>
                  <a:pt x="125724" y="136398"/>
                </a:lnTo>
                <a:lnTo>
                  <a:pt x="125724" y="135636"/>
                </a:lnTo>
                <a:lnTo>
                  <a:pt x="126486" y="13487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326522" y="1690910"/>
            <a:ext cx="123189" cy="142240"/>
          </a:xfrm>
          <a:custGeom>
            <a:avLst/>
            <a:gdLst/>
            <a:ahLst/>
            <a:cxnLst/>
            <a:rect l="l" t="t" r="r" b="b"/>
            <a:pathLst>
              <a:path w="123189" h="142239">
                <a:moveTo>
                  <a:pt x="123187" y="71595"/>
                </a:moveTo>
                <a:lnTo>
                  <a:pt x="123187" y="52545"/>
                </a:lnTo>
                <a:lnTo>
                  <a:pt x="121663" y="44163"/>
                </a:lnTo>
                <a:lnTo>
                  <a:pt x="119377" y="37305"/>
                </a:lnTo>
                <a:lnTo>
                  <a:pt x="117091" y="29685"/>
                </a:lnTo>
                <a:lnTo>
                  <a:pt x="87418" y="3354"/>
                </a:lnTo>
                <a:lnTo>
                  <a:pt x="61272" y="0"/>
                </a:lnTo>
                <a:lnTo>
                  <a:pt x="48337" y="1356"/>
                </a:lnTo>
                <a:lnTo>
                  <a:pt x="9010" y="29805"/>
                </a:lnTo>
                <a:lnTo>
                  <a:pt x="0" y="80344"/>
                </a:lnTo>
                <a:lnTo>
                  <a:pt x="1512" y="92899"/>
                </a:lnTo>
                <a:lnTo>
                  <a:pt x="27463" y="133124"/>
                </a:lnTo>
                <a:lnTo>
                  <a:pt x="35557" y="136498"/>
                </a:lnTo>
                <a:lnTo>
                  <a:pt x="35557" y="52545"/>
                </a:lnTo>
                <a:lnTo>
                  <a:pt x="36319" y="48735"/>
                </a:lnTo>
                <a:lnTo>
                  <a:pt x="37843" y="44925"/>
                </a:lnTo>
                <a:lnTo>
                  <a:pt x="38605" y="40353"/>
                </a:lnTo>
                <a:lnTo>
                  <a:pt x="40891" y="37305"/>
                </a:lnTo>
                <a:lnTo>
                  <a:pt x="58417" y="25113"/>
                </a:lnTo>
                <a:lnTo>
                  <a:pt x="72133" y="25113"/>
                </a:lnTo>
                <a:lnTo>
                  <a:pt x="78229" y="28161"/>
                </a:lnTo>
                <a:lnTo>
                  <a:pt x="82801" y="33495"/>
                </a:lnTo>
                <a:lnTo>
                  <a:pt x="86611" y="39591"/>
                </a:lnTo>
                <a:lnTo>
                  <a:pt x="88897" y="47211"/>
                </a:lnTo>
                <a:lnTo>
                  <a:pt x="88897" y="79977"/>
                </a:lnTo>
                <a:lnTo>
                  <a:pt x="115567" y="79977"/>
                </a:lnTo>
                <a:lnTo>
                  <a:pt x="118615" y="79215"/>
                </a:lnTo>
                <a:lnTo>
                  <a:pt x="120139" y="76929"/>
                </a:lnTo>
                <a:lnTo>
                  <a:pt x="122425" y="74643"/>
                </a:lnTo>
                <a:lnTo>
                  <a:pt x="123187" y="71595"/>
                </a:lnTo>
                <a:close/>
              </a:path>
              <a:path w="123189" h="142239">
                <a:moveTo>
                  <a:pt x="88897" y="79977"/>
                </a:moveTo>
                <a:lnTo>
                  <a:pt x="88897" y="57117"/>
                </a:lnTo>
                <a:lnTo>
                  <a:pt x="35557" y="57117"/>
                </a:lnTo>
                <a:lnTo>
                  <a:pt x="35557" y="79977"/>
                </a:lnTo>
                <a:lnTo>
                  <a:pt x="88897" y="79977"/>
                </a:lnTo>
                <a:close/>
              </a:path>
              <a:path w="123189" h="142239">
                <a:moveTo>
                  <a:pt x="115567" y="130269"/>
                </a:moveTo>
                <a:lnTo>
                  <a:pt x="115567" y="107409"/>
                </a:lnTo>
                <a:lnTo>
                  <a:pt x="114805" y="106647"/>
                </a:lnTo>
                <a:lnTo>
                  <a:pt x="109471" y="106647"/>
                </a:lnTo>
                <a:lnTo>
                  <a:pt x="107185" y="107409"/>
                </a:lnTo>
                <a:lnTo>
                  <a:pt x="104899" y="108933"/>
                </a:lnTo>
                <a:lnTo>
                  <a:pt x="98803" y="110457"/>
                </a:lnTo>
                <a:lnTo>
                  <a:pt x="63751" y="115029"/>
                </a:lnTo>
                <a:lnTo>
                  <a:pt x="58417" y="114267"/>
                </a:lnTo>
                <a:lnTo>
                  <a:pt x="54607" y="112743"/>
                </a:lnTo>
                <a:lnTo>
                  <a:pt x="50035" y="111219"/>
                </a:lnTo>
                <a:lnTo>
                  <a:pt x="46225" y="108933"/>
                </a:lnTo>
                <a:lnTo>
                  <a:pt x="43939" y="105885"/>
                </a:lnTo>
                <a:lnTo>
                  <a:pt x="40891" y="102837"/>
                </a:lnTo>
                <a:lnTo>
                  <a:pt x="38605" y="99027"/>
                </a:lnTo>
                <a:lnTo>
                  <a:pt x="37843" y="94455"/>
                </a:lnTo>
                <a:lnTo>
                  <a:pt x="36319" y="89883"/>
                </a:lnTo>
                <a:lnTo>
                  <a:pt x="35557" y="85311"/>
                </a:lnTo>
                <a:lnTo>
                  <a:pt x="35557" y="136498"/>
                </a:lnTo>
                <a:lnTo>
                  <a:pt x="41265" y="138877"/>
                </a:lnTo>
                <a:lnTo>
                  <a:pt x="53322" y="140936"/>
                </a:lnTo>
                <a:lnTo>
                  <a:pt x="66799" y="141699"/>
                </a:lnTo>
                <a:lnTo>
                  <a:pt x="78991" y="141699"/>
                </a:lnTo>
                <a:lnTo>
                  <a:pt x="89659" y="140175"/>
                </a:lnTo>
                <a:lnTo>
                  <a:pt x="94993" y="138651"/>
                </a:lnTo>
                <a:lnTo>
                  <a:pt x="98803" y="137889"/>
                </a:lnTo>
                <a:lnTo>
                  <a:pt x="103375" y="136365"/>
                </a:lnTo>
                <a:lnTo>
                  <a:pt x="109471" y="134841"/>
                </a:lnTo>
                <a:lnTo>
                  <a:pt x="111757" y="133317"/>
                </a:lnTo>
                <a:lnTo>
                  <a:pt x="114043" y="132555"/>
                </a:lnTo>
                <a:lnTo>
                  <a:pt x="114043" y="131793"/>
                </a:lnTo>
                <a:lnTo>
                  <a:pt x="115567" y="130269"/>
                </a:lnTo>
                <a:close/>
              </a:path>
              <a:path w="123189" h="142239">
                <a:moveTo>
                  <a:pt x="116329" y="128745"/>
                </a:moveTo>
                <a:lnTo>
                  <a:pt x="116329" y="108933"/>
                </a:lnTo>
                <a:lnTo>
                  <a:pt x="115567" y="108171"/>
                </a:lnTo>
                <a:lnTo>
                  <a:pt x="115567" y="129507"/>
                </a:lnTo>
                <a:lnTo>
                  <a:pt x="116329" y="128745"/>
                </a:lnTo>
                <a:close/>
              </a:path>
              <a:path w="123189" h="142239">
                <a:moveTo>
                  <a:pt x="117091" y="126459"/>
                </a:moveTo>
                <a:lnTo>
                  <a:pt x="117091" y="110457"/>
                </a:lnTo>
                <a:lnTo>
                  <a:pt x="116329" y="109695"/>
                </a:lnTo>
                <a:lnTo>
                  <a:pt x="116329" y="127221"/>
                </a:lnTo>
                <a:lnTo>
                  <a:pt x="117091" y="126459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541149" y="1645920"/>
            <a:ext cx="100330" cy="184150"/>
          </a:xfrm>
          <a:custGeom>
            <a:avLst/>
            <a:gdLst/>
            <a:ahLst/>
            <a:cxnLst/>
            <a:rect l="l" t="t" r="r" b="b"/>
            <a:pathLst>
              <a:path w="100329" h="184150">
                <a:moveTo>
                  <a:pt x="98298" y="181355"/>
                </a:moveTo>
                <a:lnTo>
                  <a:pt x="98298" y="155447"/>
                </a:lnTo>
                <a:lnTo>
                  <a:pt x="97536" y="153923"/>
                </a:lnTo>
                <a:lnTo>
                  <a:pt x="96774" y="153923"/>
                </a:lnTo>
                <a:lnTo>
                  <a:pt x="96012" y="153161"/>
                </a:lnTo>
                <a:lnTo>
                  <a:pt x="37338" y="153161"/>
                </a:lnTo>
                <a:lnTo>
                  <a:pt x="37338" y="5333"/>
                </a:lnTo>
                <a:lnTo>
                  <a:pt x="35814" y="3809"/>
                </a:lnTo>
                <a:lnTo>
                  <a:pt x="35814" y="3047"/>
                </a:lnTo>
                <a:lnTo>
                  <a:pt x="32766" y="1523"/>
                </a:lnTo>
                <a:lnTo>
                  <a:pt x="32004" y="1523"/>
                </a:lnTo>
                <a:lnTo>
                  <a:pt x="29718" y="761"/>
                </a:lnTo>
                <a:lnTo>
                  <a:pt x="27432" y="761"/>
                </a:lnTo>
                <a:lnTo>
                  <a:pt x="25146" y="0"/>
                </a:lnTo>
                <a:lnTo>
                  <a:pt x="12192" y="0"/>
                </a:lnTo>
                <a:lnTo>
                  <a:pt x="9144" y="761"/>
                </a:lnTo>
                <a:lnTo>
                  <a:pt x="6858" y="761"/>
                </a:lnTo>
                <a:lnTo>
                  <a:pt x="5334" y="1523"/>
                </a:lnTo>
                <a:lnTo>
                  <a:pt x="3810" y="1523"/>
                </a:lnTo>
                <a:lnTo>
                  <a:pt x="2286" y="2285"/>
                </a:lnTo>
                <a:lnTo>
                  <a:pt x="0" y="4571"/>
                </a:lnTo>
                <a:lnTo>
                  <a:pt x="0" y="176021"/>
                </a:lnTo>
                <a:lnTo>
                  <a:pt x="762" y="179069"/>
                </a:lnTo>
                <a:lnTo>
                  <a:pt x="3048" y="180593"/>
                </a:lnTo>
                <a:lnTo>
                  <a:pt x="5334" y="182879"/>
                </a:lnTo>
                <a:lnTo>
                  <a:pt x="7620" y="183641"/>
                </a:lnTo>
                <a:lnTo>
                  <a:pt x="95250" y="183641"/>
                </a:lnTo>
                <a:lnTo>
                  <a:pt x="96012" y="182879"/>
                </a:lnTo>
                <a:lnTo>
                  <a:pt x="96774" y="182879"/>
                </a:lnTo>
                <a:lnTo>
                  <a:pt x="98298" y="181355"/>
                </a:lnTo>
                <a:close/>
              </a:path>
              <a:path w="100329" h="184150">
                <a:moveTo>
                  <a:pt x="99822" y="176783"/>
                </a:moveTo>
                <a:lnTo>
                  <a:pt x="99822" y="159257"/>
                </a:lnTo>
                <a:lnTo>
                  <a:pt x="98298" y="156209"/>
                </a:lnTo>
                <a:lnTo>
                  <a:pt x="98298" y="179831"/>
                </a:lnTo>
                <a:lnTo>
                  <a:pt x="99822" y="176783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653925" y="1690877"/>
            <a:ext cx="115570" cy="142240"/>
          </a:xfrm>
          <a:custGeom>
            <a:avLst/>
            <a:gdLst/>
            <a:ahLst/>
            <a:cxnLst/>
            <a:rect l="l" t="t" r="r" b="b"/>
            <a:pathLst>
              <a:path w="115570" h="142239">
                <a:moveTo>
                  <a:pt x="80010" y="80010"/>
                </a:moveTo>
                <a:lnTo>
                  <a:pt x="80010" y="57912"/>
                </a:lnTo>
                <a:lnTo>
                  <a:pt x="64770" y="57959"/>
                </a:lnTo>
                <a:lnTo>
                  <a:pt x="60960" y="58083"/>
                </a:lnTo>
                <a:lnTo>
                  <a:pt x="49616" y="58812"/>
                </a:lnTo>
                <a:lnTo>
                  <a:pt x="38100" y="60960"/>
                </a:lnTo>
                <a:lnTo>
                  <a:pt x="29718" y="62484"/>
                </a:lnTo>
                <a:lnTo>
                  <a:pt x="22860" y="64770"/>
                </a:lnTo>
                <a:lnTo>
                  <a:pt x="16764" y="68580"/>
                </a:lnTo>
                <a:lnTo>
                  <a:pt x="11430" y="71628"/>
                </a:lnTo>
                <a:lnTo>
                  <a:pt x="6858" y="76200"/>
                </a:lnTo>
                <a:lnTo>
                  <a:pt x="4572" y="81534"/>
                </a:lnTo>
                <a:lnTo>
                  <a:pt x="1524" y="86868"/>
                </a:lnTo>
                <a:lnTo>
                  <a:pt x="0" y="93726"/>
                </a:lnTo>
                <a:lnTo>
                  <a:pt x="0" y="107442"/>
                </a:lnTo>
                <a:lnTo>
                  <a:pt x="27432" y="139446"/>
                </a:lnTo>
                <a:lnTo>
                  <a:pt x="35052" y="141255"/>
                </a:lnTo>
                <a:lnTo>
                  <a:pt x="35052" y="93726"/>
                </a:lnTo>
                <a:lnTo>
                  <a:pt x="36576" y="91440"/>
                </a:lnTo>
                <a:lnTo>
                  <a:pt x="60960" y="80010"/>
                </a:lnTo>
                <a:lnTo>
                  <a:pt x="80010" y="80010"/>
                </a:lnTo>
                <a:close/>
              </a:path>
              <a:path w="115570" h="142239">
                <a:moveTo>
                  <a:pt x="115062" y="135636"/>
                </a:moveTo>
                <a:lnTo>
                  <a:pt x="115062" y="41148"/>
                </a:lnTo>
                <a:lnTo>
                  <a:pt x="113538" y="33528"/>
                </a:lnTo>
                <a:lnTo>
                  <a:pt x="84582" y="3048"/>
                </a:lnTo>
                <a:lnTo>
                  <a:pt x="77724" y="762"/>
                </a:lnTo>
                <a:lnTo>
                  <a:pt x="69342" y="0"/>
                </a:lnTo>
                <a:lnTo>
                  <a:pt x="54102" y="0"/>
                </a:lnTo>
                <a:lnTo>
                  <a:pt x="17526" y="9144"/>
                </a:lnTo>
                <a:lnTo>
                  <a:pt x="13716" y="10668"/>
                </a:lnTo>
                <a:lnTo>
                  <a:pt x="11430" y="12192"/>
                </a:lnTo>
                <a:lnTo>
                  <a:pt x="9906" y="13716"/>
                </a:lnTo>
                <a:lnTo>
                  <a:pt x="6858" y="19812"/>
                </a:lnTo>
                <a:lnTo>
                  <a:pt x="6858" y="29718"/>
                </a:lnTo>
                <a:lnTo>
                  <a:pt x="7620" y="31242"/>
                </a:lnTo>
                <a:lnTo>
                  <a:pt x="7620" y="34290"/>
                </a:lnTo>
                <a:lnTo>
                  <a:pt x="9144" y="37338"/>
                </a:lnTo>
                <a:lnTo>
                  <a:pt x="11430" y="39624"/>
                </a:lnTo>
                <a:lnTo>
                  <a:pt x="14478" y="39624"/>
                </a:lnTo>
                <a:lnTo>
                  <a:pt x="16764" y="38862"/>
                </a:lnTo>
                <a:lnTo>
                  <a:pt x="19050" y="37338"/>
                </a:lnTo>
                <a:lnTo>
                  <a:pt x="21336" y="36576"/>
                </a:lnTo>
                <a:lnTo>
                  <a:pt x="24384" y="35052"/>
                </a:lnTo>
                <a:lnTo>
                  <a:pt x="28194" y="33528"/>
                </a:lnTo>
                <a:lnTo>
                  <a:pt x="31242" y="32004"/>
                </a:lnTo>
                <a:lnTo>
                  <a:pt x="44958" y="27432"/>
                </a:lnTo>
                <a:lnTo>
                  <a:pt x="49616" y="26766"/>
                </a:lnTo>
                <a:lnTo>
                  <a:pt x="60960" y="26670"/>
                </a:lnTo>
                <a:lnTo>
                  <a:pt x="64770" y="27432"/>
                </a:lnTo>
                <a:lnTo>
                  <a:pt x="70866" y="28956"/>
                </a:lnTo>
                <a:lnTo>
                  <a:pt x="73152" y="30480"/>
                </a:lnTo>
                <a:lnTo>
                  <a:pt x="74676" y="32766"/>
                </a:lnTo>
                <a:lnTo>
                  <a:pt x="76962" y="34290"/>
                </a:lnTo>
                <a:lnTo>
                  <a:pt x="77724" y="37338"/>
                </a:lnTo>
                <a:lnTo>
                  <a:pt x="79248" y="40386"/>
                </a:lnTo>
                <a:lnTo>
                  <a:pt x="80010" y="42672"/>
                </a:lnTo>
                <a:lnTo>
                  <a:pt x="80010" y="130111"/>
                </a:lnTo>
                <a:lnTo>
                  <a:pt x="80772" y="129540"/>
                </a:lnTo>
                <a:lnTo>
                  <a:pt x="85344" y="124206"/>
                </a:lnTo>
                <a:lnTo>
                  <a:pt x="85344" y="135636"/>
                </a:lnTo>
                <a:lnTo>
                  <a:pt x="87630" y="137922"/>
                </a:lnTo>
                <a:lnTo>
                  <a:pt x="89154" y="138684"/>
                </a:lnTo>
                <a:lnTo>
                  <a:pt x="90678" y="138684"/>
                </a:lnTo>
                <a:lnTo>
                  <a:pt x="92964" y="139446"/>
                </a:lnTo>
                <a:lnTo>
                  <a:pt x="106680" y="139446"/>
                </a:lnTo>
                <a:lnTo>
                  <a:pt x="108966" y="138684"/>
                </a:lnTo>
                <a:lnTo>
                  <a:pt x="111252" y="138684"/>
                </a:lnTo>
                <a:lnTo>
                  <a:pt x="112776" y="137922"/>
                </a:lnTo>
                <a:lnTo>
                  <a:pt x="115062" y="135636"/>
                </a:lnTo>
                <a:close/>
              </a:path>
              <a:path w="115570" h="142239">
                <a:moveTo>
                  <a:pt x="80010" y="130111"/>
                </a:moveTo>
                <a:lnTo>
                  <a:pt x="80010" y="102108"/>
                </a:lnTo>
                <a:lnTo>
                  <a:pt x="71628" y="110490"/>
                </a:lnTo>
                <a:lnTo>
                  <a:pt x="67056" y="112776"/>
                </a:lnTo>
                <a:lnTo>
                  <a:pt x="63246" y="115824"/>
                </a:lnTo>
                <a:lnTo>
                  <a:pt x="58674" y="116586"/>
                </a:lnTo>
                <a:lnTo>
                  <a:pt x="48006" y="116586"/>
                </a:lnTo>
                <a:lnTo>
                  <a:pt x="42672" y="115062"/>
                </a:lnTo>
                <a:lnTo>
                  <a:pt x="36576" y="108966"/>
                </a:lnTo>
                <a:lnTo>
                  <a:pt x="35052" y="105156"/>
                </a:lnTo>
                <a:lnTo>
                  <a:pt x="35052" y="141255"/>
                </a:lnTo>
                <a:lnTo>
                  <a:pt x="38100" y="141636"/>
                </a:lnTo>
                <a:lnTo>
                  <a:pt x="54102" y="141732"/>
                </a:lnTo>
                <a:lnTo>
                  <a:pt x="60960" y="140208"/>
                </a:lnTo>
                <a:lnTo>
                  <a:pt x="74676" y="134112"/>
                </a:lnTo>
                <a:lnTo>
                  <a:pt x="80010" y="130111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865761" y="1646682"/>
            <a:ext cx="135255" cy="184150"/>
          </a:xfrm>
          <a:custGeom>
            <a:avLst/>
            <a:gdLst/>
            <a:ahLst/>
            <a:cxnLst/>
            <a:rect l="l" t="t" r="r" b="b"/>
            <a:pathLst>
              <a:path w="135254" h="184150">
                <a:moveTo>
                  <a:pt x="125730" y="56388"/>
                </a:moveTo>
                <a:lnTo>
                  <a:pt x="125730" y="43434"/>
                </a:lnTo>
                <a:lnTo>
                  <a:pt x="124206" y="36576"/>
                </a:lnTo>
                <a:lnTo>
                  <a:pt x="122682" y="31242"/>
                </a:lnTo>
                <a:lnTo>
                  <a:pt x="120396" y="25146"/>
                </a:lnTo>
                <a:lnTo>
                  <a:pt x="117348" y="20574"/>
                </a:lnTo>
                <a:lnTo>
                  <a:pt x="112776" y="16764"/>
                </a:lnTo>
                <a:lnTo>
                  <a:pt x="108966" y="12192"/>
                </a:lnTo>
                <a:lnTo>
                  <a:pt x="103632" y="9144"/>
                </a:lnTo>
                <a:lnTo>
                  <a:pt x="98298" y="6858"/>
                </a:lnTo>
                <a:lnTo>
                  <a:pt x="92202" y="3810"/>
                </a:lnTo>
                <a:lnTo>
                  <a:pt x="85344" y="2286"/>
                </a:lnTo>
                <a:lnTo>
                  <a:pt x="78486" y="1524"/>
                </a:lnTo>
                <a:lnTo>
                  <a:pt x="75438" y="762"/>
                </a:lnTo>
                <a:lnTo>
                  <a:pt x="66294" y="762"/>
                </a:lnTo>
                <a:lnTo>
                  <a:pt x="62484" y="0"/>
                </a:lnTo>
                <a:lnTo>
                  <a:pt x="7620" y="0"/>
                </a:lnTo>
                <a:lnTo>
                  <a:pt x="762" y="4572"/>
                </a:lnTo>
                <a:lnTo>
                  <a:pt x="0" y="7620"/>
                </a:lnTo>
                <a:lnTo>
                  <a:pt x="0" y="179832"/>
                </a:lnTo>
                <a:lnTo>
                  <a:pt x="762" y="180594"/>
                </a:lnTo>
                <a:lnTo>
                  <a:pt x="762" y="181356"/>
                </a:lnTo>
                <a:lnTo>
                  <a:pt x="2286" y="181356"/>
                </a:lnTo>
                <a:lnTo>
                  <a:pt x="3810" y="182118"/>
                </a:lnTo>
                <a:lnTo>
                  <a:pt x="4572" y="182880"/>
                </a:lnTo>
                <a:lnTo>
                  <a:pt x="9144" y="182880"/>
                </a:lnTo>
                <a:lnTo>
                  <a:pt x="11430" y="183642"/>
                </a:lnTo>
                <a:lnTo>
                  <a:pt x="25146" y="183642"/>
                </a:lnTo>
                <a:lnTo>
                  <a:pt x="27432" y="182880"/>
                </a:lnTo>
                <a:lnTo>
                  <a:pt x="31242" y="182880"/>
                </a:lnTo>
                <a:lnTo>
                  <a:pt x="34290" y="181356"/>
                </a:lnTo>
                <a:lnTo>
                  <a:pt x="35052" y="181356"/>
                </a:lnTo>
                <a:lnTo>
                  <a:pt x="36576" y="179832"/>
                </a:lnTo>
                <a:lnTo>
                  <a:pt x="36576" y="28956"/>
                </a:lnTo>
                <a:lnTo>
                  <a:pt x="63246" y="28956"/>
                </a:lnTo>
                <a:lnTo>
                  <a:pt x="65532" y="29718"/>
                </a:lnTo>
                <a:lnTo>
                  <a:pt x="67818" y="29718"/>
                </a:lnTo>
                <a:lnTo>
                  <a:pt x="70104" y="30480"/>
                </a:lnTo>
                <a:lnTo>
                  <a:pt x="76200" y="32004"/>
                </a:lnTo>
                <a:lnTo>
                  <a:pt x="80772" y="35052"/>
                </a:lnTo>
                <a:lnTo>
                  <a:pt x="83058" y="38862"/>
                </a:lnTo>
                <a:lnTo>
                  <a:pt x="86106" y="43434"/>
                </a:lnTo>
                <a:lnTo>
                  <a:pt x="86868" y="48006"/>
                </a:lnTo>
                <a:lnTo>
                  <a:pt x="86868" y="156972"/>
                </a:lnTo>
                <a:lnTo>
                  <a:pt x="89916" y="164453"/>
                </a:lnTo>
                <a:lnTo>
                  <a:pt x="89916" y="97536"/>
                </a:lnTo>
                <a:lnTo>
                  <a:pt x="96012" y="96012"/>
                </a:lnTo>
                <a:lnTo>
                  <a:pt x="124968" y="61722"/>
                </a:lnTo>
                <a:lnTo>
                  <a:pt x="125730" y="56388"/>
                </a:lnTo>
                <a:close/>
              </a:path>
              <a:path w="135254" h="184150">
                <a:moveTo>
                  <a:pt x="86868" y="156972"/>
                </a:moveTo>
                <a:lnTo>
                  <a:pt x="86868" y="61722"/>
                </a:lnTo>
                <a:lnTo>
                  <a:pt x="82296" y="70866"/>
                </a:lnTo>
                <a:lnTo>
                  <a:pt x="79248" y="73152"/>
                </a:lnTo>
                <a:lnTo>
                  <a:pt x="76962" y="75438"/>
                </a:lnTo>
                <a:lnTo>
                  <a:pt x="65532" y="80010"/>
                </a:lnTo>
                <a:lnTo>
                  <a:pt x="60960" y="80772"/>
                </a:lnTo>
                <a:lnTo>
                  <a:pt x="36576" y="80772"/>
                </a:lnTo>
                <a:lnTo>
                  <a:pt x="36576" y="108204"/>
                </a:lnTo>
                <a:lnTo>
                  <a:pt x="52578" y="108204"/>
                </a:lnTo>
                <a:lnTo>
                  <a:pt x="58674" y="109728"/>
                </a:lnTo>
                <a:lnTo>
                  <a:pt x="64770" y="112776"/>
                </a:lnTo>
                <a:lnTo>
                  <a:pt x="67056" y="115824"/>
                </a:lnTo>
                <a:lnTo>
                  <a:pt x="69342" y="118110"/>
                </a:lnTo>
                <a:lnTo>
                  <a:pt x="70866" y="121158"/>
                </a:lnTo>
                <a:lnTo>
                  <a:pt x="73152" y="124206"/>
                </a:lnTo>
                <a:lnTo>
                  <a:pt x="74676" y="128016"/>
                </a:lnTo>
                <a:lnTo>
                  <a:pt x="76962" y="131826"/>
                </a:lnTo>
                <a:lnTo>
                  <a:pt x="78486" y="136398"/>
                </a:lnTo>
                <a:lnTo>
                  <a:pt x="86868" y="156972"/>
                </a:lnTo>
                <a:close/>
              </a:path>
              <a:path w="135254" h="184150">
                <a:moveTo>
                  <a:pt x="134112" y="181356"/>
                </a:moveTo>
                <a:lnTo>
                  <a:pt x="134112" y="172212"/>
                </a:lnTo>
                <a:lnTo>
                  <a:pt x="132588" y="169926"/>
                </a:lnTo>
                <a:lnTo>
                  <a:pt x="131826" y="166116"/>
                </a:lnTo>
                <a:lnTo>
                  <a:pt x="115824" y="130302"/>
                </a:lnTo>
                <a:lnTo>
                  <a:pt x="114300" y="125730"/>
                </a:lnTo>
                <a:lnTo>
                  <a:pt x="112776" y="121920"/>
                </a:lnTo>
                <a:lnTo>
                  <a:pt x="110490" y="118872"/>
                </a:lnTo>
                <a:lnTo>
                  <a:pt x="108966" y="115062"/>
                </a:lnTo>
                <a:lnTo>
                  <a:pt x="106680" y="112014"/>
                </a:lnTo>
                <a:lnTo>
                  <a:pt x="104394" y="109728"/>
                </a:lnTo>
                <a:lnTo>
                  <a:pt x="102870" y="106680"/>
                </a:lnTo>
                <a:lnTo>
                  <a:pt x="100584" y="104394"/>
                </a:lnTo>
                <a:lnTo>
                  <a:pt x="97536" y="102870"/>
                </a:lnTo>
                <a:lnTo>
                  <a:pt x="95250" y="100584"/>
                </a:lnTo>
                <a:lnTo>
                  <a:pt x="92964" y="99060"/>
                </a:lnTo>
                <a:lnTo>
                  <a:pt x="89916" y="97536"/>
                </a:lnTo>
                <a:lnTo>
                  <a:pt x="89916" y="164453"/>
                </a:lnTo>
                <a:lnTo>
                  <a:pt x="95250" y="177546"/>
                </a:lnTo>
                <a:lnTo>
                  <a:pt x="95250" y="178308"/>
                </a:lnTo>
                <a:lnTo>
                  <a:pt x="96012" y="179832"/>
                </a:lnTo>
                <a:lnTo>
                  <a:pt x="96774" y="180594"/>
                </a:lnTo>
                <a:lnTo>
                  <a:pt x="96774" y="181356"/>
                </a:lnTo>
                <a:lnTo>
                  <a:pt x="98298" y="182118"/>
                </a:lnTo>
                <a:lnTo>
                  <a:pt x="99060" y="182118"/>
                </a:lnTo>
                <a:lnTo>
                  <a:pt x="100584" y="182880"/>
                </a:lnTo>
                <a:lnTo>
                  <a:pt x="102870" y="182880"/>
                </a:lnTo>
                <a:lnTo>
                  <a:pt x="105156" y="183642"/>
                </a:lnTo>
                <a:lnTo>
                  <a:pt x="125730" y="183642"/>
                </a:lnTo>
                <a:lnTo>
                  <a:pt x="128016" y="182880"/>
                </a:lnTo>
                <a:lnTo>
                  <a:pt x="130302" y="182880"/>
                </a:lnTo>
                <a:lnTo>
                  <a:pt x="131826" y="182118"/>
                </a:lnTo>
                <a:lnTo>
                  <a:pt x="133350" y="182118"/>
                </a:lnTo>
                <a:lnTo>
                  <a:pt x="134112" y="181356"/>
                </a:lnTo>
                <a:close/>
              </a:path>
              <a:path w="135254" h="184150">
                <a:moveTo>
                  <a:pt x="134874" y="179832"/>
                </a:moveTo>
                <a:lnTo>
                  <a:pt x="134874" y="176022"/>
                </a:lnTo>
                <a:lnTo>
                  <a:pt x="134112" y="173736"/>
                </a:lnTo>
                <a:lnTo>
                  <a:pt x="134112" y="180594"/>
                </a:lnTo>
                <a:lnTo>
                  <a:pt x="134874" y="17983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018982" y="1691365"/>
            <a:ext cx="134620" cy="140970"/>
          </a:xfrm>
          <a:custGeom>
            <a:avLst/>
            <a:gdLst/>
            <a:ahLst/>
            <a:cxnLst/>
            <a:rect l="l" t="t" r="r" b="b"/>
            <a:pathLst>
              <a:path w="134620" h="140969">
                <a:moveTo>
                  <a:pt x="134053" y="68854"/>
                </a:moveTo>
                <a:lnTo>
                  <a:pt x="127957" y="30754"/>
                </a:lnTo>
                <a:lnTo>
                  <a:pt x="118051" y="17800"/>
                </a:lnTo>
                <a:lnTo>
                  <a:pt x="112717" y="11704"/>
                </a:lnTo>
                <a:lnTo>
                  <a:pt x="74731" y="119"/>
                </a:lnTo>
                <a:lnTo>
                  <a:pt x="58518" y="0"/>
                </a:lnTo>
                <a:lnTo>
                  <a:pt x="46604" y="2247"/>
                </a:lnTo>
                <a:lnTo>
                  <a:pt x="12795" y="24350"/>
                </a:lnTo>
                <a:lnTo>
                  <a:pt x="336" y="61743"/>
                </a:lnTo>
                <a:lnTo>
                  <a:pt x="0" y="76721"/>
                </a:lnTo>
                <a:lnTo>
                  <a:pt x="991" y="89581"/>
                </a:lnTo>
                <a:lnTo>
                  <a:pt x="3751" y="101620"/>
                </a:lnTo>
                <a:lnTo>
                  <a:pt x="6037" y="110002"/>
                </a:lnTo>
                <a:lnTo>
                  <a:pt x="9847" y="117622"/>
                </a:lnTo>
                <a:lnTo>
                  <a:pt x="15943" y="122956"/>
                </a:lnTo>
                <a:lnTo>
                  <a:pt x="21277" y="129052"/>
                </a:lnTo>
                <a:lnTo>
                  <a:pt x="28135" y="133624"/>
                </a:lnTo>
                <a:lnTo>
                  <a:pt x="35755" y="136394"/>
                </a:lnTo>
                <a:lnTo>
                  <a:pt x="35755" y="63520"/>
                </a:lnTo>
                <a:lnTo>
                  <a:pt x="36517" y="57424"/>
                </a:lnTo>
                <a:lnTo>
                  <a:pt x="53281" y="30754"/>
                </a:lnTo>
                <a:lnTo>
                  <a:pt x="57091" y="28468"/>
                </a:lnTo>
                <a:lnTo>
                  <a:pt x="60901" y="27833"/>
                </a:lnTo>
                <a:lnTo>
                  <a:pt x="73093" y="27706"/>
                </a:lnTo>
                <a:lnTo>
                  <a:pt x="78427" y="28468"/>
                </a:lnTo>
                <a:lnTo>
                  <a:pt x="98239" y="64282"/>
                </a:lnTo>
                <a:lnTo>
                  <a:pt x="98239" y="134837"/>
                </a:lnTo>
                <a:lnTo>
                  <a:pt x="99919" y="134265"/>
                </a:lnTo>
                <a:lnTo>
                  <a:pt x="131482" y="94342"/>
                </a:lnTo>
                <a:lnTo>
                  <a:pt x="133526" y="82009"/>
                </a:lnTo>
                <a:lnTo>
                  <a:pt x="134053" y="68854"/>
                </a:lnTo>
                <a:close/>
              </a:path>
              <a:path w="134620" h="140969">
                <a:moveTo>
                  <a:pt x="98239" y="134837"/>
                </a:moveTo>
                <a:lnTo>
                  <a:pt x="98239" y="77236"/>
                </a:lnTo>
                <a:lnTo>
                  <a:pt x="97477" y="83332"/>
                </a:lnTo>
                <a:lnTo>
                  <a:pt x="95953" y="88666"/>
                </a:lnTo>
                <a:lnTo>
                  <a:pt x="80713" y="110002"/>
                </a:lnTo>
                <a:lnTo>
                  <a:pt x="76903" y="112288"/>
                </a:lnTo>
                <a:lnTo>
                  <a:pt x="72331" y="113050"/>
                </a:lnTo>
                <a:lnTo>
                  <a:pt x="60901" y="113050"/>
                </a:lnTo>
                <a:lnTo>
                  <a:pt x="38041" y="87142"/>
                </a:lnTo>
                <a:lnTo>
                  <a:pt x="36517" y="81808"/>
                </a:lnTo>
                <a:lnTo>
                  <a:pt x="35755" y="76474"/>
                </a:lnTo>
                <a:lnTo>
                  <a:pt x="35755" y="136394"/>
                </a:lnTo>
                <a:lnTo>
                  <a:pt x="74731" y="140841"/>
                </a:lnTo>
                <a:lnTo>
                  <a:pt x="86739" y="138752"/>
                </a:lnTo>
                <a:lnTo>
                  <a:pt x="98239" y="134837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175175" y="1690877"/>
            <a:ext cx="102235" cy="142240"/>
          </a:xfrm>
          <a:custGeom>
            <a:avLst/>
            <a:gdLst/>
            <a:ahLst/>
            <a:cxnLst/>
            <a:rect l="l" t="t" r="r" b="b"/>
            <a:pathLst>
              <a:path w="102235" h="142239">
                <a:moveTo>
                  <a:pt x="102065" y="32003"/>
                </a:moveTo>
                <a:lnTo>
                  <a:pt x="102065" y="22097"/>
                </a:lnTo>
                <a:lnTo>
                  <a:pt x="101303" y="20573"/>
                </a:lnTo>
                <a:lnTo>
                  <a:pt x="101303" y="16763"/>
                </a:lnTo>
                <a:lnTo>
                  <a:pt x="100541" y="15239"/>
                </a:lnTo>
                <a:lnTo>
                  <a:pt x="100541" y="14477"/>
                </a:lnTo>
                <a:lnTo>
                  <a:pt x="99779" y="13715"/>
                </a:lnTo>
                <a:lnTo>
                  <a:pt x="99779" y="12953"/>
                </a:lnTo>
                <a:lnTo>
                  <a:pt x="96731" y="9905"/>
                </a:lnTo>
                <a:lnTo>
                  <a:pt x="95207" y="9143"/>
                </a:lnTo>
                <a:lnTo>
                  <a:pt x="92921" y="7619"/>
                </a:lnTo>
                <a:lnTo>
                  <a:pt x="89873" y="6095"/>
                </a:lnTo>
                <a:lnTo>
                  <a:pt x="87587" y="4571"/>
                </a:lnTo>
                <a:lnTo>
                  <a:pt x="83777" y="3809"/>
                </a:lnTo>
                <a:lnTo>
                  <a:pt x="80729" y="2285"/>
                </a:lnTo>
                <a:lnTo>
                  <a:pt x="77681" y="1523"/>
                </a:lnTo>
                <a:lnTo>
                  <a:pt x="73871" y="761"/>
                </a:lnTo>
                <a:lnTo>
                  <a:pt x="70061" y="761"/>
                </a:lnTo>
                <a:lnTo>
                  <a:pt x="67013" y="0"/>
                </a:lnTo>
                <a:lnTo>
                  <a:pt x="23866" y="12602"/>
                </a:lnTo>
                <a:lnTo>
                  <a:pt x="2067" y="49991"/>
                </a:lnTo>
                <a:lnTo>
                  <a:pt x="0" y="77507"/>
                </a:lnTo>
                <a:lnTo>
                  <a:pt x="963" y="90615"/>
                </a:lnTo>
                <a:lnTo>
                  <a:pt x="3767" y="102107"/>
                </a:lnTo>
                <a:lnTo>
                  <a:pt x="6053" y="110489"/>
                </a:lnTo>
                <a:lnTo>
                  <a:pt x="9863" y="118109"/>
                </a:lnTo>
                <a:lnTo>
                  <a:pt x="15197" y="124205"/>
                </a:lnTo>
                <a:lnTo>
                  <a:pt x="19769" y="129539"/>
                </a:lnTo>
                <a:lnTo>
                  <a:pt x="26627" y="134111"/>
                </a:lnTo>
                <a:lnTo>
                  <a:pt x="34277" y="137470"/>
                </a:lnTo>
                <a:lnTo>
                  <a:pt x="36081" y="137960"/>
                </a:lnTo>
                <a:lnTo>
                  <a:pt x="36081" y="62629"/>
                </a:lnTo>
                <a:lnTo>
                  <a:pt x="38451" y="49484"/>
                </a:lnTo>
                <a:lnTo>
                  <a:pt x="43391" y="39623"/>
                </a:lnTo>
                <a:lnTo>
                  <a:pt x="47963" y="32765"/>
                </a:lnTo>
                <a:lnTo>
                  <a:pt x="55583" y="28955"/>
                </a:lnTo>
                <a:lnTo>
                  <a:pt x="69299" y="28955"/>
                </a:lnTo>
                <a:lnTo>
                  <a:pt x="76919" y="30479"/>
                </a:lnTo>
                <a:lnTo>
                  <a:pt x="83015" y="33527"/>
                </a:lnTo>
                <a:lnTo>
                  <a:pt x="89873" y="38099"/>
                </a:lnTo>
                <a:lnTo>
                  <a:pt x="91397" y="39623"/>
                </a:lnTo>
                <a:lnTo>
                  <a:pt x="93683" y="41147"/>
                </a:lnTo>
                <a:lnTo>
                  <a:pt x="95207" y="41909"/>
                </a:lnTo>
                <a:lnTo>
                  <a:pt x="98255" y="41909"/>
                </a:lnTo>
                <a:lnTo>
                  <a:pt x="99779" y="40385"/>
                </a:lnTo>
                <a:lnTo>
                  <a:pt x="101303" y="35813"/>
                </a:lnTo>
                <a:lnTo>
                  <a:pt x="102065" y="32003"/>
                </a:lnTo>
                <a:close/>
              </a:path>
              <a:path w="102235" h="142239">
                <a:moveTo>
                  <a:pt x="101303" y="126491"/>
                </a:moveTo>
                <a:lnTo>
                  <a:pt x="101303" y="99821"/>
                </a:lnTo>
                <a:lnTo>
                  <a:pt x="100541" y="99059"/>
                </a:lnTo>
                <a:lnTo>
                  <a:pt x="99779" y="99059"/>
                </a:lnTo>
                <a:lnTo>
                  <a:pt x="99779" y="98297"/>
                </a:lnTo>
                <a:lnTo>
                  <a:pt x="96731" y="98297"/>
                </a:lnTo>
                <a:lnTo>
                  <a:pt x="93683" y="99821"/>
                </a:lnTo>
                <a:lnTo>
                  <a:pt x="89111" y="102869"/>
                </a:lnTo>
                <a:lnTo>
                  <a:pt x="86825" y="105155"/>
                </a:lnTo>
                <a:lnTo>
                  <a:pt x="77681" y="109727"/>
                </a:lnTo>
                <a:lnTo>
                  <a:pt x="73871" y="111251"/>
                </a:lnTo>
                <a:lnTo>
                  <a:pt x="70061" y="112013"/>
                </a:lnTo>
                <a:lnTo>
                  <a:pt x="60155" y="112013"/>
                </a:lnTo>
                <a:lnTo>
                  <a:pt x="43391" y="101345"/>
                </a:lnTo>
                <a:lnTo>
                  <a:pt x="41105" y="98297"/>
                </a:lnTo>
                <a:lnTo>
                  <a:pt x="38819" y="93725"/>
                </a:lnTo>
                <a:lnTo>
                  <a:pt x="37971" y="88129"/>
                </a:lnTo>
                <a:lnTo>
                  <a:pt x="36362" y="79227"/>
                </a:lnTo>
                <a:lnTo>
                  <a:pt x="36081" y="62629"/>
                </a:lnTo>
                <a:lnTo>
                  <a:pt x="36081" y="137960"/>
                </a:lnTo>
                <a:lnTo>
                  <a:pt x="46027" y="140666"/>
                </a:lnTo>
                <a:lnTo>
                  <a:pt x="58552" y="141664"/>
                </a:lnTo>
                <a:lnTo>
                  <a:pt x="63965" y="141731"/>
                </a:lnTo>
                <a:lnTo>
                  <a:pt x="67775" y="140969"/>
                </a:lnTo>
                <a:lnTo>
                  <a:pt x="72347" y="140207"/>
                </a:lnTo>
                <a:lnTo>
                  <a:pt x="83777" y="137921"/>
                </a:lnTo>
                <a:lnTo>
                  <a:pt x="92921" y="133349"/>
                </a:lnTo>
                <a:lnTo>
                  <a:pt x="97493" y="130301"/>
                </a:lnTo>
                <a:lnTo>
                  <a:pt x="98255" y="129539"/>
                </a:lnTo>
                <a:lnTo>
                  <a:pt x="99779" y="128777"/>
                </a:lnTo>
                <a:lnTo>
                  <a:pt x="100541" y="127253"/>
                </a:lnTo>
                <a:lnTo>
                  <a:pt x="100541" y="126491"/>
                </a:lnTo>
                <a:lnTo>
                  <a:pt x="101303" y="126491"/>
                </a:lnTo>
                <a:close/>
              </a:path>
              <a:path w="102235" h="142239">
                <a:moveTo>
                  <a:pt x="102065" y="122681"/>
                </a:moveTo>
                <a:lnTo>
                  <a:pt x="102065" y="102869"/>
                </a:lnTo>
                <a:lnTo>
                  <a:pt x="101303" y="101345"/>
                </a:lnTo>
                <a:lnTo>
                  <a:pt x="101303" y="124205"/>
                </a:lnTo>
                <a:lnTo>
                  <a:pt x="102065" y="122681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303898" y="1632966"/>
            <a:ext cx="120650" cy="197485"/>
          </a:xfrm>
          <a:custGeom>
            <a:avLst/>
            <a:gdLst/>
            <a:ahLst/>
            <a:cxnLst/>
            <a:rect l="l" t="t" r="r" b="b"/>
            <a:pathLst>
              <a:path w="120650" h="197485">
                <a:moveTo>
                  <a:pt x="34290" y="195072"/>
                </a:moveTo>
                <a:lnTo>
                  <a:pt x="34290" y="3048"/>
                </a:lnTo>
                <a:lnTo>
                  <a:pt x="32766" y="2286"/>
                </a:lnTo>
                <a:lnTo>
                  <a:pt x="32004" y="1524"/>
                </a:lnTo>
                <a:lnTo>
                  <a:pt x="30480" y="1524"/>
                </a:lnTo>
                <a:lnTo>
                  <a:pt x="28956" y="762"/>
                </a:lnTo>
                <a:lnTo>
                  <a:pt x="26670" y="762"/>
                </a:lnTo>
                <a:lnTo>
                  <a:pt x="24384" y="0"/>
                </a:lnTo>
                <a:lnTo>
                  <a:pt x="11430" y="0"/>
                </a:lnTo>
                <a:lnTo>
                  <a:pt x="9144" y="762"/>
                </a:lnTo>
                <a:lnTo>
                  <a:pt x="6858" y="762"/>
                </a:lnTo>
                <a:lnTo>
                  <a:pt x="5334" y="1524"/>
                </a:lnTo>
                <a:lnTo>
                  <a:pt x="3810" y="1524"/>
                </a:lnTo>
                <a:lnTo>
                  <a:pt x="2286" y="2286"/>
                </a:lnTo>
                <a:lnTo>
                  <a:pt x="0" y="4572"/>
                </a:lnTo>
                <a:lnTo>
                  <a:pt x="0" y="193548"/>
                </a:lnTo>
                <a:lnTo>
                  <a:pt x="2286" y="195834"/>
                </a:lnTo>
                <a:lnTo>
                  <a:pt x="3810" y="195834"/>
                </a:lnTo>
                <a:lnTo>
                  <a:pt x="5334" y="196596"/>
                </a:lnTo>
                <a:lnTo>
                  <a:pt x="6858" y="196596"/>
                </a:lnTo>
                <a:lnTo>
                  <a:pt x="9144" y="197358"/>
                </a:lnTo>
                <a:lnTo>
                  <a:pt x="26670" y="197358"/>
                </a:lnTo>
                <a:lnTo>
                  <a:pt x="28956" y="196596"/>
                </a:lnTo>
                <a:lnTo>
                  <a:pt x="30480" y="196596"/>
                </a:lnTo>
                <a:lnTo>
                  <a:pt x="32004" y="195834"/>
                </a:lnTo>
                <a:lnTo>
                  <a:pt x="32766" y="195834"/>
                </a:lnTo>
                <a:lnTo>
                  <a:pt x="34290" y="195072"/>
                </a:lnTo>
                <a:close/>
              </a:path>
              <a:path w="120650" h="197485">
                <a:moveTo>
                  <a:pt x="35814" y="192786"/>
                </a:moveTo>
                <a:lnTo>
                  <a:pt x="35814" y="5334"/>
                </a:lnTo>
                <a:lnTo>
                  <a:pt x="34290" y="3810"/>
                </a:lnTo>
                <a:lnTo>
                  <a:pt x="34290" y="194310"/>
                </a:lnTo>
                <a:lnTo>
                  <a:pt x="35814" y="192786"/>
                </a:lnTo>
                <a:close/>
              </a:path>
              <a:path w="120650" h="197485">
                <a:moveTo>
                  <a:pt x="120396" y="192786"/>
                </a:moveTo>
                <a:lnTo>
                  <a:pt x="120396" y="105156"/>
                </a:lnTo>
                <a:lnTo>
                  <a:pt x="119634" y="97536"/>
                </a:lnTo>
                <a:lnTo>
                  <a:pt x="117348" y="90678"/>
                </a:lnTo>
                <a:lnTo>
                  <a:pt x="115824" y="84582"/>
                </a:lnTo>
                <a:lnTo>
                  <a:pt x="113538" y="78486"/>
                </a:lnTo>
                <a:lnTo>
                  <a:pt x="109728" y="73914"/>
                </a:lnTo>
                <a:lnTo>
                  <a:pt x="105918" y="68580"/>
                </a:lnTo>
                <a:lnTo>
                  <a:pt x="101346" y="64770"/>
                </a:lnTo>
                <a:lnTo>
                  <a:pt x="96012" y="62484"/>
                </a:lnTo>
                <a:lnTo>
                  <a:pt x="89916" y="59436"/>
                </a:lnTo>
                <a:lnTo>
                  <a:pt x="82296" y="57912"/>
                </a:lnTo>
                <a:lnTo>
                  <a:pt x="67056" y="57912"/>
                </a:lnTo>
                <a:lnTo>
                  <a:pt x="60198" y="59436"/>
                </a:lnTo>
                <a:lnTo>
                  <a:pt x="48006" y="65532"/>
                </a:lnTo>
                <a:lnTo>
                  <a:pt x="41910" y="70104"/>
                </a:lnTo>
                <a:lnTo>
                  <a:pt x="35814" y="75438"/>
                </a:lnTo>
                <a:lnTo>
                  <a:pt x="35814" y="108204"/>
                </a:lnTo>
                <a:lnTo>
                  <a:pt x="40386" y="102108"/>
                </a:lnTo>
                <a:lnTo>
                  <a:pt x="44958" y="96774"/>
                </a:lnTo>
                <a:lnTo>
                  <a:pt x="49530" y="93726"/>
                </a:lnTo>
                <a:lnTo>
                  <a:pt x="54864" y="90678"/>
                </a:lnTo>
                <a:lnTo>
                  <a:pt x="58674" y="88392"/>
                </a:lnTo>
                <a:lnTo>
                  <a:pt x="67056" y="88392"/>
                </a:lnTo>
                <a:lnTo>
                  <a:pt x="70104" y="89154"/>
                </a:lnTo>
                <a:lnTo>
                  <a:pt x="73152" y="90678"/>
                </a:lnTo>
                <a:lnTo>
                  <a:pt x="77724" y="93726"/>
                </a:lnTo>
                <a:lnTo>
                  <a:pt x="79248" y="96774"/>
                </a:lnTo>
                <a:lnTo>
                  <a:pt x="81534" y="99060"/>
                </a:lnTo>
                <a:lnTo>
                  <a:pt x="82296" y="102108"/>
                </a:lnTo>
                <a:lnTo>
                  <a:pt x="83058" y="105918"/>
                </a:lnTo>
                <a:lnTo>
                  <a:pt x="84582" y="108966"/>
                </a:lnTo>
                <a:lnTo>
                  <a:pt x="84582" y="192786"/>
                </a:lnTo>
                <a:lnTo>
                  <a:pt x="85344" y="193548"/>
                </a:lnTo>
                <a:lnTo>
                  <a:pt x="85344" y="194310"/>
                </a:lnTo>
                <a:lnTo>
                  <a:pt x="86868" y="195834"/>
                </a:lnTo>
                <a:lnTo>
                  <a:pt x="88392" y="195834"/>
                </a:lnTo>
                <a:lnTo>
                  <a:pt x="89916" y="196596"/>
                </a:lnTo>
                <a:lnTo>
                  <a:pt x="91440" y="196596"/>
                </a:lnTo>
                <a:lnTo>
                  <a:pt x="93726" y="197358"/>
                </a:lnTo>
                <a:lnTo>
                  <a:pt x="111252" y="197358"/>
                </a:lnTo>
                <a:lnTo>
                  <a:pt x="113538" y="196596"/>
                </a:lnTo>
                <a:lnTo>
                  <a:pt x="115062" y="196596"/>
                </a:lnTo>
                <a:lnTo>
                  <a:pt x="116586" y="195834"/>
                </a:lnTo>
                <a:lnTo>
                  <a:pt x="118110" y="195834"/>
                </a:lnTo>
                <a:lnTo>
                  <a:pt x="119634" y="194310"/>
                </a:lnTo>
                <a:lnTo>
                  <a:pt x="119634" y="193548"/>
                </a:lnTo>
                <a:lnTo>
                  <a:pt x="120396" y="192786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451975" y="1690915"/>
            <a:ext cx="123189" cy="142240"/>
          </a:xfrm>
          <a:custGeom>
            <a:avLst/>
            <a:gdLst/>
            <a:ahLst/>
            <a:cxnLst/>
            <a:rect l="l" t="t" r="r" b="b"/>
            <a:pathLst>
              <a:path w="123190" h="142239">
                <a:moveTo>
                  <a:pt x="123194" y="71590"/>
                </a:moveTo>
                <a:lnTo>
                  <a:pt x="123194" y="52540"/>
                </a:lnTo>
                <a:lnTo>
                  <a:pt x="121670" y="44158"/>
                </a:lnTo>
                <a:lnTo>
                  <a:pt x="119384" y="37300"/>
                </a:lnTo>
                <a:lnTo>
                  <a:pt x="117098" y="29680"/>
                </a:lnTo>
                <a:lnTo>
                  <a:pt x="87313" y="3311"/>
                </a:lnTo>
                <a:lnTo>
                  <a:pt x="61108" y="0"/>
                </a:lnTo>
                <a:lnTo>
                  <a:pt x="48239" y="1379"/>
                </a:lnTo>
                <a:lnTo>
                  <a:pt x="8871" y="29870"/>
                </a:lnTo>
                <a:lnTo>
                  <a:pt x="0" y="80232"/>
                </a:lnTo>
                <a:lnTo>
                  <a:pt x="1525" y="92923"/>
                </a:lnTo>
                <a:lnTo>
                  <a:pt x="27343" y="133072"/>
                </a:lnTo>
                <a:lnTo>
                  <a:pt x="35564" y="136558"/>
                </a:lnTo>
                <a:lnTo>
                  <a:pt x="35564" y="52540"/>
                </a:lnTo>
                <a:lnTo>
                  <a:pt x="36326" y="48730"/>
                </a:lnTo>
                <a:lnTo>
                  <a:pt x="37850" y="44920"/>
                </a:lnTo>
                <a:lnTo>
                  <a:pt x="38612" y="40348"/>
                </a:lnTo>
                <a:lnTo>
                  <a:pt x="40898" y="37300"/>
                </a:lnTo>
                <a:lnTo>
                  <a:pt x="58424" y="25108"/>
                </a:lnTo>
                <a:lnTo>
                  <a:pt x="72140" y="25108"/>
                </a:lnTo>
                <a:lnTo>
                  <a:pt x="78236" y="28156"/>
                </a:lnTo>
                <a:lnTo>
                  <a:pt x="82808" y="33490"/>
                </a:lnTo>
                <a:lnTo>
                  <a:pt x="86618" y="39586"/>
                </a:lnTo>
                <a:lnTo>
                  <a:pt x="88904" y="47206"/>
                </a:lnTo>
                <a:lnTo>
                  <a:pt x="88904" y="79972"/>
                </a:lnTo>
                <a:lnTo>
                  <a:pt x="115574" y="79972"/>
                </a:lnTo>
                <a:lnTo>
                  <a:pt x="118622" y="79210"/>
                </a:lnTo>
                <a:lnTo>
                  <a:pt x="120146" y="76924"/>
                </a:lnTo>
                <a:lnTo>
                  <a:pt x="122432" y="74638"/>
                </a:lnTo>
                <a:lnTo>
                  <a:pt x="123194" y="71590"/>
                </a:lnTo>
                <a:close/>
              </a:path>
              <a:path w="123190" h="142239">
                <a:moveTo>
                  <a:pt x="88904" y="79972"/>
                </a:moveTo>
                <a:lnTo>
                  <a:pt x="88904" y="57112"/>
                </a:lnTo>
                <a:lnTo>
                  <a:pt x="35564" y="57112"/>
                </a:lnTo>
                <a:lnTo>
                  <a:pt x="35564" y="79972"/>
                </a:lnTo>
                <a:lnTo>
                  <a:pt x="88904" y="79972"/>
                </a:lnTo>
                <a:close/>
              </a:path>
              <a:path w="123190" h="142239">
                <a:moveTo>
                  <a:pt x="115574" y="130264"/>
                </a:moveTo>
                <a:lnTo>
                  <a:pt x="115574" y="107404"/>
                </a:lnTo>
                <a:lnTo>
                  <a:pt x="114812" y="106642"/>
                </a:lnTo>
                <a:lnTo>
                  <a:pt x="109478" y="106642"/>
                </a:lnTo>
                <a:lnTo>
                  <a:pt x="107192" y="107404"/>
                </a:lnTo>
                <a:lnTo>
                  <a:pt x="104906" y="108928"/>
                </a:lnTo>
                <a:lnTo>
                  <a:pt x="98810" y="110452"/>
                </a:lnTo>
                <a:lnTo>
                  <a:pt x="63758" y="115024"/>
                </a:lnTo>
                <a:lnTo>
                  <a:pt x="58424" y="114262"/>
                </a:lnTo>
                <a:lnTo>
                  <a:pt x="54614" y="112738"/>
                </a:lnTo>
                <a:lnTo>
                  <a:pt x="50042" y="111214"/>
                </a:lnTo>
                <a:lnTo>
                  <a:pt x="46232" y="108928"/>
                </a:lnTo>
                <a:lnTo>
                  <a:pt x="43946" y="105880"/>
                </a:lnTo>
                <a:lnTo>
                  <a:pt x="40898" y="102832"/>
                </a:lnTo>
                <a:lnTo>
                  <a:pt x="38612" y="99022"/>
                </a:lnTo>
                <a:lnTo>
                  <a:pt x="37850" y="94450"/>
                </a:lnTo>
                <a:lnTo>
                  <a:pt x="36326" y="89878"/>
                </a:lnTo>
                <a:lnTo>
                  <a:pt x="35564" y="85306"/>
                </a:lnTo>
                <a:lnTo>
                  <a:pt x="35564" y="136558"/>
                </a:lnTo>
                <a:lnTo>
                  <a:pt x="41023" y="138873"/>
                </a:lnTo>
                <a:lnTo>
                  <a:pt x="53093" y="140931"/>
                </a:lnTo>
                <a:lnTo>
                  <a:pt x="66806" y="141694"/>
                </a:lnTo>
                <a:lnTo>
                  <a:pt x="78998" y="141694"/>
                </a:lnTo>
                <a:lnTo>
                  <a:pt x="89666" y="140170"/>
                </a:lnTo>
                <a:lnTo>
                  <a:pt x="94238" y="138646"/>
                </a:lnTo>
                <a:lnTo>
                  <a:pt x="98810" y="137884"/>
                </a:lnTo>
                <a:lnTo>
                  <a:pt x="103382" y="136360"/>
                </a:lnTo>
                <a:lnTo>
                  <a:pt x="109478" y="134836"/>
                </a:lnTo>
                <a:lnTo>
                  <a:pt x="111764" y="133312"/>
                </a:lnTo>
                <a:lnTo>
                  <a:pt x="113288" y="132550"/>
                </a:lnTo>
                <a:lnTo>
                  <a:pt x="115574" y="130264"/>
                </a:lnTo>
                <a:close/>
              </a:path>
              <a:path w="123190" h="142239">
                <a:moveTo>
                  <a:pt x="116336" y="128740"/>
                </a:moveTo>
                <a:lnTo>
                  <a:pt x="116336" y="108928"/>
                </a:lnTo>
                <a:lnTo>
                  <a:pt x="115574" y="108166"/>
                </a:lnTo>
                <a:lnTo>
                  <a:pt x="115574" y="129502"/>
                </a:lnTo>
                <a:lnTo>
                  <a:pt x="116336" y="128740"/>
                </a:lnTo>
                <a:close/>
              </a:path>
              <a:path w="123190" h="142239">
                <a:moveTo>
                  <a:pt x="117098" y="126454"/>
                </a:moveTo>
                <a:lnTo>
                  <a:pt x="117098" y="110452"/>
                </a:lnTo>
                <a:lnTo>
                  <a:pt x="116336" y="109690"/>
                </a:lnTo>
                <a:lnTo>
                  <a:pt x="116336" y="127216"/>
                </a:lnTo>
                <a:lnTo>
                  <a:pt x="117098" y="12645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662813" y="1632966"/>
            <a:ext cx="127000" cy="200025"/>
          </a:xfrm>
          <a:custGeom>
            <a:avLst/>
            <a:gdLst/>
            <a:ahLst/>
            <a:cxnLst/>
            <a:rect l="l" t="t" r="r" b="b"/>
            <a:pathLst>
              <a:path w="127000" h="200025">
                <a:moveTo>
                  <a:pt x="89916" y="197647"/>
                </a:moveTo>
                <a:lnTo>
                  <a:pt x="89916" y="134111"/>
                </a:lnTo>
                <a:lnTo>
                  <a:pt x="89154" y="139445"/>
                </a:lnTo>
                <a:lnTo>
                  <a:pt x="87630" y="148589"/>
                </a:lnTo>
                <a:lnTo>
                  <a:pt x="68580" y="169925"/>
                </a:lnTo>
                <a:lnTo>
                  <a:pt x="59436" y="169925"/>
                </a:lnTo>
                <a:lnTo>
                  <a:pt x="35814" y="5333"/>
                </a:lnTo>
                <a:lnTo>
                  <a:pt x="35052" y="4571"/>
                </a:lnTo>
                <a:lnTo>
                  <a:pt x="35052" y="3809"/>
                </a:lnTo>
                <a:lnTo>
                  <a:pt x="33528" y="2285"/>
                </a:lnTo>
                <a:lnTo>
                  <a:pt x="32004" y="1523"/>
                </a:lnTo>
                <a:lnTo>
                  <a:pt x="30480" y="1523"/>
                </a:lnTo>
                <a:lnTo>
                  <a:pt x="28956" y="761"/>
                </a:lnTo>
                <a:lnTo>
                  <a:pt x="26670" y="761"/>
                </a:lnTo>
                <a:lnTo>
                  <a:pt x="24384" y="0"/>
                </a:lnTo>
                <a:lnTo>
                  <a:pt x="11430" y="0"/>
                </a:lnTo>
                <a:lnTo>
                  <a:pt x="9144" y="761"/>
                </a:lnTo>
                <a:lnTo>
                  <a:pt x="6858" y="761"/>
                </a:lnTo>
                <a:lnTo>
                  <a:pt x="5334" y="1523"/>
                </a:lnTo>
                <a:lnTo>
                  <a:pt x="3810" y="1523"/>
                </a:lnTo>
                <a:lnTo>
                  <a:pt x="2286" y="2285"/>
                </a:lnTo>
                <a:lnTo>
                  <a:pt x="0" y="4571"/>
                </a:lnTo>
                <a:lnTo>
                  <a:pt x="0" y="193547"/>
                </a:lnTo>
                <a:lnTo>
                  <a:pt x="2286" y="195833"/>
                </a:lnTo>
                <a:lnTo>
                  <a:pt x="3048" y="195833"/>
                </a:lnTo>
                <a:lnTo>
                  <a:pt x="4572" y="196595"/>
                </a:lnTo>
                <a:lnTo>
                  <a:pt x="6096" y="196595"/>
                </a:lnTo>
                <a:lnTo>
                  <a:pt x="7620" y="197357"/>
                </a:lnTo>
                <a:lnTo>
                  <a:pt x="22098" y="197357"/>
                </a:lnTo>
                <a:lnTo>
                  <a:pt x="24384" y="196595"/>
                </a:lnTo>
                <a:lnTo>
                  <a:pt x="25908" y="196595"/>
                </a:lnTo>
                <a:lnTo>
                  <a:pt x="27432" y="195833"/>
                </a:lnTo>
                <a:lnTo>
                  <a:pt x="28194" y="195833"/>
                </a:lnTo>
                <a:lnTo>
                  <a:pt x="30480" y="193547"/>
                </a:lnTo>
                <a:lnTo>
                  <a:pt x="30480" y="178307"/>
                </a:lnTo>
                <a:lnTo>
                  <a:pt x="33528" y="182117"/>
                </a:lnTo>
                <a:lnTo>
                  <a:pt x="37338" y="185165"/>
                </a:lnTo>
                <a:lnTo>
                  <a:pt x="40386" y="188213"/>
                </a:lnTo>
                <a:lnTo>
                  <a:pt x="43434" y="190499"/>
                </a:lnTo>
                <a:lnTo>
                  <a:pt x="47244" y="192785"/>
                </a:lnTo>
                <a:lnTo>
                  <a:pt x="50292" y="194309"/>
                </a:lnTo>
                <a:lnTo>
                  <a:pt x="53340" y="196595"/>
                </a:lnTo>
                <a:lnTo>
                  <a:pt x="57150" y="198119"/>
                </a:lnTo>
                <a:lnTo>
                  <a:pt x="64770" y="199643"/>
                </a:lnTo>
                <a:lnTo>
                  <a:pt x="81534" y="199643"/>
                </a:lnTo>
                <a:lnTo>
                  <a:pt x="89154" y="198119"/>
                </a:lnTo>
                <a:lnTo>
                  <a:pt x="89916" y="197647"/>
                </a:lnTo>
                <a:close/>
              </a:path>
              <a:path w="127000" h="200025">
                <a:moveTo>
                  <a:pt x="126492" y="127253"/>
                </a:moveTo>
                <a:lnTo>
                  <a:pt x="118872" y="84581"/>
                </a:lnTo>
                <a:lnTo>
                  <a:pt x="99060" y="63245"/>
                </a:lnTo>
                <a:lnTo>
                  <a:pt x="92964" y="59435"/>
                </a:lnTo>
                <a:lnTo>
                  <a:pt x="84582" y="57911"/>
                </a:lnTo>
                <a:lnTo>
                  <a:pt x="67818" y="57911"/>
                </a:lnTo>
                <a:lnTo>
                  <a:pt x="64770" y="58673"/>
                </a:lnTo>
                <a:lnTo>
                  <a:pt x="60960" y="59435"/>
                </a:lnTo>
                <a:lnTo>
                  <a:pt x="57912" y="60197"/>
                </a:lnTo>
                <a:lnTo>
                  <a:pt x="51816" y="63245"/>
                </a:lnTo>
                <a:lnTo>
                  <a:pt x="48768" y="65531"/>
                </a:lnTo>
                <a:lnTo>
                  <a:pt x="44958" y="67817"/>
                </a:lnTo>
                <a:lnTo>
                  <a:pt x="38862" y="72389"/>
                </a:lnTo>
                <a:lnTo>
                  <a:pt x="35814" y="75437"/>
                </a:lnTo>
                <a:lnTo>
                  <a:pt x="35814" y="108203"/>
                </a:lnTo>
                <a:lnTo>
                  <a:pt x="38100" y="104393"/>
                </a:lnTo>
                <a:lnTo>
                  <a:pt x="46482" y="96011"/>
                </a:lnTo>
                <a:lnTo>
                  <a:pt x="48768" y="94487"/>
                </a:lnTo>
                <a:lnTo>
                  <a:pt x="51054" y="92201"/>
                </a:lnTo>
                <a:lnTo>
                  <a:pt x="53340" y="90677"/>
                </a:lnTo>
                <a:lnTo>
                  <a:pt x="60198" y="88391"/>
                </a:lnTo>
                <a:lnTo>
                  <a:pt x="70104" y="88391"/>
                </a:lnTo>
                <a:lnTo>
                  <a:pt x="88392" y="114299"/>
                </a:lnTo>
                <a:lnTo>
                  <a:pt x="89916" y="118871"/>
                </a:lnTo>
                <a:lnTo>
                  <a:pt x="89916" y="197647"/>
                </a:lnTo>
                <a:lnTo>
                  <a:pt x="95426" y="194231"/>
                </a:lnTo>
                <a:lnTo>
                  <a:pt x="105164" y="188123"/>
                </a:lnTo>
                <a:lnTo>
                  <a:pt x="114479" y="177380"/>
                </a:lnTo>
                <a:lnTo>
                  <a:pt x="119504" y="167342"/>
                </a:lnTo>
                <a:lnTo>
                  <a:pt x="124371" y="153060"/>
                </a:lnTo>
                <a:lnTo>
                  <a:pt x="126020" y="140683"/>
                </a:lnTo>
                <a:lnTo>
                  <a:pt x="126492" y="127253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809879" y="1690877"/>
            <a:ext cx="115570" cy="142240"/>
          </a:xfrm>
          <a:custGeom>
            <a:avLst/>
            <a:gdLst/>
            <a:ahLst/>
            <a:cxnLst/>
            <a:rect l="l" t="t" r="r" b="b"/>
            <a:pathLst>
              <a:path w="115570" h="142239">
                <a:moveTo>
                  <a:pt x="80009" y="80010"/>
                </a:moveTo>
                <a:lnTo>
                  <a:pt x="80009" y="57912"/>
                </a:lnTo>
                <a:lnTo>
                  <a:pt x="63245" y="57983"/>
                </a:lnTo>
                <a:lnTo>
                  <a:pt x="50636" y="58775"/>
                </a:lnTo>
                <a:lnTo>
                  <a:pt x="38861" y="60960"/>
                </a:lnTo>
                <a:lnTo>
                  <a:pt x="30479" y="62484"/>
                </a:lnTo>
                <a:lnTo>
                  <a:pt x="22859" y="64770"/>
                </a:lnTo>
                <a:lnTo>
                  <a:pt x="17525" y="68580"/>
                </a:lnTo>
                <a:lnTo>
                  <a:pt x="11429" y="71628"/>
                </a:lnTo>
                <a:lnTo>
                  <a:pt x="7619" y="76200"/>
                </a:lnTo>
                <a:lnTo>
                  <a:pt x="1523" y="86868"/>
                </a:lnTo>
                <a:lnTo>
                  <a:pt x="0" y="93726"/>
                </a:lnTo>
                <a:lnTo>
                  <a:pt x="0" y="107442"/>
                </a:lnTo>
                <a:lnTo>
                  <a:pt x="27431" y="139446"/>
                </a:lnTo>
                <a:lnTo>
                  <a:pt x="35051" y="141160"/>
                </a:lnTo>
                <a:lnTo>
                  <a:pt x="35051" y="96774"/>
                </a:lnTo>
                <a:lnTo>
                  <a:pt x="35813" y="93726"/>
                </a:lnTo>
                <a:lnTo>
                  <a:pt x="36575" y="91440"/>
                </a:lnTo>
                <a:lnTo>
                  <a:pt x="39623" y="86868"/>
                </a:lnTo>
                <a:lnTo>
                  <a:pt x="42671" y="85344"/>
                </a:lnTo>
                <a:lnTo>
                  <a:pt x="44957" y="83820"/>
                </a:lnTo>
                <a:lnTo>
                  <a:pt x="48005" y="82296"/>
                </a:lnTo>
                <a:lnTo>
                  <a:pt x="51815" y="81534"/>
                </a:lnTo>
                <a:lnTo>
                  <a:pt x="60959" y="80010"/>
                </a:lnTo>
                <a:lnTo>
                  <a:pt x="80009" y="80010"/>
                </a:lnTo>
                <a:close/>
              </a:path>
              <a:path w="115570" h="142239">
                <a:moveTo>
                  <a:pt x="7619" y="29718"/>
                </a:moveTo>
                <a:lnTo>
                  <a:pt x="7619" y="19812"/>
                </a:lnTo>
                <a:lnTo>
                  <a:pt x="6857" y="22098"/>
                </a:lnTo>
                <a:lnTo>
                  <a:pt x="6857" y="27432"/>
                </a:lnTo>
                <a:lnTo>
                  <a:pt x="7619" y="29718"/>
                </a:lnTo>
                <a:close/>
              </a:path>
              <a:path w="115570" h="142239">
                <a:moveTo>
                  <a:pt x="115061" y="136398"/>
                </a:moveTo>
                <a:lnTo>
                  <a:pt x="115061" y="41148"/>
                </a:lnTo>
                <a:lnTo>
                  <a:pt x="114299" y="33528"/>
                </a:lnTo>
                <a:lnTo>
                  <a:pt x="112013" y="27432"/>
                </a:lnTo>
                <a:lnTo>
                  <a:pt x="109727" y="20574"/>
                </a:lnTo>
                <a:lnTo>
                  <a:pt x="84581" y="3048"/>
                </a:lnTo>
                <a:lnTo>
                  <a:pt x="77723" y="762"/>
                </a:lnTo>
                <a:lnTo>
                  <a:pt x="69341" y="0"/>
                </a:lnTo>
                <a:lnTo>
                  <a:pt x="54101" y="0"/>
                </a:lnTo>
                <a:lnTo>
                  <a:pt x="14477" y="10668"/>
                </a:lnTo>
                <a:lnTo>
                  <a:pt x="7619" y="18288"/>
                </a:lnTo>
                <a:lnTo>
                  <a:pt x="7619" y="32766"/>
                </a:lnTo>
                <a:lnTo>
                  <a:pt x="9143" y="35814"/>
                </a:lnTo>
                <a:lnTo>
                  <a:pt x="9143" y="37338"/>
                </a:lnTo>
                <a:lnTo>
                  <a:pt x="11429" y="39624"/>
                </a:lnTo>
                <a:lnTo>
                  <a:pt x="15239" y="39624"/>
                </a:lnTo>
                <a:lnTo>
                  <a:pt x="16763" y="38862"/>
                </a:lnTo>
                <a:lnTo>
                  <a:pt x="19049" y="37338"/>
                </a:lnTo>
                <a:lnTo>
                  <a:pt x="22097" y="36576"/>
                </a:lnTo>
                <a:lnTo>
                  <a:pt x="50291" y="26670"/>
                </a:lnTo>
                <a:lnTo>
                  <a:pt x="60959" y="26670"/>
                </a:lnTo>
                <a:lnTo>
                  <a:pt x="79247" y="40386"/>
                </a:lnTo>
                <a:lnTo>
                  <a:pt x="80009" y="42672"/>
                </a:lnTo>
                <a:lnTo>
                  <a:pt x="80009" y="130111"/>
                </a:lnTo>
                <a:lnTo>
                  <a:pt x="80771" y="129540"/>
                </a:lnTo>
                <a:lnTo>
                  <a:pt x="86105" y="124206"/>
                </a:lnTo>
                <a:lnTo>
                  <a:pt x="86105" y="136398"/>
                </a:lnTo>
                <a:lnTo>
                  <a:pt x="87629" y="137922"/>
                </a:lnTo>
                <a:lnTo>
                  <a:pt x="89153" y="138684"/>
                </a:lnTo>
                <a:lnTo>
                  <a:pt x="91439" y="138684"/>
                </a:lnTo>
                <a:lnTo>
                  <a:pt x="92963" y="139446"/>
                </a:lnTo>
                <a:lnTo>
                  <a:pt x="107441" y="139446"/>
                </a:lnTo>
                <a:lnTo>
                  <a:pt x="109727" y="138684"/>
                </a:lnTo>
                <a:lnTo>
                  <a:pt x="111251" y="138684"/>
                </a:lnTo>
                <a:lnTo>
                  <a:pt x="112775" y="137922"/>
                </a:lnTo>
                <a:lnTo>
                  <a:pt x="113537" y="137160"/>
                </a:lnTo>
                <a:lnTo>
                  <a:pt x="115061" y="136398"/>
                </a:lnTo>
                <a:close/>
              </a:path>
              <a:path w="115570" h="142239">
                <a:moveTo>
                  <a:pt x="80009" y="130111"/>
                </a:moveTo>
                <a:lnTo>
                  <a:pt x="80009" y="102108"/>
                </a:lnTo>
                <a:lnTo>
                  <a:pt x="76199" y="106680"/>
                </a:lnTo>
                <a:lnTo>
                  <a:pt x="71627" y="110490"/>
                </a:lnTo>
                <a:lnTo>
                  <a:pt x="67817" y="112776"/>
                </a:lnTo>
                <a:lnTo>
                  <a:pt x="63245" y="115824"/>
                </a:lnTo>
                <a:lnTo>
                  <a:pt x="58673" y="116586"/>
                </a:lnTo>
                <a:lnTo>
                  <a:pt x="48005" y="116586"/>
                </a:lnTo>
                <a:lnTo>
                  <a:pt x="43433" y="115062"/>
                </a:lnTo>
                <a:lnTo>
                  <a:pt x="39623" y="112014"/>
                </a:lnTo>
                <a:lnTo>
                  <a:pt x="36575" y="108966"/>
                </a:lnTo>
                <a:lnTo>
                  <a:pt x="35051" y="105156"/>
                </a:lnTo>
                <a:lnTo>
                  <a:pt x="35051" y="141160"/>
                </a:lnTo>
                <a:lnTo>
                  <a:pt x="38861" y="141636"/>
                </a:lnTo>
                <a:lnTo>
                  <a:pt x="54101" y="141732"/>
                </a:lnTo>
                <a:lnTo>
                  <a:pt x="61721" y="140208"/>
                </a:lnTo>
                <a:lnTo>
                  <a:pt x="67817" y="137160"/>
                </a:lnTo>
                <a:lnTo>
                  <a:pt x="74675" y="134112"/>
                </a:lnTo>
                <a:lnTo>
                  <a:pt x="80009" y="130111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946277" y="1693926"/>
            <a:ext cx="89535" cy="139065"/>
          </a:xfrm>
          <a:custGeom>
            <a:avLst/>
            <a:gdLst/>
            <a:ahLst/>
            <a:cxnLst/>
            <a:rect l="l" t="t" r="r" b="b"/>
            <a:pathLst>
              <a:path w="89534" h="139064">
                <a:moveTo>
                  <a:pt x="20573" y="28956"/>
                </a:moveTo>
                <a:lnTo>
                  <a:pt x="20573" y="0"/>
                </a:lnTo>
                <a:lnTo>
                  <a:pt x="4571" y="0"/>
                </a:lnTo>
                <a:lnTo>
                  <a:pt x="3809" y="762"/>
                </a:lnTo>
                <a:lnTo>
                  <a:pt x="3047" y="762"/>
                </a:lnTo>
                <a:lnTo>
                  <a:pt x="1523" y="2286"/>
                </a:lnTo>
                <a:lnTo>
                  <a:pt x="1523" y="3048"/>
                </a:lnTo>
                <a:lnTo>
                  <a:pt x="761" y="4572"/>
                </a:lnTo>
                <a:lnTo>
                  <a:pt x="761" y="6096"/>
                </a:lnTo>
                <a:lnTo>
                  <a:pt x="0" y="7620"/>
                </a:lnTo>
                <a:lnTo>
                  <a:pt x="0" y="19812"/>
                </a:lnTo>
                <a:lnTo>
                  <a:pt x="761" y="23622"/>
                </a:lnTo>
                <a:lnTo>
                  <a:pt x="2285" y="28194"/>
                </a:lnTo>
                <a:lnTo>
                  <a:pt x="3809" y="28956"/>
                </a:lnTo>
                <a:lnTo>
                  <a:pt x="20573" y="28956"/>
                </a:lnTo>
                <a:close/>
              </a:path>
              <a:path w="89534" h="139064">
                <a:moveTo>
                  <a:pt x="88391" y="128016"/>
                </a:moveTo>
                <a:lnTo>
                  <a:pt x="88391" y="108966"/>
                </a:lnTo>
                <a:lnTo>
                  <a:pt x="87629" y="108204"/>
                </a:lnTo>
                <a:lnTo>
                  <a:pt x="87629" y="106680"/>
                </a:lnTo>
                <a:lnTo>
                  <a:pt x="86105" y="105156"/>
                </a:lnTo>
                <a:lnTo>
                  <a:pt x="83819" y="105156"/>
                </a:lnTo>
                <a:lnTo>
                  <a:pt x="83057" y="105918"/>
                </a:lnTo>
                <a:lnTo>
                  <a:pt x="82295" y="105918"/>
                </a:lnTo>
                <a:lnTo>
                  <a:pt x="80771" y="106680"/>
                </a:lnTo>
                <a:lnTo>
                  <a:pt x="80009" y="106680"/>
                </a:lnTo>
                <a:lnTo>
                  <a:pt x="78485" y="107442"/>
                </a:lnTo>
                <a:lnTo>
                  <a:pt x="76961" y="107442"/>
                </a:lnTo>
                <a:lnTo>
                  <a:pt x="75437" y="108204"/>
                </a:lnTo>
                <a:lnTo>
                  <a:pt x="74675" y="108204"/>
                </a:lnTo>
                <a:lnTo>
                  <a:pt x="72389" y="108966"/>
                </a:lnTo>
                <a:lnTo>
                  <a:pt x="65531" y="108966"/>
                </a:lnTo>
                <a:lnTo>
                  <a:pt x="60959" y="106680"/>
                </a:lnTo>
                <a:lnTo>
                  <a:pt x="59435" y="103632"/>
                </a:lnTo>
                <a:lnTo>
                  <a:pt x="57149" y="99822"/>
                </a:lnTo>
                <a:lnTo>
                  <a:pt x="55625" y="95250"/>
                </a:lnTo>
                <a:lnTo>
                  <a:pt x="55625" y="-29717"/>
                </a:lnTo>
                <a:lnTo>
                  <a:pt x="54863" y="-30479"/>
                </a:lnTo>
                <a:lnTo>
                  <a:pt x="54863" y="-31241"/>
                </a:lnTo>
                <a:lnTo>
                  <a:pt x="53339" y="-32003"/>
                </a:lnTo>
                <a:lnTo>
                  <a:pt x="52577" y="-32003"/>
                </a:lnTo>
                <a:lnTo>
                  <a:pt x="51053" y="-32765"/>
                </a:lnTo>
                <a:lnTo>
                  <a:pt x="48767" y="-33527"/>
                </a:lnTo>
                <a:lnTo>
                  <a:pt x="27431" y="-33527"/>
                </a:lnTo>
                <a:lnTo>
                  <a:pt x="25145" y="-32765"/>
                </a:lnTo>
                <a:lnTo>
                  <a:pt x="24383" y="-32003"/>
                </a:lnTo>
                <a:lnTo>
                  <a:pt x="22859" y="-32003"/>
                </a:lnTo>
                <a:lnTo>
                  <a:pt x="20573" y="-29717"/>
                </a:lnTo>
                <a:lnTo>
                  <a:pt x="20573" y="101346"/>
                </a:lnTo>
                <a:lnTo>
                  <a:pt x="21335" y="107442"/>
                </a:lnTo>
                <a:lnTo>
                  <a:pt x="22859" y="113538"/>
                </a:lnTo>
                <a:lnTo>
                  <a:pt x="24383" y="118872"/>
                </a:lnTo>
                <a:lnTo>
                  <a:pt x="26669" y="123444"/>
                </a:lnTo>
                <a:lnTo>
                  <a:pt x="30479" y="127254"/>
                </a:lnTo>
                <a:lnTo>
                  <a:pt x="33527" y="131064"/>
                </a:lnTo>
                <a:lnTo>
                  <a:pt x="38099" y="134112"/>
                </a:lnTo>
                <a:lnTo>
                  <a:pt x="48767" y="137160"/>
                </a:lnTo>
                <a:lnTo>
                  <a:pt x="54863" y="138684"/>
                </a:lnTo>
                <a:lnTo>
                  <a:pt x="64007" y="138684"/>
                </a:lnTo>
                <a:lnTo>
                  <a:pt x="67055" y="137922"/>
                </a:lnTo>
                <a:lnTo>
                  <a:pt x="71627" y="137922"/>
                </a:lnTo>
                <a:lnTo>
                  <a:pt x="74675" y="137160"/>
                </a:lnTo>
                <a:lnTo>
                  <a:pt x="76961" y="136398"/>
                </a:lnTo>
                <a:lnTo>
                  <a:pt x="78485" y="136398"/>
                </a:lnTo>
                <a:lnTo>
                  <a:pt x="80771" y="135636"/>
                </a:lnTo>
                <a:lnTo>
                  <a:pt x="85343" y="133350"/>
                </a:lnTo>
                <a:lnTo>
                  <a:pt x="86867" y="131826"/>
                </a:lnTo>
                <a:lnTo>
                  <a:pt x="87629" y="130302"/>
                </a:lnTo>
                <a:lnTo>
                  <a:pt x="88391" y="128016"/>
                </a:lnTo>
                <a:close/>
              </a:path>
              <a:path w="89534" h="139064">
                <a:moveTo>
                  <a:pt x="89153" y="19812"/>
                </a:moveTo>
                <a:lnTo>
                  <a:pt x="89153" y="9144"/>
                </a:lnTo>
                <a:lnTo>
                  <a:pt x="88391" y="7620"/>
                </a:lnTo>
                <a:lnTo>
                  <a:pt x="88391" y="6096"/>
                </a:lnTo>
                <a:lnTo>
                  <a:pt x="87629" y="4572"/>
                </a:lnTo>
                <a:lnTo>
                  <a:pt x="87629" y="3048"/>
                </a:lnTo>
                <a:lnTo>
                  <a:pt x="86105" y="1524"/>
                </a:lnTo>
                <a:lnTo>
                  <a:pt x="86105" y="762"/>
                </a:lnTo>
                <a:lnTo>
                  <a:pt x="85343" y="762"/>
                </a:lnTo>
                <a:lnTo>
                  <a:pt x="84581" y="0"/>
                </a:lnTo>
                <a:lnTo>
                  <a:pt x="55625" y="0"/>
                </a:lnTo>
                <a:lnTo>
                  <a:pt x="55625" y="28956"/>
                </a:lnTo>
                <a:lnTo>
                  <a:pt x="85343" y="28956"/>
                </a:lnTo>
                <a:lnTo>
                  <a:pt x="86867" y="28194"/>
                </a:lnTo>
                <a:lnTo>
                  <a:pt x="88391" y="23622"/>
                </a:lnTo>
                <a:lnTo>
                  <a:pt x="89153" y="19812"/>
                </a:lnTo>
                <a:close/>
              </a:path>
              <a:path w="89534" h="139064">
                <a:moveTo>
                  <a:pt x="89153" y="122682"/>
                </a:moveTo>
                <a:lnTo>
                  <a:pt x="89153" y="113538"/>
                </a:lnTo>
                <a:lnTo>
                  <a:pt x="88391" y="112014"/>
                </a:lnTo>
                <a:lnTo>
                  <a:pt x="88391" y="125730"/>
                </a:lnTo>
                <a:lnTo>
                  <a:pt x="89153" y="12268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114413" y="1625854"/>
            <a:ext cx="782332" cy="26107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970476" y="1628394"/>
            <a:ext cx="60960" cy="250825"/>
          </a:xfrm>
          <a:custGeom>
            <a:avLst/>
            <a:gdLst/>
            <a:ahLst/>
            <a:cxnLst/>
            <a:rect l="l" t="t" r="r" b="b"/>
            <a:pathLst>
              <a:path w="60959" h="250825">
                <a:moveTo>
                  <a:pt x="60127" y="8382"/>
                </a:moveTo>
                <a:lnTo>
                  <a:pt x="60127" y="3810"/>
                </a:lnTo>
                <a:lnTo>
                  <a:pt x="58603" y="2286"/>
                </a:lnTo>
                <a:lnTo>
                  <a:pt x="55555" y="762"/>
                </a:lnTo>
                <a:lnTo>
                  <a:pt x="51713" y="754"/>
                </a:lnTo>
                <a:lnTo>
                  <a:pt x="48697" y="0"/>
                </a:lnTo>
                <a:lnTo>
                  <a:pt x="39538" y="7"/>
                </a:lnTo>
                <a:lnTo>
                  <a:pt x="38029" y="762"/>
                </a:lnTo>
                <a:lnTo>
                  <a:pt x="34219" y="762"/>
                </a:lnTo>
                <a:lnTo>
                  <a:pt x="33457" y="1524"/>
                </a:lnTo>
                <a:lnTo>
                  <a:pt x="31171" y="1524"/>
                </a:lnTo>
                <a:lnTo>
                  <a:pt x="29647" y="3048"/>
                </a:lnTo>
                <a:lnTo>
                  <a:pt x="12883" y="44219"/>
                </a:lnTo>
                <a:lnTo>
                  <a:pt x="3118" y="83023"/>
                </a:lnTo>
                <a:lnTo>
                  <a:pt x="0" y="119000"/>
                </a:lnTo>
                <a:lnTo>
                  <a:pt x="12" y="135548"/>
                </a:lnTo>
                <a:lnTo>
                  <a:pt x="4359" y="174906"/>
                </a:lnTo>
                <a:lnTo>
                  <a:pt x="18879" y="223603"/>
                </a:lnTo>
                <a:lnTo>
                  <a:pt x="29647" y="246888"/>
                </a:lnTo>
                <a:lnTo>
                  <a:pt x="29647" y="247650"/>
                </a:lnTo>
                <a:lnTo>
                  <a:pt x="30409" y="247650"/>
                </a:lnTo>
                <a:lnTo>
                  <a:pt x="31933" y="249174"/>
                </a:lnTo>
                <a:lnTo>
                  <a:pt x="32695" y="249174"/>
                </a:lnTo>
                <a:lnTo>
                  <a:pt x="34219" y="249936"/>
                </a:lnTo>
                <a:lnTo>
                  <a:pt x="34981" y="249936"/>
                </a:lnTo>
                <a:lnTo>
                  <a:pt x="35785" y="250337"/>
                </a:lnTo>
                <a:lnTo>
                  <a:pt x="35785" y="120181"/>
                </a:lnTo>
                <a:lnTo>
                  <a:pt x="40984" y="71305"/>
                </a:lnTo>
                <a:lnTo>
                  <a:pt x="50851" y="32249"/>
                </a:lnTo>
                <a:lnTo>
                  <a:pt x="55137" y="20233"/>
                </a:lnTo>
                <a:lnTo>
                  <a:pt x="60127" y="8382"/>
                </a:lnTo>
                <a:close/>
              </a:path>
              <a:path w="60959" h="250825">
                <a:moveTo>
                  <a:pt x="60889" y="246888"/>
                </a:moveTo>
                <a:lnTo>
                  <a:pt x="60889" y="244602"/>
                </a:lnTo>
                <a:lnTo>
                  <a:pt x="60127" y="243840"/>
                </a:lnTo>
                <a:lnTo>
                  <a:pt x="51713" y="220402"/>
                </a:lnTo>
                <a:lnTo>
                  <a:pt x="41531" y="183550"/>
                </a:lnTo>
                <a:lnTo>
                  <a:pt x="36019" y="134394"/>
                </a:lnTo>
                <a:lnTo>
                  <a:pt x="35785" y="120181"/>
                </a:lnTo>
                <a:lnTo>
                  <a:pt x="35785" y="250337"/>
                </a:lnTo>
                <a:lnTo>
                  <a:pt x="36505" y="250698"/>
                </a:lnTo>
                <a:lnTo>
                  <a:pt x="52507" y="250698"/>
                </a:lnTo>
                <a:lnTo>
                  <a:pt x="54031" y="249936"/>
                </a:lnTo>
                <a:lnTo>
                  <a:pt x="56317" y="249936"/>
                </a:lnTo>
                <a:lnTo>
                  <a:pt x="59365" y="248412"/>
                </a:lnTo>
                <a:lnTo>
                  <a:pt x="60889" y="246888"/>
                </a:lnTo>
                <a:close/>
              </a:path>
              <a:path w="60959" h="250825">
                <a:moveTo>
                  <a:pt x="60889" y="6096"/>
                </a:moveTo>
                <a:lnTo>
                  <a:pt x="60127" y="4572"/>
                </a:lnTo>
                <a:lnTo>
                  <a:pt x="60127" y="6858"/>
                </a:lnTo>
                <a:lnTo>
                  <a:pt x="60889" y="6096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064893" y="1682495"/>
            <a:ext cx="113030" cy="147320"/>
          </a:xfrm>
          <a:custGeom>
            <a:avLst/>
            <a:gdLst/>
            <a:ahLst/>
            <a:cxnLst/>
            <a:rect l="l" t="t" r="r" b="b"/>
            <a:pathLst>
              <a:path w="113029" h="147319">
                <a:moveTo>
                  <a:pt x="761" y="10667"/>
                </a:moveTo>
                <a:lnTo>
                  <a:pt x="761" y="0"/>
                </a:lnTo>
                <a:lnTo>
                  <a:pt x="0" y="2285"/>
                </a:lnTo>
                <a:lnTo>
                  <a:pt x="0" y="7619"/>
                </a:lnTo>
                <a:lnTo>
                  <a:pt x="761" y="10667"/>
                </a:lnTo>
                <a:close/>
              </a:path>
              <a:path w="113029" h="147319">
                <a:moveTo>
                  <a:pt x="112013" y="141731"/>
                </a:moveTo>
                <a:lnTo>
                  <a:pt x="112013" y="122681"/>
                </a:lnTo>
                <a:lnTo>
                  <a:pt x="111251" y="121919"/>
                </a:lnTo>
                <a:lnTo>
                  <a:pt x="110489" y="120395"/>
                </a:lnTo>
                <a:lnTo>
                  <a:pt x="108203" y="118109"/>
                </a:lnTo>
                <a:lnTo>
                  <a:pt x="76961" y="118109"/>
                </a:lnTo>
                <a:lnTo>
                  <a:pt x="76961" y="-34290"/>
                </a:lnTo>
                <a:lnTo>
                  <a:pt x="75437" y="-35814"/>
                </a:lnTo>
                <a:lnTo>
                  <a:pt x="73151" y="-35814"/>
                </a:lnTo>
                <a:lnTo>
                  <a:pt x="71627" y="-36576"/>
                </a:lnTo>
                <a:lnTo>
                  <a:pt x="48005" y="-36576"/>
                </a:lnTo>
                <a:lnTo>
                  <a:pt x="47243" y="-35814"/>
                </a:lnTo>
                <a:lnTo>
                  <a:pt x="45719" y="-35814"/>
                </a:lnTo>
                <a:lnTo>
                  <a:pt x="44957" y="-35052"/>
                </a:lnTo>
                <a:lnTo>
                  <a:pt x="5333" y="-9906"/>
                </a:lnTo>
                <a:lnTo>
                  <a:pt x="1523" y="-6096"/>
                </a:lnTo>
                <a:lnTo>
                  <a:pt x="1523" y="-4572"/>
                </a:lnTo>
                <a:lnTo>
                  <a:pt x="761" y="-3810"/>
                </a:lnTo>
                <a:lnTo>
                  <a:pt x="761" y="14477"/>
                </a:lnTo>
                <a:lnTo>
                  <a:pt x="1523" y="16001"/>
                </a:lnTo>
                <a:lnTo>
                  <a:pt x="3047" y="17525"/>
                </a:lnTo>
                <a:lnTo>
                  <a:pt x="4571" y="18287"/>
                </a:lnTo>
                <a:lnTo>
                  <a:pt x="5333" y="17525"/>
                </a:lnTo>
                <a:lnTo>
                  <a:pt x="6857" y="17525"/>
                </a:lnTo>
                <a:lnTo>
                  <a:pt x="9143" y="16763"/>
                </a:lnTo>
                <a:lnTo>
                  <a:pt x="10667" y="16001"/>
                </a:lnTo>
                <a:lnTo>
                  <a:pt x="40385" y="-762"/>
                </a:lnTo>
                <a:lnTo>
                  <a:pt x="40385" y="147065"/>
                </a:lnTo>
                <a:lnTo>
                  <a:pt x="108965" y="147065"/>
                </a:lnTo>
                <a:lnTo>
                  <a:pt x="108965" y="146303"/>
                </a:lnTo>
                <a:lnTo>
                  <a:pt x="111251" y="144017"/>
                </a:lnTo>
                <a:lnTo>
                  <a:pt x="111251" y="142493"/>
                </a:lnTo>
                <a:lnTo>
                  <a:pt x="112013" y="141731"/>
                </a:lnTo>
                <a:close/>
              </a:path>
              <a:path w="113029" h="147319">
                <a:moveTo>
                  <a:pt x="1523" y="139445"/>
                </a:moveTo>
                <a:lnTo>
                  <a:pt x="1523" y="125729"/>
                </a:lnTo>
                <a:lnTo>
                  <a:pt x="761" y="128015"/>
                </a:lnTo>
                <a:lnTo>
                  <a:pt x="761" y="137921"/>
                </a:lnTo>
                <a:lnTo>
                  <a:pt x="1523" y="139445"/>
                </a:lnTo>
                <a:close/>
              </a:path>
              <a:path w="113029" h="147319">
                <a:moveTo>
                  <a:pt x="40385" y="147065"/>
                </a:moveTo>
                <a:lnTo>
                  <a:pt x="40385" y="118109"/>
                </a:lnTo>
                <a:lnTo>
                  <a:pt x="5333" y="118109"/>
                </a:lnTo>
                <a:lnTo>
                  <a:pt x="4571" y="118871"/>
                </a:lnTo>
                <a:lnTo>
                  <a:pt x="3809" y="118871"/>
                </a:lnTo>
                <a:lnTo>
                  <a:pt x="3047" y="119633"/>
                </a:lnTo>
                <a:lnTo>
                  <a:pt x="3047" y="120395"/>
                </a:lnTo>
                <a:lnTo>
                  <a:pt x="2285" y="121919"/>
                </a:lnTo>
                <a:lnTo>
                  <a:pt x="1523" y="122681"/>
                </a:lnTo>
                <a:lnTo>
                  <a:pt x="1523" y="141731"/>
                </a:lnTo>
                <a:lnTo>
                  <a:pt x="2285" y="142494"/>
                </a:lnTo>
                <a:lnTo>
                  <a:pt x="2285" y="144017"/>
                </a:lnTo>
                <a:lnTo>
                  <a:pt x="4571" y="146303"/>
                </a:lnTo>
                <a:lnTo>
                  <a:pt x="4571" y="147065"/>
                </a:lnTo>
                <a:lnTo>
                  <a:pt x="40385" y="147065"/>
                </a:lnTo>
                <a:close/>
              </a:path>
              <a:path w="113029" h="147319">
                <a:moveTo>
                  <a:pt x="112775" y="137921"/>
                </a:moveTo>
                <a:lnTo>
                  <a:pt x="112775" y="128015"/>
                </a:lnTo>
                <a:lnTo>
                  <a:pt x="112013" y="125729"/>
                </a:lnTo>
                <a:lnTo>
                  <a:pt x="112013" y="139445"/>
                </a:lnTo>
                <a:lnTo>
                  <a:pt x="112775" y="137921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199005" y="1643668"/>
            <a:ext cx="127000" cy="189230"/>
          </a:xfrm>
          <a:custGeom>
            <a:avLst/>
            <a:gdLst/>
            <a:ahLst/>
            <a:cxnLst/>
            <a:rect l="l" t="t" r="r" b="b"/>
            <a:pathLst>
              <a:path w="127000" h="189230">
                <a:moveTo>
                  <a:pt x="126492" y="93691"/>
                </a:moveTo>
                <a:lnTo>
                  <a:pt x="126492" y="78451"/>
                </a:lnTo>
                <a:lnTo>
                  <a:pt x="125730" y="70069"/>
                </a:lnTo>
                <a:lnTo>
                  <a:pt x="124968" y="63211"/>
                </a:lnTo>
                <a:lnTo>
                  <a:pt x="124206" y="55591"/>
                </a:lnTo>
                <a:lnTo>
                  <a:pt x="123444" y="48733"/>
                </a:lnTo>
                <a:lnTo>
                  <a:pt x="121158" y="41875"/>
                </a:lnTo>
                <a:lnTo>
                  <a:pt x="119634" y="35779"/>
                </a:lnTo>
                <a:lnTo>
                  <a:pt x="117348" y="29683"/>
                </a:lnTo>
                <a:lnTo>
                  <a:pt x="114300" y="25111"/>
                </a:lnTo>
                <a:lnTo>
                  <a:pt x="111252" y="19777"/>
                </a:lnTo>
                <a:lnTo>
                  <a:pt x="107442" y="15205"/>
                </a:lnTo>
                <a:lnTo>
                  <a:pt x="98298" y="7585"/>
                </a:lnTo>
                <a:lnTo>
                  <a:pt x="92964" y="5299"/>
                </a:lnTo>
                <a:lnTo>
                  <a:pt x="86106" y="3013"/>
                </a:lnTo>
                <a:lnTo>
                  <a:pt x="80010" y="727"/>
                </a:lnTo>
                <a:lnTo>
                  <a:pt x="73914" y="118"/>
                </a:lnTo>
                <a:lnTo>
                  <a:pt x="61268" y="0"/>
                </a:lnTo>
                <a:lnTo>
                  <a:pt x="47968" y="1315"/>
                </a:lnTo>
                <a:lnTo>
                  <a:pt x="11430" y="23587"/>
                </a:lnTo>
                <a:lnTo>
                  <a:pt x="0" y="62449"/>
                </a:lnTo>
                <a:lnTo>
                  <a:pt x="0" y="71593"/>
                </a:lnTo>
                <a:lnTo>
                  <a:pt x="16764" y="108169"/>
                </a:lnTo>
                <a:lnTo>
                  <a:pt x="28956" y="114265"/>
                </a:lnTo>
                <a:lnTo>
                  <a:pt x="35814" y="117313"/>
                </a:lnTo>
                <a:lnTo>
                  <a:pt x="36576" y="117382"/>
                </a:lnTo>
                <a:lnTo>
                  <a:pt x="36576" y="55591"/>
                </a:lnTo>
                <a:lnTo>
                  <a:pt x="37338" y="51019"/>
                </a:lnTo>
                <a:lnTo>
                  <a:pt x="38862" y="43399"/>
                </a:lnTo>
                <a:lnTo>
                  <a:pt x="41148" y="40351"/>
                </a:lnTo>
                <a:lnTo>
                  <a:pt x="42672" y="37303"/>
                </a:lnTo>
                <a:lnTo>
                  <a:pt x="44958" y="34255"/>
                </a:lnTo>
                <a:lnTo>
                  <a:pt x="54102" y="29683"/>
                </a:lnTo>
                <a:lnTo>
                  <a:pt x="57912" y="28921"/>
                </a:lnTo>
                <a:lnTo>
                  <a:pt x="67056" y="28921"/>
                </a:lnTo>
                <a:lnTo>
                  <a:pt x="70866" y="29683"/>
                </a:lnTo>
                <a:lnTo>
                  <a:pt x="73914" y="31207"/>
                </a:lnTo>
                <a:lnTo>
                  <a:pt x="77724" y="32731"/>
                </a:lnTo>
                <a:lnTo>
                  <a:pt x="89154" y="81499"/>
                </a:lnTo>
                <a:lnTo>
                  <a:pt x="89154" y="108779"/>
                </a:lnTo>
                <a:lnTo>
                  <a:pt x="89916" y="108169"/>
                </a:lnTo>
                <a:lnTo>
                  <a:pt x="89916" y="178358"/>
                </a:lnTo>
                <a:lnTo>
                  <a:pt x="91440" y="177511"/>
                </a:lnTo>
                <a:lnTo>
                  <a:pt x="103632" y="166843"/>
                </a:lnTo>
                <a:lnTo>
                  <a:pt x="108204" y="161509"/>
                </a:lnTo>
                <a:lnTo>
                  <a:pt x="115824" y="147793"/>
                </a:lnTo>
                <a:lnTo>
                  <a:pt x="118872" y="140173"/>
                </a:lnTo>
                <a:lnTo>
                  <a:pt x="120396" y="132553"/>
                </a:lnTo>
                <a:lnTo>
                  <a:pt x="122682" y="124933"/>
                </a:lnTo>
                <a:lnTo>
                  <a:pt x="124206" y="117313"/>
                </a:lnTo>
                <a:lnTo>
                  <a:pt x="126492" y="93691"/>
                </a:lnTo>
                <a:close/>
              </a:path>
              <a:path w="127000" h="189230">
                <a:moveTo>
                  <a:pt x="7620" y="174463"/>
                </a:moveTo>
                <a:lnTo>
                  <a:pt x="7620" y="159223"/>
                </a:lnTo>
                <a:lnTo>
                  <a:pt x="6858" y="160747"/>
                </a:lnTo>
                <a:lnTo>
                  <a:pt x="6858" y="171415"/>
                </a:lnTo>
                <a:lnTo>
                  <a:pt x="7620" y="174463"/>
                </a:lnTo>
                <a:close/>
              </a:path>
              <a:path w="127000" h="189230">
                <a:moveTo>
                  <a:pt x="89916" y="178358"/>
                </a:moveTo>
                <a:lnTo>
                  <a:pt x="89916" y="115027"/>
                </a:lnTo>
                <a:lnTo>
                  <a:pt x="89154" y="121885"/>
                </a:lnTo>
                <a:lnTo>
                  <a:pt x="86106" y="134077"/>
                </a:lnTo>
                <a:lnTo>
                  <a:pt x="83820" y="140173"/>
                </a:lnTo>
                <a:lnTo>
                  <a:pt x="80010" y="144745"/>
                </a:lnTo>
                <a:lnTo>
                  <a:pt x="76962" y="149317"/>
                </a:lnTo>
                <a:lnTo>
                  <a:pt x="72390" y="153127"/>
                </a:lnTo>
                <a:lnTo>
                  <a:pt x="61722" y="159223"/>
                </a:lnTo>
                <a:lnTo>
                  <a:pt x="54864" y="160747"/>
                </a:lnTo>
                <a:lnTo>
                  <a:pt x="41910" y="160747"/>
                </a:lnTo>
                <a:lnTo>
                  <a:pt x="30480" y="158461"/>
                </a:lnTo>
                <a:lnTo>
                  <a:pt x="18288" y="155413"/>
                </a:lnTo>
                <a:lnTo>
                  <a:pt x="16764" y="154651"/>
                </a:lnTo>
                <a:lnTo>
                  <a:pt x="14478" y="153889"/>
                </a:lnTo>
                <a:lnTo>
                  <a:pt x="9906" y="153889"/>
                </a:lnTo>
                <a:lnTo>
                  <a:pt x="9906" y="154651"/>
                </a:lnTo>
                <a:lnTo>
                  <a:pt x="9144" y="154651"/>
                </a:lnTo>
                <a:lnTo>
                  <a:pt x="8382" y="155413"/>
                </a:lnTo>
                <a:lnTo>
                  <a:pt x="8382" y="156175"/>
                </a:lnTo>
                <a:lnTo>
                  <a:pt x="7620" y="157699"/>
                </a:lnTo>
                <a:lnTo>
                  <a:pt x="7620" y="175987"/>
                </a:lnTo>
                <a:lnTo>
                  <a:pt x="8382" y="178273"/>
                </a:lnTo>
                <a:lnTo>
                  <a:pt x="9144" y="179797"/>
                </a:lnTo>
                <a:lnTo>
                  <a:pt x="10668" y="181321"/>
                </a:lnTo>
                <a:lnTo>
                  <a:pt x="12954" y="182083"/>
                </a:lnTo>
                <a:lnTo>
                  <a:pt x="15240" y="183607"/>
                </a:lnTo>
                <a:lnTo>
                  <a:pt x="19812" y="185131"/>
                </a:lnTo>
                <a:lnTo>
                  <a:pt x="23622" y="185893"/>
                </a:lnTo>
                <a:lnTo>
                  <a:pt x="26670" y="186655"/>
                </a:lnTo>
                <a:lnTo>
                  <a:pt x="38100" y="188941"/>
                </a:lnTo>
                <a:lnTo>
                  <a:pt x="51694" y="188831"/>
                </a:lnTo>
                <a:lnTo>
                  <a:pt x="64763" y="187416"/>
                </a:lnTo>
                <a:lnTo>
                  <a:pt x="76200" y="184369"/>
                </a:lnTo>
                <a:lnTo>
                  <a:pt x="84582" y="181321"/>
                </a:lnTo>
                <a:lnTo>
                  <a:pt x="89916" y="178358"/>
                </a:lnTo>
                <a:close/>
              </a:path>
              <a:path w="127000" h="189230">
                <a:moveTo>
                  <a:pt x="89154" y="108779"/>
                </a:moveTo>
                <a:lnTo>
                  <a:pt x="89154" y="81499"/>
                </a:lnTo>
                <a:lnTo>
                  <a:pt x="81534" y="86071"/>
                </a:lnTo>
                <a:lnTo>
                  <a:pt x="76200" y="87595"/>
                </a:lnTo>
                <a:lnTo>
                  <a:pt x="71628" y="89119"/>
                </a:lnTo>
                <a:lnTo>
                  <a:pt x="67056" y="89772"/>
                </a:lnTo>
                <a:lnTo>
                  <a:pt x="52578" y="89881"/>
                </a:lnTo>
                <a:lnTo>
                  <a:pt x="46482" y="86833"/>
                </a:lnTo>
                <a:lnTo>
                  <a:pt x="44196" y="85309"/>
                </a:lnTo>
                <a:lnTo>
                  <a:pt x="41910" y="83023"/>
                </a:lnTo>
                <a:lnTo>
                  <a:pt x="38862" y="76927"/>
                </a:lnTo>
                <a:lnTo>
                  <a:pt x="36576" y="65497"/>
                </a:lnTo>
                <a:lnTo>
                  <a:pt x="36576" y="117382"/>
                </a:lnTo>
                <a:lnTo>
                  <a:pt x="44196" y="118075"/>
                </a:lnTo>
                <a:lnTo>
                  <a:pt x="61722" y="118075"/>
                </a:lnTo>
                <a:lnTo>
                  <a:pt x="68580" y="117313"/>
                </a:lnTo>
                <a:lnTo>
                  <a:pt x="74676" y="115027"/>
                </a:lnTo>
                <a:lnTo>
                  <a:pt x="80772" y="113503"/>
                </a:lnTo>
                <a:lnTo>
                  <a:pt x="86106" y="111217"/>
                </a:lnTo>
                <a:lnTo>
                  <a:pt x="89154" y="108779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346833" y="1646682"/>
            <a:ext cx="123825" cy="184150"/>
          </a:xfrm>
          <a:custGeom>
            <a:avLst/>
            <a:gdLst/>
            <a:ahLst/>
            <a:cxnLst/>
            <a:rect l="l" t="t" r="r" b="b"/>
            <a:pathLst>
              <a:path w="123825" h="184150">
                <a:moveTo>
                  <a:pt x="122682" y="26669"/>
                </a:moveTo>
                <a:lnTo>
                  <a:pt x="122682" y="6095"/>
                </a:lnTo>
                <a:lnTo>
                  <a:pt x="121920" y="3809"/>
                </a:lnTo>
                <a:lnTo>
                  <a:pt x="121158" y="3047"/>
                </a:lnTo>
                <a:lnTo>
                  <a:pt x="120396" y="1523"/>
                </a:lnTo>
                <a:lnTo>
                  <a:pt x="119634" y="761"/>
                </a:lnTo>
                <a:lnTo>
                  <a:pt x="117348" y="761"/>
                </a:lnTo>
                <a:lnTo>
                  <a:pt x="115824" y="0"/>
                </a:lnTo>
                <a:lnTo>
                  <a:pt x="5334" y="0"/>
                </a:lnTo>
                <a:lnTo>
                  <a:pt x="3810" y="1523"/>
                </a:lnTo>
                <a:lnTo>
                  <a:pt x="3048" y="1523"/>
                </a:lnTo>
                <a:lnTo>
                  <a:pt x="2286" y="2285"/>
                </a:lnTo>
                <a:lnTo>
                  <a:pt x="1524" y="3809"/>
                </a:lnTo>
                <a:lnTo>
                  <a:pt x="1524" y="5333"/>
                </a:lnTo>
                <a:lnTo>
                  <a:pt x="762" y="6857"/>
                </a:lnTo>
                <a:lnTo>
                  <a:pt x="762" y="9143"/>
                </a:lnTo>
                <a:lnTo>
                  <a:pt x="0" y="10667"/>
                </a:lnTo>
                <a:lnTo>
                  <a:pt x="0" y="22097"/>
                </a:lnTo>
                <a:lnTo>
                  <a:pt x="762" y="25907"/>
                </a:lnTo>
                <a:lnTo>
                  <a:pt x="1524" y="28955"/>
                </a:lnTo>
                <a:lnTo>
                  <a:pt x="2286" y="31241"/>
                </a:lnTo>
                <a:lnTo>
                  <a:pt x="3810" y="32765"/>
                </a:lnTo>
                <a:lnTo>
                  <a:pt x="83058" y="32765"/>
                </a:lnTo>
                <a:lnTo>
                  <a:pt x="83058" y="121370"/>
                </a:lnTo>
                <a:lnTo>
                  <a:pt x="118872" y="38861"/>
                </a:lnTo>
                <a:lnTo>
                  <a:pt x="119634" y="36575"/>
                </a:lnTo>
                <a:lnTo>
                  <a:pt x="121158" y="33527"/>
                </a:lnTo>
                <a:lnTo>
                  <a:pt x="121158" y="32003"/>
                </a:lnTo>
                <a:lnTo>
                  <a:pt x="121920" y="30479"/>
                </a:lnTo>
                <a:lnTo>
                  <a:pt x="121920" y="28955"/>
                </a:lnTo>
                <a:lnTo>
                  <a:pt x="122682" y="26669"/>
                </a:lnTo>
                <a:close/>
              </a:path>
              <a:path w="123825" h="184150">
                <a:moveTo>
                  <a:pt x="83058" y="121370"/>
                </a:moveTo>
                <a:lnTo>
                  <a:pt x="83058" y="32765"/>
                </a:lnTo>
                <a:lnTo>
                  <a:pt x="18288" y="175259"/>
                </a:lnTo>
                <a:lnTo>
                  <a:pt x="17526" y="176783"/>
                </a:lnTo>
                <a:lnTo>
                  <a:pt x="16764" y="177545"/>
                </a:lnTo>
                <a:lnTo>
                  <a:pt x="16764" y="179069"/>
                </a:lnTo>
                <a:lnTo>
                  <a:pt x="19050" y="181355"/>
                </a:lnTo>
                <a:lnTo>
                  <a:pt x="20574" y="182117"/>
                </a:lnTo>
                <a:lnTo>
                  <a:pt x="22860" y="182879"/>
                </a:lnTo>
                <a:lnTo>
                  <a:pt x="25908" y="182879"/>
                </a:lnTo>
                <a:lnTo>
                  <a:pt x="28956" y="183641"/>
                </a:lnTo>
                <a:lnTo>
                  <a:pt x="49530" y="183641"/>
                </a:lnTo>
                <a:lnTo>
                  <a:pt x="51054" y="182879"/>
                </a:lnTo>
                <a:lnTo>
                  <a:pt x="52578" y="182879"/>
                </a:lnTo>
                <a:lnTo>
                  <a:pt x="54864" y="182117"/>
                </a:lnTo>
                <a:lnTo>
                  <a:pt x="56388" y="180593"/>
                </a:lnTo>
                <a:lnTo>
                  <a:pt x="57912" y="179831"/>
                </a:lnTo>
                <a:lnTo>
                  <a:pt x="57912" y="179069"/>
                </a:lnTo>
                <a:lnTo>
                  <a:pt x="58674" y="177545"/>
                </a:lnTo>
                <a:lnTo>
                  <a:pt x="83058" y="121370"/>
                </a:lnTo>
                <a:close/>
              </a:path>
              <a:path w="123825" h="184150">
                <a:moveTo>
                  <a:pt x="123444" y="21335"/>
                </a:moveTo>
                <a:lnTo>
                  <a:pt x="123444" y="9905"/>
                </a:lnTo>
                <a:lnTo>
                  <a:pt x="122682" y="7619"/>
                </a:lnTo>
                <a:lnTo>
                  <a:pt x="122682" y="22859"/>
                </a:lnTo>
                <a:lnTo>
                  <a:pt x="123444" y="21335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8494661" y="1646682"/>
            <a:ext cx="120014" cy="186055"/>
          </a:xfrm>
          <a:custGeom>
            <a:avLst/>
            <a:gdLst/>
            <a:ahLst/>
            <a:cxnLst/>
            <a:rect l="l" t="t" r="r" b="b"/>
            <a:pathLst>
              <a:path w="120015" h="186055">
                <a:moveTo>
                  <a:pt x="761" y="170688"/>
                </a:moveTo>
                <a:lnTo>
                  <a:pt x="761" y="150114"/>
                </a:lnTo>
                <a:lnTo>
                  <a:pt x="0" y="151638"/>
                </a:lnTo>
                <a:lnTo>
                  <a:pt x="0" y="169926"/>
                </a:lnTo>
                <a:lnTo>
                  <a:pt x="761" y="170688"/>
                </a:lnTo>
                <a:close/>
              </a:path>
              <a:path w="120015" h="186055">
                <a:moveTo>
                  <a:pt x="80009" y="180911"/>
                </a:moveTo>
                <a:lnTo>
                  <a:pt x="80009" y="131826"/>
                </a:lnTo>
                <a:lnTo>
                  <a:pt x="79247" y="136398"/>
                </a:lnTo>
                <a:lnTo>
                  <a:pt x="76199" y="144018"/>
                </a:lnTo>
                <a:lnTo>
                  <a:pt x="73151" y="147066"/>
                </a:lnTo>
                <a:lnTo>
                  <a:pt x="67055" y="151638"/>
                </a:lnTo>
                <a:lnTo>
                  <a:pt x="63245" y="153924"/>
                </a:lnTo>
                <a:lnTo>
                  <a:pt x="58673" y="154686"/>
                </a:lnTo>
                <a:lnTo>
                  <a:pt x="54863" y="156210"/>
                </a:lnTo>
                <a:lnTo>
                  <a:pt x="32765" y="156210"/>
                </a:lnTo>
                <a:lnTo>
                  <a:pt x="28193" y="154686"/>
                </a:lnTo>
                <a:lnTo>
                  <a:pt x="23621" y="153924"/>
                </a:lnTo>
                <a:lnTo>
                  <a:pt x="19811" y="152400"/>
                </a:lnTo>
                <a:lnTo>
                  <a:pt x="16763" y="150876"/>
                </a:lnTo>
                <a:lnTo>
                  <a:pt x="12953" y="150114"/>
                </a:lnTo>
                <a:lnTo>
                  <a:pt x="10667" y="148590"/>
                </a:lnTo>
                <a:lnTo>
                  <a:pt x="9143" y="147828"/>
                </a:lnTo>
                <a:lnTo>
                  <a:pt x="6857" y="146304"/>
                </a:lnTo>
                <a:lnTo>
                  <a:pt x="2285" y="146304"/>
                </a:lnTo>
                <a:lnTo>
                  <a:pt x="2285" y="147066"/>
                </a:lnTo>
                <a:lnTo>
                  <a:pt x="1523" y="147828"/>
                </a:lnTo>
                <a:lnTo>
                  <a:pt x="761" y="149352"/>
                </a:lnTo>
                <a:lnTo>
                  <a:pt x="761" y="172974"/>
                </a:lnTo>
                <a:lnTo>
                  <a:pt x="1523" y="173736"/>
                </a:lnTo>
                <a:lnTo>
                  <a:pt x="1523" y="175260"/>
                </a:lnTo>
                <a:lnTo>
                  <a:pt x="2285" y="176022"/>
                </a:lnTo>
                <a:lnTo>
                  <a:pt x="3047" y="176022"/>
                </a:lnTo>
                <a:lnTo>
                  <a:pt x="5333" y="178308"/>
                </a:lnTo>
                <a:lnTo>
                  <a:pt x="8381" y="179070"/>
                </a:lnTo>
                <a:lnTo>
                  <a:pt x="10667" y="179832"/>
                </a:lnTo>
                <a:lnTo>
                  <a:pt x="14477" y="181356"/>
                </a:lnTo>
                <a:lnTo>
                  <a:pt x="18287" y="182118"/>
                </a:lnTo>
                <a:lnTo>
                  <a:pt x="22097" y="183642"/>
                </a:lnTo>
                <a:lnTo>
                  <a:pt x="26669" y="184404"/>
                </a:lnTo>
                <a:lnTo>
                  <a:pt x="32003" y="185166"/>
                </a:lnTo>
                <a:lnTo>
                  <a:pt x="36575" y="185928"/>
                </a:lnTo>
                <a:lnTo>
                  <a:pt x="53248" y="185804"/>
                </a:lnTo>
                <a:lnTo>
                  <a:pt x="65969" y="184445"/>
                </a:lnTo>
                <a:lnTo>
                  <a:pt x="78158" y="181711"/>
                </a:lnTo>
                <a:lnTo>
                  <a:pt x="80009" y="180911"/>
                </a:lnTo>
                <a:close/>
              </a:path>
              <a:path w="120015" h="186055">
                <a:moveTo>
                  <a:pt x="108203" y="25908"/>
                </a:moveTo>
                <a:lnTo>
                  <a:pt x="108197" y="6844"/>
                </a:lnTo>
                <a:lnTo>
                  <a:pt x="106679" y="3810"/>
                </a:lnTo>
                <a:lnTo>
                  <a:pt x="106679" y="2286"/>
                </a:lnTo>
                <a:lnTo>
                  <a:pt x="105917" y="1524"/>
                </a:lnTo>
                <a:lnTo>
                  <a:pt x="105155" y="1524"/>
                </a:lnTo>
                <a:lnTo>
                  <a:pt x="103631" y="0"/>
                </a:lnTo>
                <a:lnTo>
                  <a:pt x="12953" y="0"/>
                </a:lnTo>
                <a:lnTo>
                  <a:pt x="10667" y="762"/>
                </a:lnTo>
                <a:lnTo>
                  <a:pt x="9143" y="3048"/>
                </a:lnTo>
                <a:lnTo>
                  <a:pt x="7619" y="4572"/>
                </a:lnTo>
                <a:lnTo>
                  <a:pt x="6857" y="6858"/>
                </a:lnTo>
                <a:lnTo>
                  <a:pt x="6857" y="93726"/>
                </a:lnTo>
                <a:lnTo>
                  <a:pt x="7619" y="96012"/>
                </a:lnTo>
                <a:lnTo>
                  <a:pt x="9143" y="97536"/>
                </a:lnTo>
                <a:lnTo>
                  <a:pt x="9905" y="99060"/>
                </a:lnTo>
                <a:lnTo>
                  <a:pt x="12191" y="99822"/>
                </a:lnTo>
                <a:lnTo>
                  <a:pt x="22859" y="99822"/>
                </a:lnTo>
                <a:lnTo>
                  <a:pt x="32003" y="98298"/>
                </a:lnTo>
                <a:lnTo>
                  <a:pt x="38099" y="98298"/>
                </a:lnTo>
                <a:lnTo>
                  <a:pt x="38099" y="32004"/>
                </a:lnTo>
                <a:lnTo>
                  <a:pt x="104393" y="32004"/>
                </a:lnTo>
                <a:lnTo>
                  <a:pt x="105917" y="30480"/>
                </a:lnTo>
                <a:lnTo>
                  <a:pt x="106679" y="28194"/>
                </a:lnTo>
                <a:lnTo>
                  <a:pt x="108203" y="25908"/>
                </a:lnTo>
                <a:close/>
              </a:path>
              <a:path w="120015" h="186055">
                <a:moveTo>
                  <a:pt x="119633" y="123444"/>
                </a:moveTo>
                <a:lnTo>
                  <a:pt x="119633" y="115062"/>
                </a:lnTo>
                <a:lnTo>
                  <a:pt x="118109" y="107442"/>
                </a:lnTo>
                <a:lnTo>
                  <a:pt x="115061" y="100584"/>
                </a:lnTo>
                <a:lnTo>
                  <a:pt x="112775" y="93726"/>
                </a:lnTo>
                <a:lnTo>
                  <a:pt x="71336" y="71092"/>
                </a:lnTo>
                <a:lnTo>
                  <a:pt x="47243" y="70104"/>
                </a:lnTo>
                <a:lnTo>
                  <a:pt x="44195" y="70866"/>
                </a:lnTo>
                <a:lnTo>
                  <a:pt x="38099" y="70866"/>
                </a:lnTo>
                <a:lnTo>
                  <a:pt x="38099" y="98298"/>
                </a:lnTo>
                <a:lnTo>
                  <a:pt x="54863" y="98298"/>
                </a:lnTo>
                <a:lnTo>
                  <a:pt x="59435" y="99822"/>
                </a:lnTo>
                <a:lnTo>
                  <a:pt x="80009" y="180911"/>
                </a:lnTo>
                <a:lnTo>
                  <a:pt x="90106" y="176550"/>
                </a:lnTo>
                <a:lnTo>
                  <a:pt x="100328" y="169476"/>
                </a:lnTo>
                <a:lnTo>
                  <a:pt x="108203" y="160378"/>
                </a:lnTo>
                <a:lnTo>
                  <a:pt x="114894" y="148582"/>
                </a:lnTo>
                <a:lnTo>
                  <a:pt x="118293" y="136744"/>
                </a:lnTo>
                <a:lnTo>
                  <a:pt x="119633" y="123444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640191" y="1628394"/>
            <a:ext cx="60960" cy="250825"/>
          </a:xfrm>
          <a:custGeom>
            <a:avLst/>
            <a:gdLst/>
            <a:ahLst/>
            <a:cxnLst/>
            <a:rect l="l" t="t" r="r" b="b"/>
            <a:pathLst>
              <a:path w="60959" h="250825">
                <a:moveTo>
                  <a:pt x="60959" y="124967"/>
                </a:moveTo>
                <a:lnTo>
                  <a:pt x="56806" y="80955"/>
                </a:lnTo>
                <a:lnTo>
                  <a:pt x="46127" y="39521"/>
                </a:lnTo>
                <a:lnTo>
                  <a:pt x="31241" y="3809"/>
                </a:lnTo>
                <a:lnTo>
                  <a:pt x="30479" y="3047"/>
                </a:lnTo>
                <a:lnTo>
                  <a:pt x="30479" y="2285"/>
                </a:lnTo>
                <a:lnTo>
                  <a:pt x="29717" y="2285"/>
                </a:lnTo>
                <a:lnTo>
                  <a:pt x="29717" y="1523"/>
                </a:lnTo>
                <a:lnTo>
                  <a:pt x="27431" y="1523"/>
                </a:lnTo>
                <a:lnTo>
                  <a:pt x="25907" y="761"/>
                </a:lnTo>
                <a:lnTo>
                  <a:pt x="22859" y="761"/>
                </a:lnTo>
                <a:lnTo>
                  <a:pt x="20573" y="0"/>
                </a:lnTo>
                <a:lnTo>
                  <a:pt x="12191" y="0"/>
                </a:lnTo>
                <a:lnTo>
                  <a:pt x="9591" y="650"/>
                </a:lnTo>
                <a:lnTo>
                  <a:pt x="5333" y="761"/>
                </a:lnTo>
                <a:lnTo>
                  <a:pt x="3047" y="1523"/>
                </a:lnTo>
                <a:lnTo>
                  <a:pt x="2285" y="2285"/>
                </a:lnTo>
                <a:lnTo>
                  <a:pt x="761" y="3047"/>
                </a:lnTo>
                <a:lnTo>
                  <a:pt x="0" y="3809"/>
                </a:lnTo>
                <a:lnTo>
                  <a:pt x="0" y="6857"/>
                </a:lnTo>
                <a:lnTo>
                  <a:pt x="4534" y="17823"/>
                </a:lnTo>
                <a:lnTo>
                  <a:pt x="8771" y="29516"/>
                </a:lnTo>
                <a:lnTo>
                  <a:pt x="19422" y="66731"/>
                </a:lnTo>
                <a:lnTo>
                  <a:pt x="24868" y="115829"/>
                </a:lnTo>
                <a:lnTo>
                  <a:pt x="25096" y="249960"/>
                </a:lnTo>
                <a:lnTo>
                  <a:pt x="26669" y="249935"/>
                </a:lnTo>
                <a:lnTo>
                  <a:pt x="28193" y="249173"/>
                </a:lnTo>
                <a:lnTo>
                  <a:pt x="28955" y="249173"/>
                </a:lnTo>
                <a:lnTo>
                  <a:pt x="30479" y="247649"/>
                </a:lnTo>
                <a:lnTo>
                  <a:pt x="48466" y="204936"/>
                </a:lnTo>
                <a:lnTo>
                  <a:pt x="57949" y="165216"/>
                </a:lnTo>
                <a:lnTo>
                  <a:pt x="60634" y="137911"/>
                </a:lnTo>
                <a:lnTo>
                  <a:pt x="60959" y="124967"/>
                </a:lnTo>
                <a:close/>
              </a:path>
              <a:path w="60959" h="250825">
                <a:moveTo>
                  <a:pt x="25096" y="249960"/>
                </a:moveTo>
                <a:lnTo>
                  <a:pt x="25096" y="130149"/>
                </a:lnTo>
                <a:lnTo>
                  <a:pt x="24620" y="141480"/>
                </a:lnTo>
                <a:lnTo>
                  <a:pt x="23583" y="153162"/>
                </a:lnTo>
                <a:lnTo>
                  <a:pt x="16419" y="193748"/>
                </a:lnTo>
                <a:lnTo>
                  <a:pt x="761" y="242315"/>
                </a:lnTo>
                <a:lnTo>
                  <a:pt x="0" y="243839"/>
                </a:lnTo>
                <a:lnTo>
                  <a:pt x="0" y="246887"/>
                </a:lnTo>
                <a:lnTo>
                  <a:pt x="2285" y="249173"/>
                </a:lnTo>
                <a:lnTo>
                  <a:pt x="3809" y="249935"/>
                </a:lnTo>
                <a:lnTo>
                  <a:pt x="6095" y="249935"/>
                </a:lnTo>
                <a:lnTo>
                  <a:pt x="8381" y="250697"/>
                </a:lnTo>
                <a:lnTo>
                  <a:pt x="23621" y="250697"/>
                </a:lnTo>
                <a:lnTo>
                  <a:pt x="25096" y="24996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1434731" y="2363723"/>
            <a:ext cx="80010" cy="154940"/>
          </a:xfrm>
          <a:custGeom>
            <a:avLst/>
            <a:gdLst/>
            <a:ahLst/>
            <a:cxnLst/>
            <a:rect l="l" t="t" r="r" b="b"/>
            <a:pathLst>
              <a:path w="80009" h="154939">
                <a:moveTo>
                  <a:pt x="78485" y="153923"/>
                </a:moveTo>
                <a:lnTo>
                  <a:pt x="78485" y="137921"/>
                </a:lnTo>
                <a:lnTo>
                  <a:pt x="77723" y="137159"/>
                </a:lnTo>
                <a:lnTo>
                  <a:pt x="20573" y="137159"/>
                </a:lnTo>
                <a:lnTo>
                  <a:pt x="20573" y="2285"/>
                </a:lnTo>
                <a:lnTo>
                  <a:pt x="19811" y="1523"/>
                </a:lnTo>
                <a:lnTo>
                  <a:pt x="19049" y="1523"/>
                </a:lnTo>
                <a:lnTo>
                  <a:pt x="18287" y="761"/>
                </a:lnTo>
                <a:lnTo>
                  <a:pt x="16763" y="761"/>
                </a:lnTo>
                <a:lnTo>
                  <a:pt x="15239" y="0"/>
                </a:lnTo>
                <a:lnTo>
                  <a:pt x="5333" y="0"/>
                </a:lnTo>
                <a:lnTo>
                  <a:pt x="4571" y="761"/>
                </a:lnTo>
                <a:lnTo>
                  <a:pt x="2285" y="761"/>
                </a:lnTo>
                <a:lnTo>
                  <a:pt x="1523" y="1523"/>
                </a:lnTo>
                <a:lnTo>
                  <a:pt x="761" y="1523"/>
                </a:lnTo>
                <a:lnTo>
                  <a:pt x="761" y="2285"/>
                </a:lnTo>
                <a:lnTo>
                  <a:pt x="0" y="3047"/>
                </a:lnTo>
                <a:lnTo>
                  <a:pt x="0" y="149351"/>
                </a:lnTo>
                <a:lnTo>
                  <a:pt x="761" y="151637"/>
                </a:lnTo>
                <a:lnTo>
                  <a:pt x="3047" y="153161"/>
                </a:lnTo>
                <a:lnTo>
                  <a:pt x="6095" y="154685"/>
                </a:lnTo>
                <a:lnTo>
                  <a:pt x="76961" y="154685"/>
                </a:lnTo>
                <a:lnTo>
                  <a:pt x="77723" y="153923"/>
                </a:lnTo>
                <a:lnTo>
                  <a:pt x="78485" y="153923"/>
                </a:lnTo>
                <a:close/>
              </a:path>
              <a:path w="80009" h="154939">
                <a:moveTo>
                  <a:pt x="79247" y="152399"/>
                </a:moveTo>
                <a:lnTo>
                  <a:pt x="79247" y="138683"/>
                </a:lnTo>
                <a:lnTo>
                  <a:pt x="78485" y="138683"/>
                </a:lnTo>
                <a:lnTo>
                  <a:pt x="78485" y="153161"/>
                </a:lnTo>
                <a:lnTo>
                  <a:pt x="79247" y="152399"/>
                </a:lnTo>
                <a:close/>
              </a:path>
              <a:path w="80009" h="154939">
                <a:moveTo>
                  <a:pt x="80009" y="150875"/>
                </a:moveTo>
                <a:lnTo>
                  <a:pt x="80009" y="140207"/>
                </a:lnTo>
                <a:lnTo>
                  <a:pt x="79247" y="139445"/>
                </a:lnTo>
                <a:lnTo>
                  <a:pt x="79247" y="151637"/>
                </a:lnTo>
                <a:lnTo>
                  <a:pt x="80009" y="150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528457" y="2452116"/>
            <a:ext cx="87630" cy="68580"/>
          </a:xfrm>
          <a:custGeom>
            <a:avLst/>
            <a:gdLst/>
            <a:ahLst/>
            <a:cxnLst/>
            <a:rect l="l" t="t" r="r" b="b"/>
            <a:pathLst>
              <a:path w="87630" h="68580">
                <a:moveTo>
                  <a:pt x="68580" y="14478"/>
                </a:moveTo>
                <a:lnTo>
                  <a:pt x="68580" y="0"/>
                </a:lnTo>
                <a:lnTo>
                  <a:pt x="44958" y="0"/>
                </a:lnTo>
                <a:lnTo>
                  <a:pt x="37338" y="762"/>
                </a:lnTo>
                <a:lnTo>
                  <a:pt x="31242" y="2286"/>
                </a:lnTo>
                <a:lnTo>
                  <a:pt x="24384" y="3810"/>
                </a:lnTo>
                <a:lnTo>
                  <a:pt x="19050" y="6096"/>
                </a:lnTo>
                <a:lnTo>
                  <a:pt x="9906" y="12192"/>
                </a:lnTo>
                <a:lnTo>
                  <a:pt x="6096" y="16002"/>
                </a:lnTo>
                <a:lnTo>
                  <a:pt x="3810" y="20574"/>
                </a:lnTo>
                <a:lnTo>
                  <a:pt x="762" y="24384"/>
                </a:lnTo>
                <a:lnTo>
                  <a:pt x="0" y="29718"/>
                </a:lnTo>
                <a:lnTo>
                  <a:pt x="0" y="41148"/>
                </a:lnTo>
                <a:lnTo>
                  <a:pt x="19812" y="65786"/>
                </a:lnTo>
                <a:lnTo>
                  <a:pt x="19812" y="32004"/>
                </a:lnTo>
                <a:lnTo>
                  <a:pt x="20574" y="28956"/>
                </a:lnTo>
                <a:lnTo>
                  <a:pt x="22098" y="26670"/>
                </a:lnTo>
                <a:lnTo>
                  <a:pt x="22860" y="23622"/>
                </a:lnTo>
                <a:lnTo>
                  <a:pt x="25146" y="22098"/>
                </a:lnTo>
                <a:lnTo>
                  <a:pt x="27432" y="19812"/>
                </a:lnTo>
                <a:lnTo>
                  <a:pt x="33528" y="16764"/>
                </a:lnTo>
                <a:lnTo>
                  <a:pt x="41148" y="15240"/>
                </a:lnTo>
                <a:lnTo>
                  <a:pt x="44958" y="14605"/>
                </a:lnTo>
                <a:lnTo>
                  <a:pt x="68580" y="14478"/>
                </a:lnTo>
                <a:close/>
              </a:path>
              <a:path w="87630" h="68580">
                <a:moveTo>
                  <a:pt x="87630" y="64770"/>
                </a:moveTo>
                <a:lnTo>
                  <a:pt x="87630" y="-15239"/>
                </a:lnTo>
                <a:lnTo>
                  <a:pt x="86868" y="-21335"/>
                </a:lnTo>
                <a:lnTo>
                  <a:pt x="85344" y="-25907"/>
                </a:lnTo>
                <a:lnTo>
                  <a:pt x="83820" y="-31241"/>
                </a:lnTo>
                <a:lnTo>
                  <a:pt x="37338" y="-48767"/>
                </a:lnTo>
                <a:lnTo>
                  <a:pt x="33528" y="-48005"/>
                </a:lnTo>
                <a:lnTo>
                  <a:pt x="28956" y="-47243"/>
                </a:lnTo>
                <a:lnTo>
                  <a:pt x="25908" y="-46481"/>
                </a:lnTo>
                <a:lnTo>
                  <a:pt x="22098" y="-44957"/>
                </a:lnTo>
                <a:lnTo>
                  <a:pt x="19050" y="-44195"/>
                </a:lnTo>
                <a:lnTo>
                  <a:pt x="12954" y="-41147"/>
                </a:lnTo>
                <a:lnTo>
                  <a:pt x="10668" y="-39623"/>
                </a:lnTo>
                <a:lnTo>
                  <a:pt x="8382" y="-38861"/>
                </a:lnTo>
                <a:lnTo>
                  <a:pt x="7620" y="-37337"/>
                </a:lnTo>
                <a:lnTo>
                  <a:pt x="6096" y="-35813"/>
                </a:lnTo>
                <a:lnTo>
                  <a:pt x="5334" y="-34289"/>
                </a:lnTo>
                <a:lnTo>
                  <a:pt x="5334" y="-25145"/>
                </a:lnTo>
                <a:lnTo>
                  <a:pt x="6858" y="-23621"/>
                </a:lnTo>
                <a:lnTo>
                  <a:pt x="6858" y="-22859"/>
                </a:lnTo>
                <a:lnTo>
                  <a:pt x="7620" y="-22859"/>
                </a:lnTo>
                <a:lnTo>
                  <a:pt x="7620" y="-22097"/>
                </a:lnTo>
                <a:lnTo>
                  <a:pt x="9906" y="-22097"/>
                </a:lnTo>
                <a:lnTo>
                  <a:pt x="11430" y="-22859"/>
                </a:lnTo>
                <a:lnTo>
                  <a:pt x="13716" y="-23621"/>
                </a:lnTo>
                <a:lnTo>
                  <a:pt x="15240" y="-25145"/>
                </a:lnTo>
                <a:lnTo>
                  <a:pt x="17526" y="-25907"/>
                </a:lnTo>
                <a:lnTo>
                  <a:pt x="26670" y="-30479"/>
                </a:lnTo>
                <a:lnTo>
                  <a:pt x="30480" y="-31241"/>
                </a:lnTo>
                <a:lnTo>
                  <a:pt x="34290" y="-32765"/>
                </a:lnTo>
                <a:lnTo>
                  <a:pt x="38862" y="-33527"/>
                </a:lnTo>
                <a:lnTo>
                  <a:pt x="48006" y="-33527"/>
                </a:lnTo>
                <a:lnTo>
                  <a:pt x="51816" y="-32765"/>
                </a:lnTo>
                <a:lnTo>
                  <a:pt x="54864" y="-31241"/>
                </a:lnTo>
                <a:lnTo>
                  <a:pt x="57912" y="-30479"/>
                </a:lnTo>
                <a:lnTo>
                  <a:pt x="60960" y="-28955"/>
                </a:lnTo>
                <a:lnTo>
                  <a:pt x="62484" y="-26669"/>
                </a:lnTo>
                <a:lnTo>
                  <a:pt x="64770" y="-24383"/>
                </a:lnTo>
                <a:lnTo>
                  <a:pt x="66294" y="-22097"/>
                </a:lnTo>
                <a:lnTo>
                  <a:pt x="67818" y="-16001"/>
                </a:lnTo>
                <a:lnTo>
                  <a:pt x="68580" y="-12191"/>
                </a:lnTo>
                <a:lnTo>
                  <a:pt x="68580" y="55245"/>
                </a:lnTo>
                <a:lnTo>
                  <a:pt x="70866" y="52578"/>
                </a:lnTo>
                <a:lnTo>
                  <a:pt x="70866" y="64770"/>
                </a:lnTo>
                <a:lnTo>
                  <a:pt x="72390" y="66294"/>
                </a:lnTo>
                <a:lnTo>
                  <a:pt x="74676" y="66294"/>
                </a:lnTo>
                <a:lnTo>
                  <a:pt x="75438" y="67056"/>
                </a:lnTo>
                <a:lnTo>
                  <a:pt x="83058" y="67056"/>
                </a:lnTo>
                <a:lnTo>
                  <a:pt x="83820" y="66294"/>
                </a:lnTo>
                <a:lnTo>
                  <a:pt x="86106" y="66294"/>
                </a:lnTo>
                <a:lnTo>
                  <a:pt x="87630" y="64770"/>
                </a:lnTo>
                <a:close/>
              </a:path>
              <a:path w="87630" h="68580">
                <a:moveTo>
                  <a:pt x="68580" y="55245"/>
                </a:moveTo>
                <a:lnTo>
                  <a:pt x="68580" y="37338"/>
                </a:lnTo>
                <a:lnTo>
                  <a:pt x="63246" y="42672"/>
                </a:lnTo>
                <a:lnTo>
                  <a:pt x="58674" y="46482"/>
                </a:lnTo>
                <a:lnTo>
                  <a:pt x="54102" y="49530"/>
                </a:lnTo>
                <a:lnTo>
                  <a:pt x="50292" y="51816"/>
                </a:lnTo>
                <a:lnTo>
                  <a:pt x="44958" y="53340"/>
                </a:lnTo>
                <a:lnTo>
                  <a:pt x="33528" y="53340"/>
                </a:lnTo>
                <a:lnTo>
                  <a:pt x="28956" y="51816"/>
                </a:lnTo>
                <a:lnTo>
                  <a:pt x="22098" y="44958"/>
                </a:lnTo>
                <a:lnTo>
                  <a:pt x="19812" y="40386"/>
                </a:lnTo>
                <a:lnTo>
                  <a:pt x="19812" y="65786"/>
                </a:lnTo>
                <a:lnTo>
                  <a:pt x="25908" y="67818"/>
                </a:lnTo>
                <a:lnTo>
                  <a:pt x="30480" y="68471"/>
                </a:lnTo>
                <a:lnTo>
                  <a:pt x="43434" y="68580"/>
                </a:lnTo>
                <a:lnTo>
                  <a:pt x="49530" y="67056"/>
                </a:lnTo>
                <a:lnTo>
                  <a:pt x="54864" y="64008"/>
                </a:lnTo>
                <a:lnTo>
                  <a:pt x="60960" y="61722"/>
                </a:lnTo>
                <a:lnTo>
                  <a:pt x="66294" y="57912"/>
                </a:lnTo>
                <a:lnTo>
                  <a:pt x="68580" y="55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703717" y="2406395"/>
            <a:ext cx="158750" cy="113030"/>
          </a:xfrm>
          <a:custGeom>
            <a:avLst/>
            <a:gdLst/>
            <a:ahLst/>
            <a:cxnLst/>
            <a:rect l="l" t="t" r="r" b="b"/>
            <a:pathLst>
              <a:path w="158750" h="113030">
                <a:moveTo>
                  <a:pt x="761" y="110489"/>
                </a:moveTo>
                <a:lnTo>
                  <a:pt x="761" y="0"/>
                </a:lnTo>
                <a:lnTo>
                  <a:pt x="0" y="0"/>
                </a:lnTo>
                <a:lnTo>
                  <a:pt x="0" y="110489"/>
                </a:lnTo>
                <a:lnTo>
                  <a:pt x="761" y="110489"/>
                </a:lnTo>
                <a:close/>
              </a:path>
              <a:path w="158750" h="113030">
                <a:moveTo>
                  <a:pt x="158495" y="110489"/>
                </a:moveTo>
                <a:lnTo>
                  <a:pt x="158495" y="29717"/>
                </a:lnTo>
                <a:lnTo>
                  <a:pt x="153923" y="13715"/>
                </a:lnTo>
                <a:lnTo>
                  <a:pt x="147827" y="6095"/>
                </a:lnTo>
                <a:lnTo>
                  <a:pt x="144017" y="2285"/>
                </a:lnTo>
                <a:lnTo>
                  <a:pt x="134873" y="-2286"/>
                </a:lnTo>
                <a:lnTo>
                  <a:pt x="128777" y="-3048"/>
                </a:lnTo>
                <a:lnTo>
                  <a:pt x="116585" y="-3048"/>
                </a:lnTo>
                <a:lnTo>
                  <a:pt x="110489" y="-1524"/>
                </a:lnTo>
                <a:lnTo>
                  <a:pt x="107441" y="0"/>
                </a:lnTo>
                <a:lnTo>
                  <a:pt x="105155" y="1523"/>
                </a:lnTo>
                <a:lnTo>
                  <a:pt x="102107" y="3047"/>
                </a:lnTo>
                <a:lnTo>
                  <a:pt x="99059" y="5333"/>
                </a:lnTo>
                <a:lnTo>
                  <a:pt x="95249" y="7619"/>
                </a:lnTo>
                <a:lnTo>
                  <a:pt x="85343" y="17525"/>
                </a:lnTo>
                <a:lnTo>
                  <a:pt x="64769" y="-1524"/>
                </a:lnTo>
                <a:lnTo>
                  <a:pt x="60959" y="-3048"/>
                </a:lnTo>
                <a:lnTo>
                  <a:pt x="46481" y="-3048"/>
                </a:lnTo>
                <a:lnTo>
                  <a:pt x="41147" y="-1524"/>
                </a:lnTo>
                <a:lnTo>
                  <a:pt x="35051" y="1523"/>
                </a:lnTo>
                <a:lnTo>
                  <a:pt x="29717" y="4571"/>
                </a:lnTo>
                <a:lnTo>
                  <a:pt x="23621" y="9143"/>
                </a:lnTo>
                <a:lnTo>
                  <a:pt x="17525" y="16001"/>
                </a:lnTo>
                <a:lnTo>
                  <a:pt x="17525" y="0"/>
                </a:lnTo>
                <a:lnTo>
                  <a:pt x="16763" y="0"/>
                </a:lnTo>
                <a:lnTo>
                  <a:pt x="16763" y="-762"/>
                </a:lnTo>
                <a:lnTo>
                  <a:pt x="16001" y="-762"/>
                </a:lnTo>
                <a:lnTo>
                  <a:pt x="15239" y="-1524"/>
                </a:lnTo>
                <a:lnTo>
                  <a:pt x="2285" y="-1524"/>
                </a:lnTo>
                <a:lnTo>
                  <a:pt x="1523" y="-762"/>
                </a:lnTo>
                <a:lnTo>
                  <a:pt x="761" y="-762"/>
                </a:lnTo>
                <a:lnTo>
                  <a:pt x="761" y="111251"/>
                </a:lnTo>
                <a:lnTo>
                  <a:pt x="1523" y="111251"/>
                </a:lnTo>
                <a:lnTo>
                  <a:pt x="2285" y="112013"/>
                </a:lnTo>
                <a:lnTo>
                  <a:pt x="3809" y="112013"/>
                </a:lnTo>
                <a:lnTo>
                  <a:pt x="5333" y="112775"/>
                </a:lnTo>
                <a:lnTo>
                  <a:pt x="14477" y="112775"/>
                </a:lnTo>
                <a:lnTo>
                  <a:pt x="16001" y="112013"/>
                </a:lnTo>
                <a:lnTo>
                  <a:pt x="17525" y="112013"/>
                </a:lnTo>
                <a:lnTo>
                  <a:pt x="18287" y="111251"/>
                </a:lnTo>
                <a:lnTo>
                  <a:pt x="19049" y="111251"/>
                </a:lnTo>
                <a:lnTo>
                  <a:pt x="19049" y="110489"/>
                </a:lnTo>
                <a:lnTo>
                  <a:pt x="19811" y="110489"/>
                </a:lnTo>
                <a:lnTo>
                  <a:pt x="19811" y="34289"/>
                </a:lnTo>
                <a:lnTo>
                  <a:pt x="25145" y="27431"/>
                </a:lnTo>
                <a:lnTo>
                  <a:pt x="29717" y="22097"/>
                </a:lnTo>
                <a:lnTo>
                  <a:pt x="34289" y="19049"/>
                </a:lnTo>
                <a:lnTo>
                  <a:pt x="38861" y="15239"/>
                </a:lnTo>
                <a:lnTo>
                  <a:pt x="43433" y="13715"/>
                </a:lnTo>
                <a:lnTo>
                  <a:pt x="51815" y="13715"/>
                </a:lnTo>
                <a:lnTo>
                  <a:pt x="54863" y="14477"/>
                </a:lnTo>
                <a:lnTo>
                  <a:pt x="57911" y="16001"/>
                </a:lnTo>
                <a:lnTo>
                  <a:pt x="62483" y="19049"/>
                </a:lnTo>
                <a:lnTo>
                  <a:pt x="64007" y="22097"/>
                </a:lnTo>
                <a:lnTo>
                  <a:pt x="66293" y="24383"/>
                </a:lnTo>
                <a:lnTo>
                  <a:pt x="67055" y="28193"/>
                </a:lnTo>
                <a:lnTo>
                  <a:pt x="68579" y="31241"/>
                </a:lnTo>
                <a:lnTo>
                  <a:pt x="69341" y="35051"/>
                </a:lnTo>
                <a:lnTo>
                  <a:pt x="69341" y="109727"/>
                </a:lnTo>
                <a:lnTo>
                  <a:pt x="70103" y="110489"/>
                </a:lnTo>
                <a:lnTo>
                  <a:pt x="70103" y="111251"/>
                </a:lnTo>
                <a:lnTo>
                  <a:pt x="70865" y="111251"/>
                </a:lnTo>
                <a:lnTo>
                  <a:pt x="71627" y="112013"/>
                </a:lnTo>
                <a:lnTo>
                  <a:pt x="73151" y="112013"/>
                </a:lnTo>
                <a:lnTo>
                  <a:pt x="74675" y="112775"/>
                </a:lnTo>
                <a:lnTo>
                  <a:pt x="83819" y="112775"/>
                </a:lnTo>
                <a:lnTo>
                  <a:pt x="85343" y="112013"/>
                </a:lnTo>
                <a:lnTo>
                  <a:pt x="86867" y="112013"/>
                </a:lnTo>
                <a:lnTo>
                  <a:pt x="87629" y="111251"/>
                </a:lnTo>
                <a:lnTo>
                  <a:pt x="88391" y="111251"/>
                </a:lnTo>
                <a:lnTo>
                  <a:pt x="88391" y="110489"/>
                </a:lnTo>
                <a:lnTo>
                  <a:pt x="89153" y="110489"/>
                </a:lnTo>
                <a:lnTo>
                  <a:pt x="89153" y="34289"/>
                </a:lnTo>
                <a:lnTo>
                  <a:pt x="94487" y="27431"/>
                </a:lnTo>
                <a:lnTo>
                  <a:pt x="99821" y="22097"/>
                </a:lnTo>
                <a:lnTo>
                  <a:pt x="104393" y="19049"/>
                </a:lnTo>
                <a:lnTo>
                  <a:pt x="108965" y="15239"/>
                </a:lnTo>
                <a:lnTo>
                  <a:pt x="113537" y="13715"/>
                </a:lnTo>
                <a:lnTo>
                  <a:pt x="121157" y="13715"/>
                </a:lnTo>
                <a:lnTo>
                  <a:pt x="124967" y="14477"/>
                </a:lnTo>
                <a:lnTo>
                  <a:pt x="127253" y="16001"/>
                </a:lnTo>
                <a:lnTo>
                  <a:pt x="130301" y="17525"/>
                </a:lnTo>
                <a:lnTo>
                  <a:pt x="132587" y="19049"/>
                </a:lnTo>
                <a:lnTo>
                  <a:pt x="134111" y="22097"/>
                </a:lnTo>
                <a:lnTo>
                  <a:pt x="135635" y="24383"/>
                </a:lnTo>
                <a:lnTo>
                  <a:pt x="137159" y="28193"/>
                </a:lnTo>
                <a:lnTo>
                  <a:pt x="137921" y="31241"/>
                </a:lnTo>
                <a:lnTo>
                  <a:pt x="138683" y="35051"/>
                </a:lnTo>
                <a:lnTo>
                  <a:pt x="138683" y="109727"/>
                </a:lnTo>
                <a:lnTo>
                  <a:pt x="140969" y="112013"/>
                </a:lnTo>
                <a:lnTo>
                  <a:pt x="143255" y="112013"/>
                </a:lnTo>
                <a:lnTo>
                  <a:pt x="144017" y="112775"/>
                </a:lnTo>
                <a:lnTo>
                  <a:pt x="153923" y="112775"/>
                </a:lnTo>
                <a:lnTo>
                  <a:pt x="154685" y="112013"/>
                </a:lnTo>
                <a:lnTo>
                  <a:pt x="156971" y="112013"/>
                </a:lnTo>
                <a:lnTo>
                  <a:pt x="158495" y="1104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896503" y="2360676"/>
            <a:ext cx="22225" cy="158750"/>
          </a:xfrm>
          <a:custGeom>
            <a:avLst/>
            <a:gdLst/>
            <a:ahLst/>
            <a:cxnLst/>
            <a:rect l="l" t="t" r="r" b="b"/>
            <a:pathLst>
              <a:path w="22225" h="158750">
                <a:moveTo>
                  <a:pt x="21336" y="156972"/>
                </a:moveTo>
                <a:lnTo>
                  <a:pt x="21336" y="45720"/>
                </a:lnTo>
                <a:lnTo>
                  <a:pt x="20574" y="44958"/>
                </a:lnTo>
                <a:lnTo>
                  <a:pt x="19050" y="44958"/>
                </a:lnTo>
                <a:lnTo>
                  <a:pt x="18288" y="44196"/>
                </a:lnTo>
                <a:lnTo>
                  <a:pt x="6096" y="44196"/>
                </a:lnTo>
                <a:lnTo>
                  <a:pt x="4572" y="44958"/>
                </a:lnTo>
                <a:lnTo>
                  <a:pt x="3048" y="44958"/>
                </a:lnTo>
                <a:lnTo>
                  <a:pt x="3048" y="45720"/>
                </a:lnTo>
                <a:lnTo>
                  <a:pt x="2286" y="46482"/>
                </a:lnTo>
                <a:lnTo>
                  <a:pt x="2286" y="156210"/>
                </a:lnTo>
                <a:lnTo>
                  <a:pt x="3810" y="157734"/>
                </a:lnTo>
                <a:lnTo>
                  <a:pt x="6096" y="157734"/>
                </a:lnTo>
                <a:lnTo>
                  <a:pt x="6858" y="158496"/>
                </a:lnTo>
                <a:lnTo>
                  <a:pt x="16764" y="158496"/>
                </a:lnTo>
                <a:lnTo>
                  <a:pt x="18288" y="157734"/>
                </a:lnTo>
                <a:lnTo>
                  <a:pt x="19812" y="157734"/>
                </a:lnTo>
                <a:lnTo>
                  <a:pt x="20574" y="156972"/>
                </a:lnTo>
                <a:lnTo>
                  <a:pt x="21336" y="156972"/>
                </a:lnTo>
                <a:close/>
              </a:path>
              <a:path w="22225" h="158750">
                <a:moveTo>
                  <a:pt x="22098" y="155448"/>
                </a:moveTo>
                <a:lnTo>
                  <a:pt x="22098" y="47244"/>
                </a:lnTo>
                <a:lnTo>
                  <a:pt x="21336" y="46482"/>
                </a:lnTo>
                <a:lnTo>
                  <a:pt x="21336" y="156210"/>
                </a:lnTo>
                <a:lnTo>
                  <a:pt x="22098" y="155448"/>
                </a:lnTo>
                <a:close/>
              </a:path>
              <a:path w="22225" h="158750">
                <a:moveTo>
                  <a:pt x="24384" y="16002"/>
                </a:moveTo>
                <a:lnTo>
                  <a:pt x="24384" y="6858"/>
                </a:lnTo>
                <a:lnTo>
                  <a:pt x="22860" y="3810"/>
                </a:lnTo>
                <a:lnTo>
                  <a:pt x="19812" y="762"/>
                </a:lnTo>
                <a:lnTo>
                  <a:pt x="16764" y="0"/>
                </a:lnTo>
                <a:lnTo>
                  <a:pt x="7620" y="0"/>
                </a:lnTo>
                <a:lnTo>
                  <a:pt x="3810" y="762"/>
                </a:lnTo>
                <a:lnTo>
                  <a:pt x="762" y="3810"/>
                </a:lnTo>
                <a:lnTo>
                  <a:pt x="0" y="6858"/>
                </a:lnTo>
                <a:lnTo>
                  <a:pt x="0" y="16002"/>
                </a:lnTo>
                <a:lnTo>
                  <a:pt x="762" y="19050"/>
                </a:lnTo>
                <a:lnTo>
                  <a:pt x="2286" y="21336"/>
                </a:lnTo>
                <a:lnTo>
                  <a:pt x="3810" y="22860"/>
                </a:lnTo>
                <a:lnTo>
                  <a:pt x="7620" y="23622"/>
                </a:lnTo>
                <a:lnTo>
                  <a:pt x="16764" y="23622"/>
                </a:lnTo>
                <a:lnTo>
                  <a:pt x="19812" y="22860"/>
                </a:lnTo>
                <a:lnTo>
                  <a:pt x="21336" y="20574"/>
                </a:lnTo>
                <a:lnTo>
                  <a:pt x="22860" y="19050"/>
                </a:lnTo>
                <a:lnTo>
                  <a:pt x="24384" y="160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946033" y="2403348"/>
            <a:ext cx="76200" cy="117475"/>
          </a:xfrm>
          <a:custGeom>
            <a:avLst/>
            <a:gdLst/>
            <a:ahLst/>
            <a:cxnLst/>
            <a:rect l="l" t="t" r="r" b="b"/>
            <a:pathLst>
              <a:path w="76200" h="117475">
                <a:moveTo>
                  <a:pt x="56388" y="113538"/>
                </a:moveTo>
                <a:lnTo>
                  <a:pt x="56387" y="87630"/>
                </a:lnTo>
                <a:lnTo>
                  <a:pt x="54102" y="94488"/>
                </a:lnTo>
                <a:lnTo>
                  <a:pt x="52578" y="96012"/>
                </a:lnTo>
                <a:lnTo>
                  <a:pt x="50292" y="97536"/>
                </a:lnTo>
                <a:lnTo>
                  <a:pt x="48768" y="99060"/>
                </a:lnTo>
                <a:lnTo>
                  <a:pt x="45720" y="99822"/>
                </a:lnTo>
                <a:lnTo>
                  <a:pt x="43434" y="100584"/>
                </a:lnTo>
                <a:lnTo>
                  <a:pt x="40386" y="101346"/>
                </a:lnTo>
                <a:lnTo>
                  <a:pt x="25908" y="101346"/>
                </a:lnTo>
                <a:lnTo>
                  <a:pt x="22859" y="99822"/>
                </a:lnTo>
                <a:lnTo>
                  <a:pt x="19050" y="99060"/>
                </a:lnTo>
                <a:lnTo>
                  <a:pt x="16001" y="97536"/>
                </a:lnTo>
                <a:lnTo>
                  <a:pt x="13716" y="96774"/>
                </a:lnTo>
                <a:lnTo>
                  <a:pt x="9143" y="93726"/>
                </a:lnTo>
                <a:lnTo>
                  <a:pt x="7619" y="92964"/>
                </a:lnTo>
                <a:lnTo>
                  <a:pt x="5333" y="92202"/>
                </a:lnTo>
                <a:lnTo>
                  <a:pt x="4572" y="91440"/>
                </a:lnTo>
                <a:lnTo>
                  <a:pt x="2285" y="91440"/>
                </a:lnTo>
                <a:lnTo>
                  <a:pt x="762" y="92964"/>
                </a:lnTo>
                <a:lnTo>
                  <a:pt x="762" y="96012"/>
                </a:lnTo>
                <a:lnTo>
                  <a:pt x="0" y="96774"/>
                </a:lnTo>
                <a:lnTo>
                  <a:pt x="0" y="103632"/>
                </a:lnTo>
                <a:lnTo>
                  <a:pt x="1524" y="106680"/>
                </a:lnTo>
                <a:lnTo>
                  <a:pt x="1524" y="107442"/>
                </a:lnTo>
                <a:lnTo>
                  <a:pt x="2285" y="108966"/>
                </a:lnTo>
                <a:lnTo>
                  <a:pt x="3809" y="109728"/>
                </a:lnTo>
                <a:lnTo>
                  <a:pt x="4572" y="110490"/>
                </a:lnTo>
                <a:lnTo>
                  <a:pt x="6858" y="111252"/>
                </a:lnTo>
                <a:lnTo>
                  <a:pt x="11430" y="113538"/>
                </a:lnTo>
                <a:lnTo>
                  <a:pt x="13716" y="114300"/>
                </a:lnTo>
                <a:lnTo>
                  <a:pt x="22859" y="116586"/>
                </a:lnTo>
                <a:lnTo>
                  <a:pt x="26670" y="117348"/>
                </a:lnTo>
                <a:lnTo>
                  <a:pt x="40386" y="117348"/>
                </a:lnTo>
                <a:lnTo>
                  <a:pt x="45720" y="116586"/>
                </a:lnTo>
                <a:lnTo>
                  <a:pt x="56388" y="113538"/>
                </a:lnTo>
                <a:close/>
              </a:path>
              <a:path w="76200" h="117475">
                <a:moveTo>
                  <a:pt x="69342" y="22098"/>
                </a:moveTo>
                <a:lnTo>
                  <a:pt x="69342" y="7620"/>
                </a:lnTo>
                <a:lnTo>
                  <a:pt x="68580" y="7620"/>
                </a:lnTo>
                <a:lnTo>
                  <a:pt x="67055" y="6096"/>
                </a:lnTo>
                <a:lnTo>
                  <a:pt x="62484" y="3810"/>
                </a:lnTo>
                <a:lnTo>
                  <a:pt x="53339" y="762"/>
                </a:lnTo>
                <a:lnTo>
                  <a:pt x="50291" y="0"/>
                </a:lnTo>
                <a:lnTo>
                  <a:pt x="35051" y="0"/>
                </a:lnTo>
                <a:lnTo>
                  <a:pt x="3809" y="22860"/>
                </a:lnTo>
                <a:lnTo>
                  <a:pt x="3048" y="27432"/>
                </a:lnTo>
                <a:lnTo>
                  <a:pt x="3048" y="35814"/>
                </a:lnTo>
                <a:lnTo>
                  <a:pt x="3809" y="40386"/>
                </a:lnTo>
                <a:lnTo>
                  <a:pt x="5333" y="43434"/>
                </a:lnTo>
                <a:lnTo>
                  <a:pt x="6858" y="47244"/>
                </a:lnTo>
                <a:lnTo>
                  <a:pt x="8382" y="50292"/>
                </a:lnTo>
                <a:lnTo>
                  <a:pt x="11430" y="52578"/>
                </a:lnTo>
                <a:lnTo>
                  <a:pt x="13716" y="54864"/>
                </a:lnTo>
                <a:lnTo>
                  <a:pt x="16764" y="57150"/>
                </a:lnTo>
                <a:lnTo>
                  <a:pt x="21335" y="59436"/>
                </a:lnTo>
                <a:lnTo>
                  <a:pt x="21335" y="28194"/>
                </a:lnTo>
                <a:lnTo>
                  <a:pt x="22098" y="25908"/>
                </a:lnTo>
                <a:lnTo>
                  <a:pt x="22859" y="24384"/>
                </a:lnTo>
                <a:lnTo>
                  <a:pt x="23622" y="22098"/>
                </a:lnTo>
                <a:lnTo>
                  <a:pt x="28193" y="17526"/>
                </a:lnTo>
                <a:lnTo>
                  <a:pt x="35051" y="15240"/>
                </a:lnTo>
                <a:lnTo>
                  <a:pt x="48767" y="15240"/>
                </a:lnTo>
                <a:lnTo>
                  <a:pt x="51816" y="16002"/>
                </a:lnTo>
                <a:lnTo>
                  <a:pt x="54102" y="16764"/>
                </a:lnTo>
                <a:lnTo>
                  <a:pt x="58674" y="19050"/>
                </a:lnTo>
                <a:lnTo>
                  <a:pt x="63245" y="20574"/>
                </a:lnTo>
                <a:lnTo>
                  <a:pt x="64008" y="22098"/>
                </a:lnTo>
                <a:lnTo>
                  <a:pt x="65532" y="22860"/>
                </a:lnTo>
                <a:lnTo>
                  <a:pt x="68580" y="22860"/>
                </a:lnTo>
                <a:lnTo>
                  <a:pt x="69342" y="22098"/>
                </a:lnTo>
                <a:close/>
              </a:path>
              <a:path w="76200" h="117475">
                <a:moveTo>
                  <a:pt x="76200" y="88392"/>
                </a:moveTo>
                <a:lnTo>
                  <a:pt x="76200" y="78486"/>
                </a:lnTo>
                <a:lnTo>
                  <a:pt x="75438" y="74676"/>
                </a:lnTo>
                <a:lnTo>
                  <a:pt x="51816" y="53340"/>
                </a:lnTo>
                <a:lnTo>
                  <a:pt x="45720" y="50292"/>
                </a:lnTo>
                <a:lnTo>
                  <a:pt x="41910" y="49530"/>
                </a:lnTo>
                <a:lnTo>
                  <a:pt x="32766" y="44958"/>
                </a:lnTo>
                <a:lnTo>
                  <a:pt x="30480" y="43434"/>
                </a:lnTo>
                <a:lnTo>
                  <a:pt x="27432" y="41910"/>
                </a:lnTo>
                <a:lnTo>
                  <a:pt x="23622" y="38100"/>
                </a:lnTo>
                <a:lnTo>
                  <a:pt x="22098" y="35814"/>
                </a:lnTo>
                <a:lnTo>
                  <a:pt x="21335" y="33528"/>
                </a:lnTo>
                <a:lnTo>
                  <a:pt x="21335" y="59436"/>
                </a:lnTo>
                <a:lnTo>
                  <a:pt x="22859" y="60198"/>
                </a:lnTo>
                <a:lnTo>
                  <a:pt x="26670" y="61722"/>
                </a:lnTo>
                <a:lnTo>
                  <a:pt x="32766" y="64770"/>
                </a:lnTo>
                <a:lnTo>
                  <a:pt x="36576" y="66294"/>
                </a:lnTo>
                <a:lnTo>
                  <a:pt x="39624" y="67056"/>
                </a:lnTo>
                <a:lnTo>
                  <a:pt x="45720" y="70104"/>
                </a:lnTo>
                <a:lnTo>
                  <a:pt x="52578" y="74676"/>
                </a:lnTo>
                <a:lnTo>
                  <a:pt x="55626" y="79248"/>
                </a:lnTo>
                <a:lnTo>
                  <a:pt x="56387" y="81534"/>
                </a:lnTo>
                <a:lnTo>
                  <a:pt x="56388" y="113538"/>
                </a:lnTo>
                <a:lnTo>
                  <a:pt x="60198" y="111252"/>
                </a:lnTo>
                <a:lnTo>
                  <a:pt x="67818" y="105156"/>
                </a:lnTo>
                <a:lnTo>
                  <a:pt x="70866" y="102108"/>
                </a:lnTo>
                <a:lnTo>
                  <a:pt x="73152" y="97536"/>
                </a:lnTo>
                <a:lnTo>
                  <a:pt x="76200" y="88392"/>
                </a:lnTo>
                <a:close/>
              </a:path>
              <a:path w="76200" h="117475">
                <a:moveTo>
                  <a:pt x="70104" y="20574"/>
                </a:moveTo>
                <a:lnTo>
                  <a:pt x="70104" y="9144"/>
                </a:lnTo>
                <a:lnTo>
                  <a:pt x="69342" y="9144"/>
                </a:lnTo>
                <a:lnTo>
                  <a:pt x="69342" y="21336"/>
                </a:lnTo>
                <a:lnTo>
                  <a:pt x="70104" y="205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043573" y="2403348"/>
            <a:ext cx="99060" cy="117475"/>
          </a:xfrm>
          <a:custGeom>
            <a:avLst/>
            <a:gdLst/>
            <a:ahLst/>
            <a:cxnLst/>
            <a:rect l="l" t="t" r="r" b="b"/>
            <a:pathLst>
              <a:path w="99060" h="117475">
                <a:moveTo>
                  <a:pt x="99055" y="57149"/>
                </a:moveTo>
                <a:lnTo>
                  <a:pt x="99055" y="43433"/>
                </a:lnTo>
                <a:lnTo>
                  <a:pt x="97531" y="36575"/>
                </a:lnTo>
                <a:lnTo>
                  <a:pt x="73147" y="3809"/>
                </a:lnTo>
                <a:lnTo>
                  <a:pt x="67051" y="761"/>
                </a:lnTo>
                <a:lnTo>
                  <a:pt x="60955" y="84"/>
                </a:lnTo>
                <a:lnTo>
                  <a:pt x="43429" y="0"/>
                </a:lnTo>
                <a:lnTo>
                  <a:pt x="36571" y="761"/>
                </a:lnTo>
                <a:lnTo>
                  <a:pt x="30475" y="3809"/>
                </a:lnTo>
                <a:lnTo>
                  <a:pt x="23617" y="6857"/>
                </a:lnTo>
                <a:lnTo>
                  <a:pt x="1031" y="46098"/>
                </a:lnTo>
                <a:lnTo>
                  <a:pt x="0" y="59562"/>
                </a:lnTo>
                <a:lnTo>
                  <a:pt x="1104" y="72870"/>
                </a:lnTo>
                <a:lnTo>
                  <a:pt x="18283" y="107441"/>
                </a:lnTo>
                <a:lnTo>
                  <a:pt x="20569" y="109074"/>
                </a:lnTo>
                <a:lnTo>
                  <a:pt x="20569" y="48005"/>
                </a:lnTo>
                <a:lnTo>
                  <a:pt x="21331" y="43433"/>
                </a:lnTo>
                <a:lnTo>
                  <a:pt x="60193" y="15239"/>
                </a:lnTo>
                <a:lnTo>
                  <a:pt x="67051" y="18287"/>
                </a:lnTo>
                <a:lnTo>
                  <a:pt x="72385" y="23621"/>
                </a:lnTo>
                <a:lnTo>
                  <a:pt x="76957" y="29717"/>
                </a:lnTo>
                <a:lnTo>
                  <a:pt x="79243" y="38099"/>
                </a:lnTo>
                <a:lnTo>
                  <a:pt x="79243" y="62483"/>
                </a:lnTo>
                <a:lnTo>
                  <a:pt x="92959" y="62483"/>
                </a:lnTo>
                <a:lnTo>
                  <a:pt x="94483" y="61721"/>
                </a:lnTo>
                <a:lnTo>
                  <a:pt x="96007" y="60197"/>
                </a:lnTo>
                <a:lnTo>
                  <a:pt x="97531" y="59435"/>
                </a:lnTo>
                <a:lnTo>
                  <a:pt x="99055" y="57149"/>
                </a:lnTo>
                <a:close/>
              </a:path>
              <a:path w="99060" h="117475">
                <a:moveTo>
                  <a:pt x="79243" y="62483"/>
                </a:moveTo>
                <a:lnTo>
                  <a:pt x="79243" y="48005"/>
                </a:lnTo>
                <a:lnTo>
                  <a:pt x="20569" y="48005"/>
                </a:lnTo>
                <a:lnTo>
                  <a:pt x="20569" y="62483"/>
                </a:lnTo>
                <a:lnTo>
                  <a:pt x="79243" y="62483"/>
                </a:lnTo>
                <a:close/>
              </a:path>
              <a:path w="99060" h="117475">
                <a:moveTo>
                  <a:pt x="93721" y="106679"/>
                </a:moveTo>
                <a:lnTo>
                  <a:pt x="93721" y="95249"/>
                </a:lnTo>
                <a:lnTo>
                  <a:pt x="92959" y="94487"/>
                </a:lnTo>
                <a:lnTo>
                  <a:pt x="92959" y="93725"/>
                </a:lnTo>
                <a:lnTo>
                  <a:pt x="92197" y="93725"/>
                </a:lnTo>
                <a:lnTo>
                  <a:pt x="91435" y="92963"/>
                </a:lnTo>
                <a:lnTo>
                  <a:pt x="89911" y="92963"/>
                </a:lnTo>
                <a:lnTo>
                  <a:pt x="86863" y="94487"/>
                </a:lnTo>
                <a:lnTo>
                  <a:pt x="82291" y="96011"/>
                </a:lnTo>
                <a:lnTo>
                  <a:pt x="79243" y="97535"/>
                </a:lnTo>
                <a:lnTo>
                  <a:pt x="76957" y="98297"/>
                </a:lnTo>
                <a:lnTo>
                  <a:pt x="65527" y="100583"/>
                </a:lnTo>
                <a:lnTo>
                  <a:pt x="60955" y="101345"/>
                </a:lnTo>
                <a:lnTo>
                  <a:pt x="49525" y="101345"/>
                </a:lnTo>
                <a:lnTo>
                  <a:pt x="44191" y="100583"/>
                </a:lnTo>
                <a:lnTo>
                  <a:pt x="39619" y="98297"/>
                </a:lnTo>
                <a:lnTo>
                  <a:pt x="35047" y="96773"/>
                </a:lnTo>
                <a:lnTo>
                  <a:pt x="31237" y="94487"/>
                </a:lnTo>
                <a:lnTo>
                  <a:pt x="28951" y="90677"/>
                </a:lnTo>
                <a:lnTo>
                  <a:pt x="25903" y="87629"/>
                </a:lnTo>
                <a:lnTo>
                  <a:pt x="23617" y="83057"/>
                </a:lnTo>
                <a:lnTo>
                  <a:pt x="22855" y="78485"/>
                </a:lnTo>
                <a:lnTo>
                  <a:pt x="21331" y="73913"/>
                </a:lnTo>
                <a:lnTo>
                  <a:pt x="20569" y="68579"/>
                </a:lnTo>
                <a:lnTo>
                  <a:pt x="20569" y="109074"/>
                </a:lnTo>
                <a:lnTo>
                  <a:pt x="23617" y="111251"/>
                </a:lnTo>
                <a:lnTo>
                  <a:pt x="37333" y="115823"/>
                </a:lnTo>
                <a:lnTo>
                  <a:pt x="44953" y="117347"/>
                </a:lnTo>
                <a:lnTo>
                  <a:pt x="58669" y="117347"/>
                </a:lnTo>
                <a:lnTo>
                  <a:pt x="72385" y="115061"/>
                </a:lnTo>
                <a:lnTo>
                  <a:pt x="80005" y="113537"/>
                </a:lnTo>
                <a:lnTo>
                  <a:pt x="86101" y="112013"/>
                </a:lnTo>
                <a:lnTo>
                  <a:pt x="88387" y="110489"/>
                </a:lnTo>
                <a:lnTo>
                  <a:pt x="90673" y="109727"/>
                </a:lnTo>
                <a:lnTo>
                  <a:pt x="93721" y="106679"/>
                </a:lnTo>
                <a:close/>
              </a:path>
              <a:path w="99060" h="117475">
                <a:moveTo>
                  <a:pt x="94483" y="102869"/>
                </a:moveTo>
                <a:lnTo>
                  <a:pt x="94483" y="99821"/>
                </a:lnTo>
                <a:lnTo>
                  <a:pt x="93721" y="98297"/>
                </a:lnTo>
                <a:lnTo>
                  <a:pt x="93721" y="103631"/>
                </a:lnTo>
                <a:lnTo>
                  <a:pt x="94483" y="1028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19595" y="2403348"/>
            <a:ext cx="99060" cy="117475"/>
          </a:xfrm>
          <a:custGeom>
            <a:avLst/>
            <a:gdLst/>
            <a:ahLst/>
            <a:cxnLst/>
            <a:rect l="l" t="t" r="r" b="b"/>
            <a:pathLst>
              <a:path w="99060" h="117475">
                <a:moveTo>
                  <a:pt x="99055" y="57149"/>
                </a:moveTo>
                <a:lnTo>
                  <a:pt x="99055" y="43433"/>
                </a:lnTo>
                <a:lnTo>
                  <a:pt x="98293" y="36575"/>
                </a:lnTo>
                <a:lnTo>
                  <a:pt x="96007" y="30479"/>
                </a:lnTo>
                <a:lnTo>
                  <a:pt x="94483" y="24383"/>
                </a:lnTo>
                <a:lnTo>
                  <a:pt x="91435" y="19049"/>
                </a:lnTo>
                <a:lnTo>
                  <a:pt x="83815" y="9905"/>
                </a:lnTo>
                <a:lnTo>
                  <a:pt x="79243" y="6095"/>
                </a:lnTo>
                <a:lnTo>
                  <a:pt x="73147" y="3809"/>
                </a:lnTo>
                <a:lnTo>
                  <a:pt x="67051" y="761"/>
                </a:lnTo>
                <a:lnTo>
                  <a:pt x="60955" y="84"/>
                </a:lnTo>
                <a:lnTo>
                  <a:pt x="44191" y="0"/>
                </a:lnTo>
                <a:lnTo>
                  <a:pt x="36571" y="761"/>
                </a:lnTo>
                <a:lnTo>
                  <a:pt x="6091" y="26669"/>
                </a:lnTo>
                <a:lnTo>
                  <a:pt x="0" y="59562"/>
                </a:lnTo>
                <a:lnTo>
                  <a:pt x="1104" y="72870"/>
                </a:lnTo>
                <a:lnTo>
                  <a:pt x="18283" y="107441"/>
                </a:lnTo>
                <a:lnTo>
                  <a:pt x="21331" y="109346"/>
                </a:lnTo>
                <a:lnTo>
                  <a:pt x="21331" y="43433"/>
                </a:lnTo>
                <a:lnTo>
                  <a:pt x="22093" y="39623"/>
                </a:lnTo>
                <a:lnTo>
                  <a:pt x="23617" y="35813"/>
                </a:lnTo>
                <a:lnTo>
                  <a:pt x="24379" y="31241"/>
                </a:lnTo>
                <a:lnTo>
                  <a:pt x="31237" y="22097"/>
                </a:lnTo>
                <a:lnTo>
                  <a:pt x="60193" y="15239"/>
                </a:lnTo>
                <a:lnTo>
                  <a:pt x="67051" y="18287"/>
                </a:lnTo>
                <a:lnTo>
                  <a:pt x="72385" y="23621"/>
                </a:lnTo>
                <a:lnTo>
                  <a:pt x="76957" y="29717"/>
                </a:lnTo>
                <a:lnTo>
                  <a:pt x="79243" y="38099"/>
                </a:lnTo>
                <a:lnTo>
                  <a:pt x="79243" y="62483"/>
                </a:lnTo>
                <a:lnTo>
                  <a:pt x="92959" y="62483"/>
                </a:lnTo>
                <a:lnTo>
                  <a:pt x="95245" y="61721"/>
                </a:lnTo>
                <a:lnTo>
                  <a:pt x="96769" y="60197"/>
                </a:lnTo>
                <a:lnTo>
                  <a:pt x="98293" y="59435"/>
                </a:lnTo>
                <a:lnTo>
                  <a:pt x="99055" y="57149"/>
                </a:lnTo>
                <a:close/>
              </a:path>
              <a:path w="99060" h="117475">
                <a:moveTo>
                  <a:pt x="79243" y="62483"/>
                </a:moveTo>
                <a:lnTo>
                  <a:pt x="79243" y="48005"/>
                </a:lnTo>
                <a:lnTo>
                  <a:pt x="21331" y="48005"/>
                </a:lnTo>
                <a:lnTo>
                  <a:pt x="21331" y="62483"/>
                </a:lnTo>
                <a:lnTo>
                  <a:pt x="79243" y="62483"/>
                </a:lnTo>
                <a:close/>
              </a:path>
              <a:path w="99060" h="117475">
                <a:moveTo>
                  <a:pt x="92959" y="108203"/>
                </a:moveTo>
                <a:lnTo>
                  <a:pt x="92959" y="93725"/>
                </a:lnTo>
                <a:lnTo>
                  <a:pt x="92197" y="93725"/>
                </a:lnTo>
                <a:lnTo>
                  <a:pt x="91435" y="92963"/>
                </a:lnTo>
                <a:lnTo>
                  <a:pt x="89911" y="92963"/>
                </a:lnTo>
                <a:lnTo>
                  <a:pt x="85339" y="95249"/>
                </a:lnTo>
                <a:lnTo>
                  <a:pt x="82291" y="96011"/>
                </a:lnTo>
                <a:lnTo>
                  <a:pt x="49525" y="101345"/>
                </a:lnTo>
                <a:lnTo>
                  <a:pt x="44191" y="100583"/>
                </a:lnTo>
                <a:lnTo>
                  <a:pt x="39619" y="98297"/>
                </a:lnTo>
                <a:lnTo>
                  <a:pt x="35047" y="96773"/>
                </a:lnTo>
                <a:lnTo>
                  <a:pt x="31237" y="94487"/>
                </a:lnTo>
                <a:lnTo>
                  <a:pt x="28951" y="90677"/>
                </a:lnTo>
                <a:lnTo>
                  <a:pt x="25903" y="87629"/>
                </a:lnTo>
                <a:lnTo>
                  <a:pt x="21331" y="73913"/>
                </a:lnTo>
                <a:lnTo>
                  <a:pt x="21331" y="109346"/>
                </a:lnTo>
                <a:lnTo>
                  <a:pt x="24379" y="111251"/>
                </a:lnTo>
                <a:lnTo>
                  <a:pt x="30475" y="113537"/>
                </a:lnTo>
                <a:lnTo>
                  <a:pt x="37333" y="115823"/>
                </a:lnTo>
                <a:lnTo>
                  <a:pt x="44953" y="117347"/>
                </a:lnTo>
                <a:lnTo>
                  <a:pt x="58669" y="117347"/>
                </a:lnTo>
                <a:lnTo>
                  <a:pt x="64003" y="116585"/>
                </a:lnTo>
                <a:lnTo>
                  <a:pt x="67813" y="115823"/>
                </a:lnTo>
                <a:lnTo>
                  <a:pt x="76957" y="114299"/>
                </a:lnTo>
                <a:lnTo>
                  <a:pt x="86101" y="112013"/>
                </a:lnTo>
                <a:lnTo>
                  <a:pt x="88387" y="110489"/>
                </a:lnTo>
                <a:lnTo>
                  <a:pt x="90673" y="109727"/>
                </a:lnTo>
                <a:lnTo>
                  <a:pt x="92197" y="108203"/>
                </a:lnTo>
                <a:lnTo>
                  <a:pt x="92959" y="108203"/>
                </a:lnTo>
                <a:close/>
              </a:path>
              <a:path w="99060" h="117475">
                <a:moveTo>
                  <a:pt x="93721" y="106679"/>
                </a:moveTo>
                <a:lnTo>
                  <a:pt x="93721" y="95249"/>
                </a:lnTo>
                <a:lnTo>
                  <a:pt x="92959" y="94487"/>
                </a:lnTo>
                <a:lnTo>
                  <a:pt x="92959" y="107441"/>
                </a:lnTo>
                <a:lnTo>
                  <a:pt x="93721" y="106679"/>
                </a:lnTo>
                <a:close/>
              </a:path>
              <a:path w="99060" h="117475">
                <a:moveTo>
                  <a:pt x="94483" y="103631"/>
                </a:moveTo>
                <a:lnTo>
                  <a:pt x="94483" y="98297"/>
                </a:lnTo>
                <a:lnTo>
                  <a:pt x="93721" y="97535"/>
                </a:lnTo>
                <a:lnTo>
                  <a:pt x="93721" y="104393"/>
                </a:lnTo>
                <a:lnTo>
                  <a:pt x="94483" y="1036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348369" y="2403348"/>
            <a:ext cx="92710" cy="116205"/>
          </a:xfrm>
          <a:custGeom>
            <a:avLst/>
            <a:gdLst/>
            <a:ahLst/>
            <a:cxnLst/>
            <a:rect l="l" t="t" r="r" b="b"/>
            <a:pathLst>
              <a:path w="92710" h="116205">
                <a:moveTo>
                  <a:pt x="92201" y="113537"/>
                </a:moveTo>
                <a:lnTo>
                  <a:pt x="92201" y="38861"/>
                </a:lnTo>
                <a:lnTo>
                  <a:pt x="91439" y="32765"/>
                </a:lnTo>
                <a:lnTo>
                  <a:pt x="67055" y="761"/>
                </a:lnTo>
                <a:lnTo>
                  <a:pt x="60959" y="0"/>
                </a:lnTo>
                <a:lnTo>
                  <a:pt x="48005" y="0"/>
                </a:lnTo>
                <a:lnTo>
                  <a:pt x="41909" y="1523"/>
                </a:lnTo>
                <a:lnTo>
                  <a:pt x="29717" y="7619"/>
                </a:lnTo>
                <a:lnTo>
                  <a:pt x="23621" y="12191"/>
                </a:lnTo>
                <a:lnTo>
                  <a:pt x="18287" y="19049"/>
                </a:lnTo>
                <a:lnTo>
                  <a:pt x="18287" y="4571"/>
                </a:lnTo>
                <a:lnTo>
                  <a:pt x="17525" y="3809"/>
                </a:lnTo>
                <a:lnTo>
                  <a:pt x="17525" y="3047"/>
                </a:lnTo>
                <a:lnTo>
                  <a:pt x="16763" y="2285"/>
                </a:lnTo>
                <a:lnTo>
                  <a:pt x="16001" y="2285"/>
                </a:lnTo>
                <a:lnTo>
                  <a:pt x="15239" y="1523"/>
                </a:lnTo>
                <a:lnTo>
                  <a:pt x="3047" y="1523"/>
                </a:lnTo>
                <a:lnTo>
                  <a:pt x="2285" y="2285"/>
                </a:lnTo>
                <a:lnTo>
                  <a:pt x="1523" y="2285"/>
                </a:lnTo>
                <a:lnTo>
                  <a:pt x="0" y="3809"/>
                </a:lnTo>
                <a:lnTo>
                  <a:pt x="0" y="113537"/>
                </a:lnTo>
                <a:lnTo>
                  <a:pt x="761" y="113537"/>
                </a:lnTo>
                <a:lnTo>
                  <a:pt x="761" y="114299"/>
                </a:lnTo>
                <a:lnTo>
                  <a:pt x="1523" y="114299"/>
                </a:lnTo>
                <a:lnTo>
                  <a:pt x="2285" y="115061"/>
                </a:lnTo>
                <a:lnTo>
                  <a:pt x="3809" y="115061"/>
                </a:lnTo>
                <a:lnTo>
                  <a:pt x="5333" y="115823"/>
                </a:lnTo>
                <a:lnTo>
                  <a:pt x="14477" y="115823"/>
                </a:lnTo>
                <a:lnTo>
                  <a:pt x="16001" y="115061"/>
                </a:lnTo>
                <a:lnTo>
                  <a:pt x="17525" y="115061"/>
                </a:lnTo>
                <a:lnTo>
                  <a:pt x="18287" y="114299"/>
                </a:lnTo>
                <a:lnTo>
                  <a:pt x="19049" y="114299"/>
                </a:lnTo>
                <a:lnTo>
                  <a:pt x="19049" y="113537"/>
                </a:lnTo>
                <a:lnTo>
                  <a:pt x="19811" y="113537"/>
                </a:lnTo>
                <a:lnTo>
                  <a:pt x="19811" y="37337"/>
                </a:lnTo>
                <a:lnTo>
                  <a:pt x="25145" y="30479"/>
                </a:lnTo>
                <a:lnTo>
                  <a:pt x="30479" y="25145"/>
                </a:lnTo>
                <a:lnTo>
                  <a:pt x="35051" y="22097"/>
                </a:lnTo>
                <a:lnTo>
                  <a:pt x="40385" y="18287"/>
                </a:lnTo>
                <a:lnTo>
                  <a:pt x="44957" y="16763"/>
                </a:lnTo>
                <a:lnTo>
                  <a:pt x="54101" y="16763"/>
                </a:lnTo>
                <a:lnTo>
                  <a:pt x="57149" y="17525"/>
                </a:lnTo>
                <a:lnTo>
                  <a:pt x="63245" y="20573"/>
                </a:lnTo>
                <a:lnTo>
                  <a:pt x="65531" y="22097"/>
                </a:lnTo>
                <a:lnTo>
                  <a:pt x="67055" y="25145"/>
                </a:lnTo>
                <a:lnTo>
                  <a:pt x="69341" y="27431"/>
                </a:lnTo>
                <a:lnTo>
                  <a:pt x="70103" y="31241"/>
                </a:lnTo>
                <a:lnTo>
                  <a:pt x="71627" y="34289"/>
                </a:lnTo>
                <a:lnTo>
                  <a:pt x="72389" y="38099"/>
                </a:lnTo>
                <a:lnTo>
                  <a:pt x="72389" y="112775"/>
                </a:lnTo>
                <a:lnTo>
                  <a:pt x="74675" y="115061"/>
                </a:lnTo>
                <a:lnTo>
                  <a:pt x="76199" y="115061"/>
                </a:lnTo>
                <a:lnTo>
                  <a:pt x="77723" y="115823"/>
                </a:lnTo>
                <a:lnTo>
                  <a:pt x="87629" y="115823"/>
                </a:lnTo>
                <a:lnTo>
                  <a:pt x="88391" y="115061"/>
                </a:lnTo>
                <a:lnTo>
                  <a:pt x="90677" y="115061"/>
                </a:lnTo>
                <a:lnTo>
                  <a:pt x="92201" y="1135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522871" y="2403348"/>
            <a:ext cx="98425" cy="117475"/>
          </a:xfrm>
          <a:custGeom>
            <a:avLst/>
            <a:gdLst/>
            <a:ahLst/>
            <a:cxnLst/>
            <a:rect l="l" t="t" r="r" b="b"/>
            <a:pathLst>
              <a:path w="98425" h="117475">
                <a:moveTo>
                  <a:pt x="98293" y="57149"/>
                </a:moveTo>
                <a:lnTo>
                  <a:pt x="98293" y="43433"/>
                </a:lnTo>
                <a:lnTo>
                  <a:pt x="97531" y="36575"/>
                </a:lnTo>
                <a:lnTo>
                  <a:pt x="73147" y="3809"/>
                </a:lnTo>
                <a:lnTo>
                  <a:pt x="67051" y="761"/>
                </a:lnTo>
                <a:lnTo>
                  <a:pt x="60193" y="76"/>
                </a:lnTo>
                <a:lnTo>
                  <a:pt x="43429" y="0"/>
                </a:lnTo>
                <a:lnTo>
                  <a:pt x="36571" y="761"/>
                </a:lnTo>
                <a:lnTo>
                  <a:pt x="30475" y="3809"/>
                </a:lnTo>
                <a:lnTo>
                  <a:pt x="23617" y="6857"/>
                </a:lnTo>
                <a:lnTo>
                  <a:pt x="1031" y="46098"/>
                </a:lnTo>
                <a:lnTo>
                  <a:pt x="0" y="59562"/>
                </a:lnTo>
                <a:lnTo>
                  <a:pt x="1104" y="72870"/>
                </a:lnTo>
                <a:lnTo>
                  <a:pt x="18283" y="107441"/>
                </a:lnTo>
                <a:lnTo>
                  <a:pt x="20569" y="109074"/>
                </a:lnTo>
                <a:lnTo>
                  <a:pt x="20569" y="43433"/>
                </a:lnTo>
                <a:lnTo>
                  <a:pt x="21331" y="39623"/>
                </a:lnTo>
                <a:lnTo>
                  <a:pt x="22855" y="35813"/>
                </a:lnTo>
                <a:lnTo>
                  <a:pt x="24379" y="31241"/>
                </a:lnTo>
                <a:lnTo>
                  <a:pt x="25903" y="28193"/>
                </a:lnTo>
                <a:lnTo>
                  <a:pt x="28951" y="25145"/>
                </a:lnTo>
                <a:lnTo>
                  <a:pt x="31237" y="22097"/>
                </a:lnTo>
                <a:lnTo>
                  <a:pt x="34285" y="19811"/>
                </a:lnTo>
                <a:lnTo>
                  <a:pt x="38095" y="17525"/>
                </a:lnTo>
                <a:lnTo>
                  <a:pt x="41143" y="16001"/>
                </a:lnTo>
                <a:lnTo>
                  <a:pt x="45715" y="15239"/>
                </a:lnTo>
                <a:lnTo>
                  <a:pt x="60193" y="15239"/>
                </a:lnTo>
                <a:lnTo>
                  <a:pt x="67051" y="18287"/>
                </a:lnTo>
                <a:lnTo>
                  <a:pt x="71860" y="23896"/>
                </a:lnTo>
                <a:lnTo>
                  <a:pt x="77389" y="34568"/>
                </a:lnTo>
                <a:lnTo>
                  <a:pt x="78481" y="48005"/>
                </a:lnTo>
                <a:lnTo>
                  <a:pt x="78481" y="62483"/>
                </a:lnTo>
                <a:lnTo>
                  <a:pt x="92959" y="62483"/>
                </a:lnTo>
                <a:lnTo>
                  <a:pt x="94483" y="61721"/>
                </a:lnTo>
                <a:lnTo>
                  <a:pt x="96007" y="60197"/>
                </a:lnTo>
                <a:lnTo>
                  <a:pt x="97531" y="59435"/>
                </a:lnTo>
                <a:lnTo>
                  <a:pt x="98293" y="57149"/>
                </a:lnTo>
                <a:close/>
              </a:path>
              <a:path w="98425" h="117475">
                <a:moveTo>
                  <a:pt x="78481" y="62483"/>
                </a:moveTo>
                <a:lnTo>
                  <a:pt x="78481" y="48005"/>
                </a:lnTo>
                <a:lnTo>
                  <a:pt x="20569" y="48005"/>
                </a:lnTo>
                <a:lnTo>
                  <a:pt x="20569" y="62483"/>
                </a:lnTo>
                <a:lnTo>
                  <a:pt x="78481" y="62483"/>
                </a:lnTo>
                <a:close/>
              </a:path>
              <a:path w="98425" h="117475">
                <a:moveTo>
                  <a:pt x="92959" y="107441"/>
                </a:moveTo>
                <a:lnTo>
                  <a:pt x="92959" y="93725"/>
                </a:lnTo>
                <a:lnTo>
                  <a:pt x="91435" y="93725"/>
                </a:lnTo>
                <a:lnTo>
                  <a:pt x="91435" y="92963"/>
                </a:lnTo>
                <a:lnTo>
                  <a:pt x="89911" y="92963"/>
                </a:lnTo>
                <a:lnTo>
                  <a:pt x="86863" y="94487"/>
                </a:lnTo>
                <a:lnTo>
                  <a:pt x="82291" y="96011"/>
                </a:lnTo>
                <a:lnTo>
                  <a:pt x="79243" y="97535"/>
                </a:lnTo>
                <a:lnTo>
                  <a:pt x="73147" y="99059"/>
                </a:lnTo>
                <a:lnTo>
                  <a:pt x="69337" y="99821"/>
                </a:lnTo>
                <a:lnTo>
                  <a:pt x="64765" y="100583"/>
                </a:lnTo>
                <a:lnTo>
                  <a:pt x="60955" y="101345"/>
                </a:lnTo>
                <a:lnTo>
                  <a:pt x="48763" y="101345"/>
                </a:lnTo>
                <a:lnTo>
                  <a:pt x="43429" y="100583"/>
                </a:lnTo>
                <a:lnTo>
                  <a:pt x="39619" y="98297"/>
                </a:lnTo>
                <a:lnTo>
                  <a:pt x="35047" y="96773"/>
                </a:lnTo>
                <a:lnTo>
                  <a:pt x="22855" y="78485"/>
                </a:lnTo>
                <a:lnTo>
                  <a:pt x="21331" y="73913"/>
                </a:lnTo>
                <a:lnTo>
                  <a:pt x="20569" y="68579"/>
                </a:lnTo>
                <a:lnTo>
                  <a:pt x="20569" y="109074"/>
                </a:lnTo>
                <a:lnTo>
                  <a:pt x="23617" y="111251"/>
                </a:lnTo>
                <a:lnTo>
                  <a:pt x="37333" y="115823"/>
                </a:lnTo>
                <a:lnTo>
                  <a:pt x="44953" y="117347"/>
                </a:lnTo>
                <a:lnTo>
                  <a:pt x="59431" y="117220"/>
                </a:lnTo>
                <a:lnTo>
                  <a:pt x="72385" y="115061"/>
                </a:lnTo>
                <a:lnTo>
                  <a:pt x="80005" y="113537"/>
                </a:lnTo>
                <a:lnTo>
                  <a:pt x="86101" y="112013"/>
                </a:lnTo>
                <a:lnTo>
                  <a:pt x="88387" y="110489"/>
                </a:lnTo>
                <a:lnTo>
                  <a:pt x="91435" y="108965"/>
                </a:lnTo>
                <a:lnTo>
                  <a:pt x="92959" y="107441"/>
                </a:lnTo>
                <a:close/>
              </a:path>
              <a:path w="98425" h="117475">
                <a:moveTo>
                  <a:pt x="93721" y="105917"/>
                </a:moveTo>
                <a:lnTo>
                  <a:pt x="93721" y="95249"/>
                </a:lnTo>
                <a:lnTo>
                  <a:pt x="92959" y="95249"/>
                </a:lnTo>
                <a:lnTo>
                  <a:pt x="92959" y="106679"/>
                </a:lnTo>
                <a:lnTo>
                  <a:pt x="93721" y="1059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644025" y="2417826"/>
            <a:ext cx="88900" cy="102870"/>
          </a:xfrm>
          <a:custGeom>
            <a:avLst/>
            <a:gdLst/>
            <a:ahLst/>
            <a:cxnLst/>
            <a:rect l="l" t="t" r="r" b="b"/>
            <a:pathLst>
              <a:path w="88900" h="102869">
                <a:moveTo>
                  <a:pt x="68580" y="48768"/>
                </a:moveTo>
                <a:lnTo>
                  <a:pt x="68580" y="34290"/>
                </a:lnTo>
                <a:lnTo>
                  <a:pt x="45720" y="34290"/>
                </a:lnTo>
                <a:lnTo>
                  <a:pt x="6096" y="50292"/>
                </a:lnTo>
                <a:lnTo>
                  <a:pt x="3810" y="54864"/>
                </a:lnTo>
                <a:lnTo>
                  <a:pt x="1524" y="58674"/>
                </a:lnTo>
                <a:lnTo>
                  <a:pt x="0" y="64008"/>
                </a:lnTo>
                <a:lnTo>
                  <a:pt x="0" y="75438"/>
                </a:lnTo>
                <a:lnTo>
                  <a:pt x="762" y="80010"/>
                </a:lnTo>
                <a:lnTo>
                  <a:pt x="3048" y="83820"/>
                </a:lnTo>
                <a:lnTo>
                  <a:pt x="4572" y="88392"/>
                </a:lnTo>
                <a:lnTo>
                  <a:pt x="20574" y="100076"/>
                </a:lnTo>
                <a:lnTo>
                  <a:pt x="20574" y="63246"/>
                </a:lnTo>
                <a:lnTo>
                  <a:pt x="22098" y="60960"/>
                </a:lnTo>
                <a:lnTo>
                  <a:pt x="38100" y="50292"/>
                </a:lnTo>
                <a:lnTo>
                  <a:pt x="41910" y="49530"/>
                </a:lnTo>
                <a:lnTo>
                  <a:pt x="45720" y="48895"/>
                </a:lnTo>
                <a:lnTo>
                  <a:pt x="68580" y="48768"/>
                </a:lnTo>
                <a:close/>
              </a:path>
              <a:path w="88900" h="102869">
                <a:moveTo>
                  <a:pt x="6096" y="7620"/>
                </a:moveTo>
                <a:lnTo>
                  <a:pt x="6096" y="0"/>
                </a:lnTo>
                <a:lnTo>
                  <a:pt x="5334" y="762"/>
                </a:lnTo>
                <a:lnTo>
                  <a:pt x="5334" y="6858"/>
                </a:lnTo>
                <a:lnTo>
                  <a:pt x="6096" y="7620"/>
                </a:lnTo>
                <a:close/>
              </a:path>
              <a:path w="88900" h="102869">
                <a:moveTo>
                  <a:pt x="88392" y="98298"/>
                </a:moveTo>
                <a:lnTo>
                  <a:pt x="88392" y="19050"/>
                </a:lnTo>
                <a:lnTo>
                  <a:pt x="87630" y="12954"/>
                </a:lnTo>
                <a:lnTo>
                  <a:pt x="86106" y="8382"/>
                </a:lnTo>
                <a:lnTo>
                  <a:pt x="84582" y="3048"/>
                </a:lnTo>
                <a:lnTo>
                  <a:pt x="82296" y="-1523"/>
                </a:lnTo>
                <a:lnTo>
                  <a:pt x="78486" y="-4571"/>
                </a:lnTo>
                <a:lnTo>
                  <a:pt x="75438" y="-7619"/>
                </a:lnTo>
                <a:lnTo>
                  <a:pt x="70866" y="-10667"/>
                </a:lnTo>
                <a:lnTo>
                  <a:pt x="60198" y="-13715"/>
                </a:lnTo>
                <a:lnTo>
                  <a:pt x="53340" y="-14477"/>
                </a:lnTo>
                <a:lnTo>
                  <a:pt x="37338" y="-14477"/>
                </a:lnTo>
                <a:lnTo>
                  <a:pt x="25908" y="-12191"/>
                </a:lnTo>
                <a:lnTo>
                  <a:pt x="22860" y="-10667"/>
                </a:lnTo>
                <a:lnTo>
                  <a:pt x="19050" y="-9905"/>
                </a:lnTo>
                <a:lnTo>
                  <a:pt x="16002" y="-8381"/>
                </a:lnTo>
                <a:lnTo>
                  <a:pt x="13716" y="-6857"/>
                </a:lnTo>
                <a:lnTo>
                  <a:pt x="9144" y="-4571"/>
                </a:lnTo>
                <a:lnTo>
                  <a:pt x="6096" y="-1523"/>
                </a:lnTo>
                <a:lnTo>
                  <a:pt x="6096" y="9906"/>
                </a:lnTo>
                <a:lnTo>
                  <a:pt x="6858" y="9906"/>
                </a:lnTo>
                <a:lnTo>
                  <a:pt x="6858" y="10668"/>
                </a:lnTo>
                <a:lnTo>
                  <a:pt x="8382" y="12192"/>
                </a:lnTo>
                <a:lnTo>
                  <a:pt x="10668" y="12192"/>
                </a:lnTo>
                <a:lnTo>
                  <a:pt x="11430" y="11430"/>
                </a:lnTo>
                <a:lnTo>
                  <a:pt x="13716" y="10668"/>
                </a:lnTo>
                <a:lnTo>
                  <a:pt x="16002" y="9144"/>
                </a:lnTo>
                <a:lnTo>
                  <a:pt x="18288" y="8382"/>
                </a:lnTo>
                <a:lnTo>
                  <a:pt x="21336" y="6858"/>
                </a:lnTo>
                <a:lnTo>
                  <a:pt x="23622" y="5334"/>
                </a:lnTo>
                <a:lnTo>
                  <a:pt x="27432" y="3810"/>
                </a:lnTo>
                <a:lnTo>
                  <a:pt x="31242" y="3048"/>
                </a:lnTo>
                <a:lnTo>
                  <a:pt x="35052" y="1524"/>
                </a:lnTo>
                <a:lnTo>
                  <a:pt x="39624" y="762"/>
                </a:lnTo>
                <a:lnTo>
                  <a:pt x="48768" y="762"/>
                </a:lnTo>
                <a:lnTo>
                  <a:pt x="52578" y="1524"/>
                </a:lnTo>
                <a:lnTo>
                  <a:pt x="55626" y="3048"/>
                </a:lnTo>
                <a:lnTo>
                  <a:pt x="58674" y="3810"/>
                </a:lnTo>
                <a:lnTo>
                  <a:pt x="60960" y="5334"/>
                </a:lnTo>
                <a:lnTo>
                  <a:pt x="63246" y="7620"/>
                </a:lnTo>
                <a:lnTo>
                  <a:pt x="66294" y="12192"/>
                </a:lnTo>
                <a:lnTo>
                  <a:pt x="67056" y="15240"/>
                </a:lnTo>
                <a:lnTo>
                  <a:pt x="68580" y="18288"/>
                </a:lnTo>
                <a:lnTo>
                  <a:pt x="68580" y="89535"/>
                </a:lnTo>
                <a:lnTo>
                  <a:pt x="70866" y="86868"/>
                </a:lnTo>
                <a:lnTo>
                  <a:pt x="70866" y="98298"/>
                </a:lnTo>
                <a:lnTo>
                  <a:pt x="72390" y="99822"/>
                </a:lnTo>
                <a:lnTo>
                  <a:pt x="72390" y="100584"/>
                </a:lnTo>
                <a:lnTo>
                  <a:pt x="74676" y="100584"/>
                </a:lnTo>
                <a:lnTo>
                  <a:pt x="76200" y="101346"/>
                </a:lnTo>
                <a:lnTo>
                  <a:pt x="83820" y="101346"/>
                </a:lnTo>
                <a:lnTo>
                  <a:pt x="84582" y="100584"/>
                </a:lnTo>
                <a:lnTo>
                  <a:pt x="86868" y="100584"/>
                </a:lnTo>
                <a:lnTo>
                  <a:pt x="86868" y="99822"/>
                </a:lnTo>
                <a:lnTo>
                  <a:pt x="88392" y="98298"/>
                </a:lnTo>
                <a:close/>
              </a:path>
              <a:path w="88900" h="102869">
                <a:moveTo>
                  <a:pt x="68580" y="89535"/>
                </a:moveTo>
                <a:lnTo>
                  <a:pt x="68580" y="71628"/>
                </a:lnTo>
                <a:lnTo>
                  <a:pt x="64008" y="76962"/>
                </a:lnTo>
                <a:lnTo>
                  <a:pt x="59436" y="80772"/>
                </a:lnTo>
                <a:lnTo>
                  <a:pt x="54864" y="83820"/>
                </a:lnTo>
                <a:lnTo>
                  <a:pt x="50292" y="86106"/>
                </a:lnTo>
                <a:lnTo>
                  <a:pt x="45720" y="87630"/>
                </a:lnTo>
                <a:lnTo>
                  <a:pt x="34290" y="87630"/>
                </a:lnTo>
                <a:lnTo>
                  <a:pt x="28956" y="86106"/>
                </a:lnTo>
                <a:lnTo>
                  <a:pt x="25908" y="82296"/>
                </a:lnTo>
                <a:lnTo>
                  <a:pt x="22098" y="79248"/>
                </a:lnTo>
                <a:lnTo>
                  <a:pt x="20574" y="74676"/>
                </a:lnTo>
                <a:lnTo>
                  <a:pt x="20574" y="100076"/>
                </a:lnTo>
                <a:lnTo>
                  <a:pt x="26670" y="102108"/>
                </a:lnTo>
                <a:lnTo>
                  <a:pt x="31242" y="102761"/>
                </a:lnTo>
                <a:lnTo>
                  <a:pt x="43434" y="102870"/>
                </a:lnTo>
                <a:lnTo>
                  <a:pt x="49530" y="101346"/>
                </a:lnTo>
                <a:lnTo>
                  <a:pt x="55626" y="98298"/>
                </a:lnTo>
                <a:lnTo>
                  <a:pt x="61722" y="96012"/>
                </a:lnTo>
                <a:lnTo>
                  <a:pt x="66294" y="92202"/>
                </a:lnTo>
                <a:lnTo>
                  <a:pt x="68580" y="895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768231" y="2404872"/>
            <a:ext cx="92710" cy="116205"/>
          </a:xfrm>
          <a:custGeom>
            <a:avLst/>
            <a:gdLst/>
            <a:ahLst/>
            <a:cxnLst/>
            <a:rect l="l" t="t" r="r" b="b"/>
            <a:pathLst>
              <a:path w="92710" h="116205">
                <a:moveTo>
                  <a:pt x="92201" y="112013"/>
                </a:moveTo>
                <a:lnTo>
                  <a:pt x="92201" y="1523"/>
                </a:lnTo>
                <a:lnTo>
                  <a:pt x="91439" y="1523"/>
                </a:lnTo>
                <a:lnTo>
                  <a:pt x="89915" y="0"/>
                </a:lnTo>
                <a:lnTo>
                  <a:pt x="75437" y="0"/>
                </a:lnTo>
                <a:lnTo>
                  <a:pt x="74675" y="761"/>
                </a:lnTo>
                <a:lnTo>
                  <a:pt x="73913" y="761"/>
                </a:lnTo>
                <a:lnTo>
                  <a:pt x="73151" y="1523"/>
                </a:lnTo>
                <a:lnTo>
                  <a:pt x="73151" y="2285"/>
                </a:lnTo>
                <a:lnTo>
                  <a:pt x="72389" y="3047"/>
                </a:lnTo>
                <a:lnTo>
                  <a:pt x="72389" y="78485"/>
                </a:lnTo>
                <a:lnTo>
                  <a:pt x="67055" y="85343"/>
                </a:lnTo>
                <a:lnTo>
                  <a:pt x="61721" y="89915"/>
                </a:lnTo>
                <a:lnTo>
                  <a:pt x="57149" y="93725"/>
                </a:lnTo>
                <a:lnTo>
                  <a:pt x="52577" y="96773"/>
                </a:lnTo>
                <a:lnTo>
                  <a:pt x="47243" y="99059"/>
                </a:lnTo>
                <a:lnTo>
                  <a:pt x="38861" y="99059"/>
                </a:lnTo>
                <a:lnTo>
                  <a:pt x="35051" y="98297"/>
                </a:lnTo>
                <a:lnTo>
                  <a:pt x="32765" y="96773"/>
                </a:lnTo>
                <a:lnTo>
                  <a:pt x="29717" y="95249"/>
                </a:lnTo>
                <a:lnTo>
                  <a:pt x="19811" y="2285"/>
                </a:lnTo>
                <a:lnTo>
                  <a:pt x="18287" y="761"/>
                </a:lnTo>
                <a:lnTo>
                  <a:pt x="17525" y="761"/>
                </a:lnTo>
                <a:lnTo>
                  <a:pt x="16763" y="0"/>
                </a:lnTo>
                <a:lnTo>
                  <a:pt x="3047" y="0"/>
                </a:lnTo>
                <a:lnTo>
                  <a:pt x="2285" y="761"/>
                </a:lnTo>
                <a:lnTo>
                  <a:pt x="1523" y="761"/>
                </a:lnTo>
                <a:lnTo>
                  <a:pt x="0" y="2285"/>
                </a:lnTo>
                <a:lnTo>
                  <a:pt x="0" y="76199"/>
                </a:lnTo>
                <a:lnTo>
                  <a:pt x="20573" y="112013"/>
                </a:lnTo>
                <a:lnTo>
                  <a:pt x="25145" y="114299"/>
                </a:lnTo>
                <a:lnTo>
                  <a:pt x="31241" y="115823"/>
                </a:lnTo>
                <a:lnTo>
                  <a:pt x="44195" y="115823"/>
                </a:lnTo>
                <a:lnTo>
                  <a:pt x="50291" y="114299"/>
                </a:lnTo>
                <a:lnTo>
                  <a:pt x="62483" y="108203"/>
                </a:lnTo>
                <a:lnTo>
                  <a:pt x="68579" y="102869"/>
                </a:lnTo>
                <a:lnTo>
                  <a:pt x="74675" y="96011"/>
                </a:lnTo>
                <a:lnTo>
                  <a:pt x="74675" y="112013"/>
                </a:lnTo>
                <a:lnTo>
                  <a:pt x="76199" y="113537"/>
                </a:lnTo>
                <a:lnTo>
                  <a:pt x="77723" y="113537"/>
                </a:lnTo>
                <a:lnTo>
                  <a:pt x="79247" y="114299"/>
                </a:lnTo>
                <a:lnTo>
                  <a:pt x="87629" y="114299"/>
                </a:lnTo>
                <a:lnTo>
                  <a:pt x="89153" y="113537"/>
                </a:lnTo>
                <a:lnTo>
                  <a:pt x="90677" y="113537"/>
                </a:lnTo>
                <a:lnTo>
                  <a:pt x="92201" y="1120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942729" y="2355342"/>
            <a:ext cx="98425" cy="165735"/>
          </a:xfrm>
          <a:custGeom>
            <a:avLst/>
            <a:gdLst/>
            <a:ahLst/>
            <a:cxnLst/>
            <a:rect l="l" t="t" r="r" b="b"/>
            <a:pathLst>
              <a:path w="98425" h="165735">
                <a:moveTo>
                  <a:pt x="78486" y="84582"/>
                </a:moveTo>
                <a:lnTo>
                  <a:pt x="78486" y="64008"/>
                </a:lnTo>
                <a:lnTo>
                  <a:pt x="73152" y="58674"/>
                </a:lnTo>
                <a:lnTo>
                  <a:pt x="68580" y="54864"/>
                </a:lnTo>
                <a:lnTo>
                  <a:pt x="57912" y="48768"/>
                </a:lnTo>
                <a:lnTo>
                  <a:pt x="53340" y="48196"/>
                </a:lnTo>
                <a:lnTo>
                  <a:pt x="37338" y="48101"/>
                </a:lnTo>
                <a:lnTo>
                  <a:pt x="32004" y="48768"/>
                </a:lnTo>
                <a:lnTo>
                  <a:pt x="4572" y="75438"/>
                </a:lnTo>
                <a:lnTo>
                  <a:pt x="3048" y="83058"/>
                </a:lnTo>
                <a:lnTo>
                  <a:pt x="762" y="90678"/>
                </a:lnTo>
                <a:lnTo>
                  <a:pt x="0" y="98298"/>
                </a:lnTo>
                <a:lnTo>
                  <a:pt x="0" y="115824"/>
                </a:lnTo>
                <a:lnTo>
                  <a:pt x="9906" y="148590"/>
                </a:lnTo>
                <a:lnTo>
                  <a:pt x="12954" y="153162"/>
                </a:lnTo>
                <a:lnTo>
                  <a:pt x="17526" y="157734"/>
                </a:lnTo>
                <a:lnTo>
                  <a:pt x="19812" y="159040"/>
                </a:lnTo>
                <a:lnTo>
                  <a:pt x="19812" y="100584"/>
                </a:lnTo>
                <a:lnTo>
                  <a:pt x="20574" y="96012"/>
                </a:lnTo>
                <a:lnTo>
                  <a:pt x="21336" y="90678"/>
                </a:lnTo>
                <a:lnTo>
                  <a:pt x="24384" y="81534"/>
                </a:lnTo>
                <a:lnTo>
                  <a:pt x="26670" y="77724"/>
                </a:lnTo>
                <a:lnTo>
                  <a:pt x="28194" y="73914"/>
                </a:lnTo>
                <a:lnTo>
                  <a:pt x="53340" y="64770"/>
                </a:lnTo>
                <a:lnTo>
                  <a:pt x="57912" y="66294"/>
                </a:lnTo>
                <a:lnTo>
                  <a:pt x="63246" y="70104"/>
                </a:lnTo>
                <a:lnTo>
                  <a:pt x="67818" y="73152"/>
                </a:lnTo>
                <a:lnTo>
                  <a:pt x="73152" y="78486"/>
                </a:lnTo>
                <a:lnTo>
                  <a:pt x="78486" y="84582"/>
                </a:lnTo>
                <a:close/>
              </a:path>
              <a:path w="98425" h="165735">
                <a:moveTo>
                  <a:pt x="97536" y="162306"/>
                </a:moveTo>
                <a:lnTo>
                  <a:pt x="97536" y="-761"/>
                </a:lnTo>
                <a:lnTo>
                  <a:pt x="96774" y="-761"/>
                </a:lnTo>
                <a:lnTo>
                  <a:pt x="96012" y="-1523"/>
                </a:lnTo>
                <a:lnTo>
                  <a:pt x="92964" y="-1523"/>
                </a:lnTo>
                <a:lnTo>
                  <a:pt x="92202" y="-2285"/>
                </a:lnTo>
                <a:lnTo>
                  <a:pt x="84582" y="-2285"/>
                </a:lnTo>
                <a:lnTo>
                  <a:pt x="83820" y="-1523"/>
                </a:lnTo>
                <a:lnTo>
                  <a:pt x="80772" y="-1523"/>
                </a:lnTo>
                <a:lnTo>
                  <a:pt x="80010" y="-761"/>
                </a:lnTo>
                <a:lnTo>
                  <a:pt x="79248" y="-761"/>
                </a:lnTo>
                <a:lnTo>
                  <a:pt x="79248" y="0"/>
                </a:lnTo>
                <a:lnTo>
                  <a:pt x="78486" y="762"/>
                </a:lnTo>
                <a:lnTo>
                  <a:pt x="78486" y="127254"/>
                </a:lnTo>
                <a:lnTo>
                  <a:pt x="75438" y="131826"/>
                </a:lnTo>
                <a:lnTo>
                  <a:pt x="72390" y="134874"/>
                </a:lnTo>
                <a:lnTo>
                  <a:pt x="69342" y="137160"/>
                </a:lnTo>
                <a:lnTo>
                  <a:pt x="67056" y="140208"/>
                </a:lnTo>
                <a:lnTo>
                  <a:pt x="64008" y="142494"/>
                </a:lnTo>
                <a:lnTo>
                  <a:pt x="59436" y="145542"/>
                </a:lnTo>
                <a:lnTo>
                  <a:pt x="56388" y="147066"/>
                </a:lnTo>
                <a:lnTo>
                  <a:pt x="54102" y="147828"/>
                </a:lnTo>
                <a:lnTo>
                  <a:pt x="51816" y="147828"/>
                </a:lnTo>
                <a:lnTo>
                  <a:pt x="49530" y="148590"/>
                </a:lnTo>
                <a:lnTo>
                  <a:pt x="41910" y="148590"/>
                </a:lnTo>
                <a:lnTo>
                  <a:pt x="37338" y="147066"/>
                </a:lnTo>
                <a:lnTo>
                  <a:pt x="33528" y="144780"/>
                </a:lnTo>
                <a:lnTo>
                  <a:pt x="30480" y="142494"/>
                </a:lnTo>
                <a:lnTo>
                  <a:pt x="27432" y="139446"/>
                </a:lnTo>
                <a:lnTo>
                  <a:pt x="25908" y="135636"/>
                </a:lnTo>
                <a:lnTo>
                  <a:pt x="23622" y="131064"/>
                </a:lnTo>
                <a:lnTo>
                  <a:pt x="22098" y="126492"/>
                </a:lnTo>
                <a:lnTo>
                  <a:pt x="21336" y="121158"/>
                </a:lnTo>
                <a:lnTo>
                  <a:pt x="20574" y="116586"/>
                </a:lnTo>
                <a:lnTo>
                  <a:pt x="19812" y="111252"/>
                </a:lnTo>
                <a:lnTo>
                  <a:pt x="19812" y="159040"/>
                </a:lnTo>
                <a:lnTo>
                  <a:pt x="22860" y="160782"/>
                </a:lnTo>
                <a:lnTo>
                  <a:pt x="28956" y="163830"/>
                </a:lnTo>
                <a:lnTo>
                  <a:pt x="35814" y="165354"/>
                </a:lnTo>
                <a:lnTo>
                  <a:pt x="50292" y="165354"/>
                </a:lnTo>
                <a:lnTo>
                  <a:pt x="57150" y="163830"/>
                </a:lnTo>
                <a:lnTo>
                  <a:pt x="63246" y="160020"/>
                </a:lnTo>
                <a:lnTo>
                  <a:pt x="69342" y="156972"/>
                </a:lnTo>
                <a:lnTo>
                  <a:pt x="75438" y="151638"/>
                </a:lnTo>
                <a:lnTo>
                  <a:pt x="80772" y="145542"/>
                </a:lnTo>
                <a:lnTo>
                  <a:pt x="80772" y="161544"/>
                </a:lnTo>
                <a:lnTo>
                  <a:pt x="81534" y="161544"/>
                </a:lnTo>
                <a:lnTo>
                  <a:pt x="81534" y="162306"/>
                </a:lnTo>
                <a:lnTo>
                  <a:pt x="82296" y="162306"/>
                </a:lnTo>
                <a:lnTo>
                  <a:pt x="83058" y="163068"/>
                </a:lnTo>
                <a:lnTo>
                  <a:pt x="84582" y="163068"/>
                </a:lnTo>
                <a:lnTo>
                  <a:pt x="85344" y="163830"/>
                </a:lnTo>
                <a:lnTo>
                  <a:pt x="93726" y="163830"/>
                </a:lnTo>
                <a:lnTo>
                  <a:pt x="94488" y="163068"/>
                </a:lnTo>
                <a:lnTo>
                  <a:pt x="96774" y="163068"/>
                </a:lnTo>
                <a:lnTo>
                  <a:pt x="96774" y="162306"/>
                </a:lnTo>
                <a:lnTo>
                  <a:pt x="97536" y="162306"/>
                </a:lnTo>
                <a:close/>
              </a:path>
              <a:path w="98425" h="165735">
                <a:moveTo>
                  <a:pt x="98298" y="161544"/>
                </a:moveTo>
                <a:lnTo>
                  <a:pt x="98298" y="762"/>
                </a:lnTo>
                <a:lnTo>
                  <a:pt x="97536" y="0"/>
                </a:lnTo>
                <a:lnTo>
                  <a:pt x="97536" y="161544"/>
                </a:lnTo>
                <a:lnTo>
                  <a:pt x="98298" y="1615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076841" y="2404872"/>
            <a:ext cx="92710" cy="116205"/>
          </a:xfrm>
          <a:custGeom>
            <a:avLst/>
            <a:gdLst/>
            <a:ahLst/>
            <a:cxnLst/>
            <a:rect l="l" t="t" r="r" b="b"/>
            <a:pathLst>
              <a:path w="92710" h="116205">
                <a:moveTo>
                  <a:pt x="92201" y="112013"/>
                </a:moveTo>
                <a:lnTo>
                  <a:pt x="92201" y="2285"/>
                </a:lnTo>
                <a:lnTo>
                  <a:pt x="90677" y="761"/>
                </a:lnTo>
                <a:lnTo>
                  <a:pt x="89915" y="761"/>
                </a:lnTo>
                <a:lnTo>
                  <a:pt x="89153" y="0"/>
                </a:lnTo>
                <a:lnTo>
                  <a:pt x="75437" y="0"/>
                </a:lnTo>
                <a:lnTo>
                  <a:pt x="74675" y="761"/>
                </a:lnTo>
                <a:lnTo>
                  <a:pt x="73913" y="761"/>
                </a:lnTo>
                <a:lnTo>
                  <a:pt x="72389" y="2285"/>
                </a:lnTo>
                <a:lnTo>
                  <a:pt x="72389" y="78485"/>
                </a:lnTo>
                <a:lnTo>
                  <a:pt x="67055" y="85343"/>
                </a:lnTo>
                <a:lnTo>
                  <a:pt x="61721" y="89915"/>
                </a:lnTo>
                <a:lnTo>
                  <a:pt x="57149" y="93725"/>
                </a:lnTo>
                <a:lnTo>
                  <a:pt x="51815" y="96773"/>
                </a:lnTo>
                <a:lnTo>
                  <a:pt x="47243" y="99059"/>
                </a:lnTo>
                <a:lnTo>
                  <a:pt x="38861" y="99059"/>
                </a:lnTo>
                <a:lnTo>
                  <a:pt x="19811" y="2285"/>
                </a:lnTo>
                <a:lnTo>
                  <a:pt x="18287" y="761"/>
                </a:lnTo>
                <a:lnTo>
                  <a:pt x="17525" y="761"/>
                </a:lnTo>
                <a:lnTo>
                  <a:pt x="16763" y="0"/>
                </a:lnTo>
                <a:lnTo>
                  <a:pt x="3047" y="0"/>
                </a:lnTo>
                <a:lnTo>
                  <a:pt x="2285" y="761"/>
                </a:lnTo>
                <a:lnTo>
                  <a:pt x="1523" y="761"/>
                </a:lnTo>
                <a:lnTo>
                  <a:pt x="0" y="2285"/>
                </a:lnTo>
                <a:lnTo>
                  <a:pt x="0" y="76199"/>
                </a:lnTo>
                <a:lnTo>
                  <a:pt x="761" y="83057"/>
                </a:lnTo>
                <a:lnTo>
                  <a:pt x="2285" y="88391"/>
                </a:lnTo>
                <a:lnTo>
                  <a:pt x="3047" y="93725"/>
                </a:lnTo>
                <a:lnTo>
                  <a:pt x="20573" y="112013"/>
                </a:lnTo>
                <a:lnTo>
                  <a:pt x="25145" y="114299"/>
                </a:lnTo>
                <a:lnTo>
                  <a:pt x="31241" y="115823"/>
                </a:lnTo>
                <a:lnTo>
                  <a:pt x="44195" y="115823"/>
                </a:lnTo>
                <a:lnTo>
                  <a:pt x="50291" y="114299"/>
                </a:lnTo>
                <a:lnTo>
                  <a:pt x="62483" y="108203"/>
                </a:lnTo>
                <a:lnTo>
                  <a:pt x="68579" y="102869"/>
                </a:lnTo>
                <a:lnTo>
                  <a:pt x="74675" y="96011"/>
                </a:lnTo>
                <a:lnTo>
                  <a:pt x="74675" y="112013"/>
                </a:lnTo>
                <a:lnTo>
                  <a:pt x="76199" y="113537"/>
                </a:lnTo>
                <a:lnTo>
                  <a:pt x="77723" y="113537"/>
                </a:lnTo>
                <a:lnTo>
                  <a:pt x="79247" y="114299"/>
                </a:lnTo>
                <a:lnTo>
                  <a:pt x="87629" y="114299"/>
                </a:lnTo>
                <a:lnTo>
                  <a:pt x="88391" y="113537"/>
                </a:lnTo>
                <a:lnTo>
                  <a:pt x="90677" y="113537"/>
                </a:lnTo>
                <a:lnTo>
                  <a:pt x="92201" y="1120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256675" y="2346705"/>
            <a:ext cx="2535681" cy="69164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070489" y="2356104"/>
            <a:ext cx="99060" cy="165100"/>
          </a:xfrm>
          <a:custGeom>
            <a:avLst/>
            <a:gdLst/>
            <a:ahLst/>
            <a:cxnLst/>
            <a:rect l="l" t="t" r="r" b="b"/>
            <a:pathLst>
              <a:path w="99060" h="165100">
                <a:moveTo>
                  <a:pt x="79248" y="83820"/>
                </a:moveTo>
                <a:lnTo>
                  <a:pt x="79248" y="63246"/>
                </a:lnTo>
                <a:lnTo>
                  <a:pt x="73914" y="57912"/>
                </a:lnTo>
                <a:lnTo>
                  <a:pt x="38100" y="47328"/>
                </a:lnTo>
                <a:lnTo>
                  <a:pt x="32004" y="48006"/>
                </a:lnTo>
                <a:lnTo>
                  <a:pt x="26670" y="51054"/>
                </a:lnTo>
                <a:lnTo>
                  <a:pt x="20574" y="54102"/>
                </a:lnTo>
                <a:lnTo>
                  <a:pt x="0" y="97536"/>
                </a:lnTo>
                <a:lnTo>
                  <a:pt x="0" y="115062"/>
                </a:lnTo>
                <a:lnTo>
                  <a:pt x="762" y="121920"/>
                </a:lnTo>
                <a:lnTo>
                  <a:pt x="3048" y="129540"/>
                </a:lnTo>
                <a:lnTo>
                  <a:pt x="4572" y="136398"/>
                </a:lnTo>
                <a:lnTo>
                  <a:pt x="20574" y="158278"/>
                </a:lnTo>
                <a:lnTo>
                  <a:pt x="20574" y="99822"/>
                </a:lnTo>
                <a:lnTo>
                  <a:pt x="21336" y="95250"/>
                </a:lnTo>
                <a:lnTo>
                  <a:pt x="43434" y="64008"/>
                </a:lnTo>
                <a:lnTo>
                  <a:pt x="53340" y="64008"/>
                </a:lnTo>
                <a:lnTo>
                  <a:pt x="58674" y="65532"/>
                </a:lnTo>
                <a:lnTo>
                  <a:pt x="64008" y="69342"/>
                </a:lnTo>
                <a:lnTo>
                  <a:pt x="68580" y="72390"/>
                </a:lnTo>
                <a:lnTo>
                  <a:pt x="73914" y="77724"/>
                </a:lnTo>
                <a:lnTo>
                  <a:pt x="79248" y="83820"/>
                </a:lnTo>
                <a:close/>
              </a:path>
              <a:path w="99060" h="165100">
                <a:moveTo>
                  <a:pt x="98298" y="161544"/>
                </a:moveTo>
                <a:lnTo>
                  <a:pt x="98298" y="-761"/>
                </a:lnTo>
                <a:lnTo>
                  <a:pt x="96774" y="-2285"/>
                </a:lnTo>
                <a:lnTo>
                  <a:pt x="93726" y="-2285"/>
                </a:lnTo>
                <a:lnTo>
                  <a:pt x="92202" y="-3047"/>
                </a:lnTo>
                <a:lnTo>
                  <a:pt x="85344" y="-3047"/>
                </a:lnTo>
                <a:lnTo>
                  <a:pt x="83820" y="-2285"/>
                </a:lnTo>
                <a:lnTo>
                  <a:pt x="80772" y="-2285"/>
                </a:lnTo>
                <a:lnTo>
                  <a:pt x="79248" y="-761"/>
                </a:lnTo>
                <a:lnTo>
                  <a:pt x="79248" y="126492"/>
                </a:lnTo>
                <a:lnTo>
                  <a:pt x="76200" y="131064"/>
                </a:lnTo>
                <a:lnTo>
                  <a:pt x="73152" y="134112"/>
                </a:lnTo>
                <a:lnTo>
                  <a:pt x="70104" y="136398"/>
                </a:lnTo>
                <a:lnTo>
                  <a:pt x="67818" y="139446"/>
                </a:lnTo>
                <a:lnTo>
                  <a:pt x="64770" y="141732"/>
                </a:lnTo>
                <a:lnTo>
                  <a:pt x="62484" y="143256"/>
                </a:lnTo>
                <a:lnTo>
                  <a:pt x="59436" y="144780"/>
                </a:lnTo>
                <a:lnTo>
                  <a:pt x="57150" y="146304"/>
                </a:lnTo>
                <a:lnTo>
                  <a:pt x="54864" y="147066"/>
                </a:lnTo>
                <a:lnTo>
                  <a:pt x="52578" y="147066"/>
                </a:lnTo>
                <a:lnTo>
                  <a:pt x="50292" y="147828"/>
                </a:lnTo>
                <a:lnTo>
                  <a:pt x="41910" y="147828"/>
                </a:lnTo>
                <a:lnTo>
                  <a:pt x="38100" y="146304"/>
                </a:lnTo>
                <a:lnTo>
                  <a:pt x="22098" y="120396"/>
                </a:lnTo>
                <a:lnTo>
                  <a:pt x="21336" y="115824"/>
                </a:lnTo>
                <a:lnTo>
                  <a:pt x="20574" y="110490"/>
                </a:lnTo>
                <a:lnTo>
                  <a:pt x="20574" y="158278"/>
                </a:lnTo>
                <a:lnTo>
                  <a:pt x="28956" y="163068"/>
                </a:lnTo>
                <a:lnTo>
                  <a:pt x="35814" y="164592"/>
                </a:lnTo>
                <a:lnTo>
                  <a:pt x="51054" y="164592"/>
                </a:lnTo>
                <a:lnTo>
                  <a:pt x="57912" y="163068"/>
                </a:lnTo>
                <a:lnTo>
                  <a:pt x="64008" y="159258"/>
                </a:lnTo>
                <a:lnTo>
                  <a:pt x="70104" y="156210"/>
                </a:lnTo>
                <a:lnTo>
                  <a:pt x="81534" y="144780"/>
                </a:lnTo>
                <a:lnTo>
                  <a:pt x="81534" y="160782"/>
                </a:lnTo>
                <a:lnTo>
                  <a:pt x="83058" y="162306"/>
                </a:lnTo>
                <a:lnTo>
                  <a:pt x="84582" y="162306"/>
                </a:lnTo>
                <a:lnTo>
                  <a:pt x="86106" y="163068"/>
                </a:lnTo>
                <a:lnTo>
                  <a:pt x="94488" y="163068"/>
                </a:lnTo>
                <a:lnTo>
                  <a:pt x="95250" y="162306"/>
                </a:lnTo>
                <a:lnTo>
                  <a:pt x="96774" y="162306"/>
                </a:lnTo>
                <a:lnTo>
                  <a:pt x="97536" y="161544"/>
                </a:lnTo>
                <a:lnTo>
                  <a:pt x="98298" y="161544"/>
                </a:lnTo>
                <a:close/>
              </a:path>
              <a:path w="99060" h="165100">
                <a:moveTo>
                  <a:pt x="99060" y="160020"/>
                </a:moveTo>
                <a:lnTo>
                  <a:pt x="99060" y="0"/>
                </a:lnTo>
                <a:lnTo>
                  <a:pt x="98298" y="0"/>
                </a:lnTo>
                <a:lnTo>
                  <a:pt x="98298" y="160782"/>
                </a:lnTo>
                <a:lnTo>
                  <a:pt x="99060" y="1600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198509" y="2403348"/>
            <a:ext cx="98425" cy="117475"/>
          </a:xfrm>
          <a:custGeom>
            <a:avLst/>
            <a:gdLst/>
            <a:ahLst/>
            <a:cxnLst/>
            <a:rect l="l" t="t" r="r" b="b"/>
            <a:pathLst>
              <a:path w="98425" h="117475">
                <a:moveTo>
                  <a:pt x="98293" y="57149"/>
                </a:moveTo>
                <a:lnTo>
                  <a:pt x="98293" y="43433"/>
                </a:lnTo>
                <a:lnTo>
                  <a:pt x="97531" y="36575"/>
                </a:lnTo>
                <a:lnTo>
                  <a:pt x="73147" y="3809"/>
                </a:lnTo>
                <a:lnTo>
                  <a:pt x="67051" y="761"/>
                </a:lnTo>
                <a:lnTo>
                  <a:pt x="60955" y="84"/>
                </a:lnTo>
                <a:lnTo>
                  <a:pt x="43429" y="0"/>
                </a:lnTo>
                <a:lnTo>
                  <a:pt x="36571" y="761"/>
                </a:lnTo>
                <a:lnTo>
                  <a:pt x="30475" y="3809"/>
                </a:lnTo>
                <a:lnTo>
                  <a:pt x="23617" y="6857"/>
                </a:lnTo>
                <a:lnTo>
                  <a:pt x="1031" y="46098"/>
                </a:lnTo>
                <a:lnTo>
                  <a:pt x="0" y="59562"/>
                </a:lnTo>
                <a:lnTo>
                  <a:pt x="1104" y="72870"/>
                </a:lnTo>
                <a:lnTo>
                  <a:pt x="18283" y="107441"/>
                </a:lnTo>
                <a:lnTo>
                  <a:pt x="20569" y="109074"/>
                </a:lnTo>
                <a:lnTo>
                  <a:pt x="20569" y="48005"/>
                </a:lnTo>
                <a:lnTo>
                  <a:pt x="21331" y="43433"/>
                </a:lnTo>
                <a:lnTo>
                  <a:pt x="60193" y="15239"/>
                </a:lnTo>
                <a:lnTo>
                  <a:pt x="67051" y="18287"/>
                </a:lnTo>
                <a:lnTo>
                  <a:pt x="71860" y="23896"/>
                </a:lnTo>
                <a:lnTo>
                  <a:pt x="77389" y="34568"/>
                </a:lnTo>
                <a:lnTo>
                  <a:pt x="78481" y="48005"/>
                </a:lnTo>
                <a:lnTo>
                  <a:pt x="78481" y="62483"/>
                </a:lnTo>
                <a:lnTo>
                  <a:pt x="92959" y="62483"/>
                </a:lnTo>
                <a:lnTo>
                  <a:pt x="94483" y="61721"/>
                </a:lnTo>
                <a:lnTo>
                  <a:pt x="96007" y="60197"/>
                </a:lnTo>
                <a:lnTo>
                  <a:pt x="97531" y="59435"/>
                </a:lnTo>
                <a:lnTo>
                  <a:pt x="98293" y="57149"/>
                </a:lnTo>
                <a:close/>
              </a:path>
              <a:path w="98425" h="117475">
                <a:moveTo>
                  <a:pt x="78481" y="62483"/>
                </a:moveTo>
                <a:lnTo>
                  <a:pt x="78481" y="48005"/>
                </a:lnTo>
                <a:lnTo>
                  <a:pt x="20569" y="48005"/>
                </a:lnTo>
                <a:lnTo>
                  <a:pt x="20569" y="62483"/>
                </a:lnTo>
                <a:lnTo>
                  <a:pt x="78481" y="62483"/>
                </a:lnTo>
                <a:close/>
              </a:path>
              <a:path w="98425" h="117475">
                <a:moveTo>
                  <a:pt x="92959" y="107441"/>
                </a:moveTo>
                <a:lnTo>
                  <a:pt x="92959" y="93725"/>
                </a:lnTo>
                <a:lnTo>
                  <a:pt x="92197" y="93725"/>
                </a:lnTo>
                <a:lnTo>
                  <a:pt x="91435" y="92963"/>
                </a:lnTo>
                <a:lnTo>
                  <a:pt x="89911" y="92963"/>
                </a:lnTo>
                <a:lnTo>
                  <a:pt x="86863" y="94487"/>
                </a:lnTo>
                <a:lnTo>
                  <a:pt x="82291" y="96011"/>
                </a:lnTo>
                <a:lnTo>
                  <a:pt x="49525" y="101345"/>
                </a:lnTo>
                <a:lnTo>
                  <a:pt x="43429" y="100583"/>
                </a:lnTo>
                <a:lnTo>
                  <a:pt x="39619" y="98297"/>
                </a:lnTo>
                <a:lnTo>
                  <a:pt x="35047" y="96773"/>
                </a:lnTo>
                <a:lnTo>
                  <a:pt x="22855" y="78485"/>
                </a:lnTo>
                <a:lnTo>
                  <a:pt x="21331" y="73913"/>
                </a:lnTo>
                <a:lnTo>
                  <a:pt x="20569" y="68579"/>
                </a:lnTo>
                <a:lnTo>
                  <a:pt x="20569" y="109074"/>
                </a:lnTo>
                <a:lnTo>
                  <a:pt x="23617" y="111251"/>
                </a:lnTo>
                <a:lnTo>
                  <a:pt x="37333" y="115823"/>
                </a:lnTo>
                <a:lnTo>
                  <a:pt x="44953" y="117347"/>
                </a:lnTo>
                <a:lnTo>
                  <a:pt x="58669" y="117347"/>
                </a:lnTo>
                <a:lnTo>
                  <a:pt x="72385" y="115061"/>
                </a:lnTo>
                <a:lnTo>
                  <a:pt x="80005" y="113537"/>
                </a:lnTo>
                <a:lnTo>
                  <a:pt x="86101" y="112013"/>
                </a:lnTo>
                <a:lnTo>
                  <a:pt x="88387" y="110489"/>
                </a:lnTo>
                <a:lnTo>
                  <a:pt x="91435" y="108965"/>
                </a:lnTo>
                <a:lnTo>
                  <a:pt x="92959" y="107441"/>
                </a:lnTo>
                <a:close/>
              </a:path>
              <a:path w="98425" h="117475">
                <a:moveTo>
                  <a:pt x="93721" y="105917"/>
                </a:moveTo>
                <a:lnTo>
                  <a:pt x="93721" y="95249"/>
                </a:lnTo>
                <a:lnTo>
                  <a:pt x="92959" y="94487"/>
                </a:lnTo>
                <a:lnTo>
                  <a:pt x="92959" y="106679"/>
                </a:lnTo>
                <a:lnTo>
                  <a:pt x="93721" y="1059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380623" y="2353055"/>
            <a:ext cx="20320" cy="166370"/>
          </a:xfrm>
          <a:custGeom>
            <a:avLst/>
            <a:gdLst/>
            <a:ahLst/>
            <a:cxnLst/>
            <a:rect l="l" t="t" r="r" b="b"/>
            <a:pathLst>
              <a:path w="20320" h="166369">
                <a:moveTo>
                  <a:pt x="19050" y="164591"/>
                </a:moveTo>
                <a:lnTo>
                  <a:pt x="19050" y="1523"/>
                </a:lnTo>
                <a:lnTo>
                  <a:pt x="18288" y="761"/>
                </a:lnTo>
                <a:lnTo>
                  <a:pt x="17526" y="761"/>
                </a:lnTo>
                <a:lnTo>
                  <a:pt x="16764" y="0"/>
                </a:lnTo>
                <a:lnTo>
                  <a:pt x="2286" y="0"/>
                </a:lnTo>
                <a:lnTo>
                  <a:pt x="1524" y="761"/>
                </a:lnTo>
                <a:lnTo>
                  <a:pt x="762" y="761"/>
                </a:lnTo>
                <a:lnTo>
                  <a:pt x="762" y="1523"/>
                </a:lnTo>
                <a:lnTo>
                  <a:pt x="0" y="1523"/>
                </a:lnTo>
                <a:lnTo>
                  <a:pt x="0" y="163829"/>
                </a:lnTo>
                <a:lnTo>
                  <a:pt x="1524" y="165353"/>
                </a:lnTo>
                <a:lnTo>
                  <a:pt x="3810" y="165353"/>
                </a:lnTo>
                <a:lnTo>
                  <a:pt x="4572" y="166115"/>
                </a:lnTo>
                <a:lnTo>
                  <a:pt x="14478" y="166115"/>
                </a:lnTo>
                <a:lnTo>
                  <a:pt x="16002" y="165353"/>
                </a:lnTo>
                <a:lnTo>
                  <a:pt x="17526" y="165353"/>
                </a:lnTo>
                <a:lnTo>
                  <a:pt x="18288" y="164591"/>
                </a:lnTo>
                <a:lnTo>
                  <a:pt x="19050" y="164591"/>
                </a:lnTo>
                <a:close/>
              </a:path>
              <a:path w="20320" h="166369">
                <a:moveTo>
                  <a:pt x="19812" y="163067"/>
                </a:moveTo>
                <a:lnTo>
                  <a:pt x="19812" y="3047"/>
                </a:lnTo>
                <a:lnTo>
                  <a:pt x="19050" y="2285"/>
                </a:lnTo>
                <a:lnTo>
                  <a:pt x="19050" y="163829"/>
                </a:lnTo>
                <a:lnTo>
                  <a:pt x="19812" y="1630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429391" y="2416301"/>
            <a:ext cx="87630" cy="104775"/>
          </a:xfrm>
          <a:custGeom>
            <a:avLst/>
            <a:gdLst/>
            <a:ahLst/>
            <a:cxnLst/>
            <a:rect l="l" t="t" r="r" b="b"/>
            <a:pathLst>
              <a:path w="87629" h="104775">
                <a:moveTo>
                  <a:pt x="67817" y="50292"/>
                </a:moveTo>
                <a:lnTo>
                  <a:pt x="67817" y="35814"/>
                </a:lnTo>
                <a:lnTo>
                  <a:pt x="44957" y="35814"/>
                </a:lnTo>
                <a:lnTo>
                  <a:pt x="37337" y="36576"/>
                </a:lnTo>
                <a:lnTo>
                  <a:pt x="31241" y="38100"/>
                </a:lnTo>
                <a:lnTo>
                  <a:pt x="24383" y="39624"/>
                </a:lnTo>
                <a:lnTo>
                  <a:pt x="3809" y="56388"/>
                </a:lnTo>
                <a:lnTo>
                  <a:pt x="761" y="60198"/>
                </a:lnTo>
                <a:lnTo>
                  <a:pt x="0" y="65532"/>
                </a:lnTo>
                <a:lnTo>
                  <a:pt x="0" y="76962"/>
                </a:lnTo>
                <a:lnTo>
                  <a:pt x="19811" y="101600"/>
                </a:lnTo>
                <a:lnTo>
                  <a:pt x="19811" y="67818"/>
                </a:lnTo>
                <a:lnTo>
                  <a:pt x="20573" y="64770"/>
                </a:lnTo>
                <a:lnTo>
                  <a:pt x="22097" y="62484"/>
                </a:lnTo>
                <a:lnTo>
                  <a:pt x="22859" y="59436"/>
                </a:lnTo>
                <a:lnTo>
                  <a:pt x="25145" y="57912"/>
                </a:lnTo>
                <a:lnTo>
                  <a:pt x="27431" y="55626"/>
                </a:lnTo>
                <a:lnTo>
                  <a:pt x="33527" y="52578"/>
                </a:lnTo>
                <a:lnTo>
                  <a:pt x="41147" y="51054"/>
                </a:lnTo>
                <a:lnTo>
                  <a:pt x="44957" y="50419"/>
                </a:lnTo>
                <a:lnTo>
                  <a:pt x="67817" y="50292"/>
                </a:lnTo>
                <a:close/>
              </a:path>
              <a:path w="87629" h="104775">
                <a:moveTo>
                  <a:pt x="6095" y="11430"/>
                </a:moveTo>
                <a:lnTo>
                  <a:pt x="6095" y="0"/>
                </a:lnTo>
                <a:lnTo>
                  <a:pt x="5333" y="1524"/>
                </a:lnTo>
                <a:lnTo>
                  <a:pt x="5333" y="11430"/>
                </a:lnTo>
                <a:lnTo>
                  <a:pt x="6095" y="11430"/>
                </a:lnTo>
                <a:close/>
              </a:path>
              <a:path w="87629" h="104775">
                <a:moveTo>
                  <a:pt x="87629" y="100584"/>
                </a:moveTo>
                <a:lnTo>
                  <a:pt x="87629" y="20574"/>
                </a:lnTo>
                <a:lnTo>
                  <a:pt x="86867" y="14478"/>
                </a:lnTo>
                <a:lnTo>
                  <a:pt x="85343" y="9906"/>
                </a:lnTo>
                <a:lnTo>
                  <a:pt x="83819" y="4572"/>
                </a:lnTo>
                <a:lnTo>
                  <a:pt x="81533" y="0"/>
                </a:lnTo>
                <a:lnTo>
                  <a:pt x="78485" y="-3047"/>
                </a:lnTo>
                <a:lnTo>
                  <a:pt x="70865" y="-9143"/>
                </a:lnTo>
                <a:lnTo>
                  <a:pt x="64769" y="-10667"/>
                </a:lnTo>
                <a:lnTo>
                  <a:pt x="59435" y="-12191"/>
                </a:lnTo>
                <a:lnTo>
                  <a:pt x="54101" y="-12858"/>
                </a:lnTo>
                <a:lnTo>
                  <a:pt x="37337" y="-12953"/>
                </a:lnTo>
                <a:lnTo>
                  <a:pt x="33527" y="-12191"/>
                </a:lnTo>
                <a:lnTo>
                  <a:pt x="28955" y="-11429"/>
                </a:lnTo>
                <a:lnTo>
                  <a:pt x="25145" y="-10667"/>
                </a:lnTo>
                <a:lnTo>
                  <a:pt x="22097" y="-9143"/>
                </a:lnTo>
                <a:lnTo>
                  <a:pt x="18287" y="-8381"/>
                </a:lnTo>
                <a:lnTo>
                  <a:pt x="16001" y="-6857"/>
                </a:lnTo>
                <a:lnTo>
                  <a:pt x="12953" y="-5333"/>
                </a:lnTo>
                <a:lnTo>
                  <a:pt x="10667" y="-3809"/>
                </a:lnTo>
                <a:lnTo>
                  <a:pt x="8381" y="-3047"/>
                </a:lnTo>
                <a:lnTo>
                  <a:pt x="7619" y="-1523"/>
                </a:lnTo>
                <a:lnTo>
                  <a:pt x="6095" y="-761"/>
                </a:lnTo>
                <a:lnTo>
                  <a:pt x="6095" y="12192"/>
                </a:lnTo>
                <a:lnTo>
                  <a:pt x="6857" y="12954"/>
                </a:lnTo>
                <a:lnTo>
                  <a:pt x="7619" y="12954"/>
                </a:lnTo>
                <a:lnTo>
                  <a:pt x="7619" y="13716"/>
                </a:lnTo>
                <a:lnTo>
                  <a:pt x="9905" y="13716"/>
                </a:lnTo>
                <a:lnTo>
                  <a:pt x="12953" y="12192"/>
                </a:lnTo>
                <a:lnTo>
                  <a:pt x="15239" y="10668"/>
                </a:lnTo>
                <a:lnTo>
                  <a:pt x="17525" y="9906"/>
                </a:lnTo>
                <a:lnTo>
                  <a:pt x="26669" y="5334"/>
                </a:lnTo>
                <a:lnTo>
                  <a:pt x="30479" y="4572"/>
                </a:lnTo>
                <a:lnTo>
                  <a:pt x="34289" y="3048"/>
                </a:lnTo>
                <a:lnTo>
                  <a:pt x="38861" y="2286"/>
                </a:lnTo>
                <a:lnTo>
                  <a:pt x="48005" y="2286"/>
                </a:lnTo>
                <a:lnTo>
                  <a:pt x="51815" y="3048"/>
                </a:lnTo>
                <a:lnTo>
                  <a:pt x="54863" y="4572"/>
                </a:lnTo>
                <a:lnTo>
                  <a:pt x="57911" y="5334"/>
                </a:lnTo>
                <a:lnTo>
                  <a:pt x="60959" y="6858"/>
                </a:lnTo>
                <a:lnTo>
                  <a:pt x="62483" y="9144"/>
                </a:lnTo>
                <a:lnTo>
                  <a:pt x="64769" y="11430"/>
                </a:lnTo>
                <a:lnTo>
                  <a:pt x="66293" y="13716"/>
                </a:lnTo>
                <a:lnTo>
                  <a:pt x="67817" y="19812"/>
                </a:lnTo>
                <a:lnTo>
                  <a:pt x="67817" y="91948"/>
                </a:lnTo>
                <a:lnTo>
                  <a:pt x="70865" y="88392"/>
                </a:lnTo>
                <a:lnTo>
                  <a:pt x="70865" y="100584"/>
                </a:lnTo>
                <a:lnTo>
                  <a:pt x="72389" y="102108"/>
                </a:lnTo>
                <a:lnTo>
                  <a:pt x="74675" y="102108"/>
                </a:lnTo>
                <a:lnTo>
                  <a:pt x="75437" y="102870"/>
                </a:lnTo>
                <a:lnTo>
                  <a:pt x="83057" y="102870"/>
                </a:lnTo>
                <a:lnTo>
                  <a:pt x="83819" y="102108"/>
                </a:lnTo>
                <a:lnTo>
                  <a:pt x="86105" y="102108"/>
                </a:lnTo>
                <a:lnTo>
                  <a:pt x="87629" y="100584"/>
                </a:lnTo>
                <a:close/>
              </a:path>
              <a:path w="87629" h="104775">
                <a:moveTo>
                  <a:pt x="67817" y="91948"/>
                </a:moveTo>
                <a:lnTo>
                  <a:pt x="67817" y="73152"/>
                </a:lnTo>
                <a:lnTo>
                  <a:pt x="63245" y="78486"/>
                </a:lnTo>
                <a:lnTo>
                  <a:pt x="58673" y="82296"/>
                </a:lnTo>
                <a:lnTo>
                  <a:pt x="54101" y="85344"/>
                </a:lnTo>
                <a:lnTo>
                  <a:pt x="50291" y="87630"/>
                </a:lnTo>
                <a:lnTo>
                  <a:pt x="44957" y="89154"/>
                </a:lnTo>
                <a:lnTo>
                  <a:pt x="33527" y="89154"/>
                </a:lnTo>
                <a:lnTo>
                  <a:pt x="28955" y="87630"/>
                </a:lnTo>
                <a:lnTo>
                  <a:pt x="25145" y="83820"/>
                </a:lnTo>
                <a:lnTo>
                  <a:pt x="21335" y="80772"/>
                </a:lnTo>
                <a:lnTo>
                  <a:pt x="19811" y="76200"/>
                </a:lnTo>
                <a:lnTo>
                  <a:pt x="19811" y="101600"/>
                </a:lnTo>
                <a:lnTo>
                  <a:pt x="25907" y="103632"/>
                </a:lnTo>
                <a:lnTo>
                  <a:pt x="30479" y="104285"/>
                </a:lnTo>
                <a:lnTo>
                  <a:pt x="43433" y="104394"/>
                </a:lnTo>
                <a:lnTo>
                  <a:pt x="49529" y="102870"/>
                </a:lnTo>
                <a:lnTo>
                  <a:pt x="54863" y="99822"/>
                </a:lnTo>
                <a:lnTo>
                  <a:pt x="60959" y="97536"/>
                </a:lnTo>
                <a:lnTo>
                  <a:pt x="66293" y="93726"/>
                </a:lnTo>
                <a:lnTo>
                  <a:pt x="67817" y="919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600587" y="2345182"/>
            <a:ext cx="4998466" cy="65201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122805" y="2353055"/>
            <a:ext cx="20320" cy="166370"/>
          </a:xfrm>
          <a:custGeom>
            <a:avLst/>
            <a:gdLst/>
            <a:ahLst/>
            <a:cxnLst/>
            <a:rect l="l" t="t" r="r" b="b"/>
            <a:pathLst>
              <a:path w="20320" h="166369">
                <a:moveTo>
                  <a:pt x="19049" y="164591"/>
                </a:moveTo>
                <a:lnTo>
                  <a:pt x="19049" y="1523"/>
                </a:lnTo>
                <a:lnTo>
                  <a:pt x="18287" y="761"/>
                </a:lnTo>
                <a:lnTo>
                  <a:pt x="17525" y="761"/>
                </a:lnTo>
                <a:lnTo>
                  <a:pt x="16763" y="0"/>
                </a:lnTo>
                <a:lnTo>
                  <a:pt x="3047" y="0"/>
                </a:lnTo>
                <a:lnTo>
                  <a:pt x="2285" y="761"/>
                </a:lnTo>
                <a:lnTo>
                  <a:pt x="1523" y="761"/>
                </a:lnTo>
                <a:lnTo>
                  <a:pt x="0" y="2285"/>
                </a:lnTo>
                <a:lnTo>
                  <a:pt x="0" y="163829"/>
                </a:lnTo>
                <a:lnTo>
                  <a:pt x="761" y="163829"/>
                </a:lnTo>
                <a:lnTo>
                  <a:pt x="761" y="164591"/>
                </a:lnTo>
                <a:lnTo>
                  <a:pt x="1523" y="164591"/>
                </a:lnTo>
                <a:lnTo>
                  <a:pt x="2285" y="165353"/>
                </a:lnTo>
                <a:lnTo>
                  <a:pt x="3809" y="165353"/>
                </a:lnTo>
                <a:lnTo>
                  <a:pt x="5333" y="166115"/>
                </a:lnTo>
                <a:lnTo>
                  <a:pt x="14477" y="166115"/>
                </a:lnTo>
                <a:lnTo>
                  <a:pt x="16001" y="165353"/>
                </a:lnTo>
                <a:lnTo>
                  <a:pt x="17525" y="165353"/>
                </a:lnTo>
                <a:lnTo>
                  <a:pt x="18287" y="164591"/>
                </a:lnTo>
                <a:lnTo>
                  <a:pt x="19049" y="164591"/>
                </a:lnTo>
                <a:close/>
              </a:path>
              <a:path w="20320" h="166369">
                <a:moveTo>
                  <a:pt x="19811" y="163067"/>
                </a:moveTo>
                <a:lnTo>
                  <a:pt x="19811" y="3047"/>
                </a:lnTo>
                <a:lnTo>
                  <a:pt x="19049" y="2285"/>
                </a:lnTo>
                <a:lnTo>
                  <a:pt x="19049" y="163829"/>
                </a:lnTo>
                <a:lnTo>
                  <a:pt x="19811" y="1630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8161794" y="2345182"/>
            <a:ext cx="1025004" cy="1818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9261220" y="2351532"/>
            <a:ext cx="87630" cy="169545"/>
          </a:xfrm>
          <a:custGeom>
            <a:avLst/>
            <a:gdLst/>
            <a:ahLst/>
            <a:cxnLst/>
            <a:rect l="l" t="t" r="r" b="b"/>
            <a:pathLst>
              <a:path w="87629" h="169544">
                <a:moveTo>
                  <a:pt x="68579" y="115061"/>
                </a:moveTo>
                <a:lnTo>
                  <a:pt x="68579" y="100583"/>
                </a:lnTo>
                <a:lnTo>
                  <a:pt x="44957" y="100583"/>
                </a:lnTo>
                <a:lnTo>
                  <a:pt x="6095" y="116585"/>
                </a:lnTo>
                <a:lnTo>
                  <a:pt x="3809" y="121157"/>
                </a:lnTo>
                <a:lnTo>
                  <a:pt x="761" y="124967"/>
                </a:lnTo>
                <a:lnTo>
                  <a:pt x="0" y="130301"/>
                </a:lnTo>
                <a:lnTo>
                  <a:pt x="0" y="141731"/>
                </a:lnTo>
                <a:lnTo>
                  <a:pt x="19811" y="166115"/>
                </a:lnTo>
                <a:lnTo>
                  <a:pt x="19811" y="132587"/>
                </a:lnTo>
                <a:lnTo>
                  <a:pt x="20573" y="129539"/>
                </a:lnTo>
                <a:lnTo>
                  <a:pt x="22097" y="127253"/>
                </a:lnTo>
                <a:lnTo>
                  <a:pt x="22859" y="124205"/>
                </a:lnTo>
                <a:lnTo>
                  <a:pt x="25145" y="122681"/>
                </a:lnTo>
                <a:lnTo>
                  <a:pt x="27431" y="120395"/>
                </a:lnTo>
                <a:lnTo>
                  <a:pt x="33527" y="117347"/>
                </a:lnTo>
                <a:lnTo>
                  <a:pt x="41147" y="115823"/>
                </a:lnTo>
                <a:lnTo>
                  <a:pt x="46481" y="115061"/>
                </a:lnTo>
                <a:lnTo>
                  <a:pt x="68579" y="115061"/>
                </a:lnTo>
                <a:close/>
              </a:path>
              <a:path w="87629" h="169544">
                <a:moveTo>
                  <a:pt x="87629" y="165353"/>
                </a:moveTo>
                <a:lnTo>
                  <a:pt x="87629" y="85343"/>
                </a:lnTo>
                <a:lnTo>
                  <a:pt x="86867" y="79247"/>
                </a:lnTo>
                <a:lnTo>
                  <a:pt x="85343" y="74675"/>
                </a:lnTo>
                <a:lnTo>
                  <a:pt x="83819" y="69341"/>
                </a:lnTo>
                <a:lnTo>
                  <a:pt x="37337" y="51815"/>
                </a:lnTo>
                <a:lnTo>
                  <a:pt x="33527" y="52577"/>
                </a:lnTo>
                <a:lnTo>
                  <a:pt x="28955" y="53339"/>
                </a:lnTo>
                <a:lnTo>
                  <a:pt x="25907" y="54101"/>
                </a:lnTo>
                <a:lnTo>
                  <a:pt x="22097" y="55625"/>
                </a:lnTo>
                <a:lnTo>
                  <a:pt x="19049" y="56387"/>
                </a:lnTo>
                <a:lnTo>
                  <a:pt x="12953" y="59435"/>
                </a:lnTo>
                <a:lnTo>
                  <a:pt x="10667" y="60959"/>
                </a:lnTo>
                <a:lnTo>
                  <a:pt x="8381" y="61721"/>
                </a:lnTo>
                <a:lnTo>
                  <a:pt x="7619" y="63245"/>
                </a:lnTo>
                <a:lnTo>
                  <a:pt x="6095" y="64769"/>
                </a:lnTo>
                <a:lnTo>
                  <a:pt x="5333" y="66293"/>
                </a:lnTo>
                <a:lnTo>
                  <a:pt x="5333" y="75437"/>
                </a:lnTo>
                <a:lnTo>
                  <a:pt x="6857" y="76961"/>
                </a:lnTo>
                <a:lnTo>
                  <a:pt x="6857" y="77723"/>
                </a:lnTo>
                <a:lnTo>
                  <a:pt x="7619" y="77723"/>
                </a:lnTo>
                <a:lnTo>
                  <a:pt x="7619" y="78485"/>
                </a:lnTo>
                <a:lnTo>
                  <a:pt x="9905" y="78485"/>
                </a:lnTo>
                <a:lnTo>
                  <a:pt x="11429" y="77723"/>
                </a:lnTo>
                <a:lnTo>
                  <a:pt x="13715" y="76961"/>
                </a:lnTo>
                <a:lnTo>
                  <a:pt x="15239" y="75437"/>
                </a:lnTo>
                <a:lnTo>
                  <a:pt x="17525" y="74675"/>
                </a:lnTo>
                <a:lnTo>
                  <a:pt x="26669" y="70103"/>
                </a:lnTo>
                <a:lnTo>
                  <a:pt x="30479" y="69341"/>
                </a:lnTo>
                <a:lnTo>
                  <a:pt x="34289" y="67817"/>
                </a:lnTo>
                <a:lnTo>
                  <a:pt x="38099" y="67182"/>
                </a:lnTo>
                <a:lnTo>
                  <a:pt x="48005" y="67055"/>
                </a:lnTo>
                <a:lnTo>
                  <a:pt x="51815" y="67817"/>
                </a:lnTo>
                <a:lnTo>
                  <a:pt x="54863" y="69341"/>
                </a:lnTo>
                <a:lnTo>
                  <a:pt x="58673" y="70103"/>
                </a:lnTo>
                <a:lnTo>
                  <a:pt x="60959" y="71627"/>
                </a:lnTo>
                <a:lnTo>
                  <a:pt x="62483" y="73913"/>
                </a:lnTo>
                <a:lnTo>
                  <a:pt x="64769" y="76199"/>
                </a:lnTo>
                <a:lnTo>
                  <a:pt x="66293" y="78485"/>
                </a:lnTo>
                <a:lnTo>
                  <a:pt x="67817" y="84581"/>
                </a:lnTo>
                <a:lnTo>
                  <a:pt x="68579" y="88391"/>
                </a:lnTo>
                <a:lnTo>
                  <a:pt x="68579" y="155828"/>
                </a:lnTo>
                <a:lnTo>
                  <a:pt x="70865" y="153161"/>
                </a:lnTo>
                <a:lnTo>
                  <a:pt x="70865" y="165353"/>
                </a:lnTo>
                <a:lnTo>
                  <a:pt x="72389" y="166877"/>
                </a:lnTo>
                <a:lnTo>
                  <a:pt x="74675" y="166877"/>
                </a:lnTo>
                <a:lnTo>
                  <a:pt x="75437" y="167639"/>
                </a:lnTo>
                <a:lnTo>
                  <a:pt x="83057" y="167639"/>
                </a:lnTo>
                <a:lnTo>
                  <a:pt x="84581" y="166877"/>
                </a:lnTo>
                <a:lnTo>
                  <a:pt x="86105" y="166877"/>
                </a:lnTo>
                <a:lnTo>
                  <a:pt x="87629" y="165353"/>
                </a:lnTo>
                <a:close/>
              </a:path>
              <a:path w="87629" h="169544">
                <a:moveTo>
                  <a:pt x="68579" y="155828"/>
                </a:moveTo>
                <a:lnTo>
                  <a:pt x="68579" y="137921"/>
                </a:lnTo>
                <a:lnTo>
                  <a:pt x="63245" y="143255"/>
                </a:lnTo>
                <a:lnTo>
                  <a:pt x="58673" y="147065"/>
                </a:lnTo>
                <a:lnTo>
                  <a:pt x="54101" y="150113"/>
                </a:lnTo>
                <a:lnTo>
                  <a:pt x="50291" y="152399"/>
                </a:lnTo>
                <a:lnTo>
                  <a:pt x="44957" y="153923"/>
                </a:lnTo>
                <a:lnTo>
                  <a:pt x="33527" y="153923"/>
                </a:lnTo>
                <a:lnTo>
                  <a:pt x="28955" y="152399"/>
                </a:lnTo>
                <a:lnTo>
                  <a:pt x="22097" y="145541"/>
                </a:lnTo>
                <a:lnTo>
                  <a:pt x="19811" y="140969"/>
                </a:lnTo>
                <a:lnTo>
                  <a:pt x="19811" y="166115"/>
                </a:lnTo>
                <a:lnTo>
                  <a:pt x="26669" y="168401"/>
                </a:lnTo>
                <a:lnTo>
                  <a:pt x="30479" y="169036"/>
                </a:lnTo>
                <a:lnTo>
                  <a:pt x="43433" y="169163"/>
                </a:lnTo>
                <a:lnTo>
                  <a:pt x="49529" y="167639"/>
                </a:lnTo>
                <a:lnTo>
                  <a:pt x="55625" y="164591"/>
                </a:lnTo>
                <a:lnTo>
                  <a:pt x="60959" y="162305"/>
                </a:lnTo>
                <a:lnTo>
                  <a:pt x="66293" y="158495"/>
                </a:lnTo>
                <a:lnTo>
                  <a:pt x="68579" y="155828"/>
                </a:lnTo>
                <a:close/>
              </a:path>
              <a:path w="87629" h="169544">
                <a:moveTo>
                  <a:pt x="57149" y="35051"/>
                </a:moveTo>
                <a:lnTo>
                  <a:pt x="57149" y="33527"/>
                </a:lnTo>
                <a:lnTo>
                  <a:pt x="56387" y="32765"/>
                </a:lnTo>
                <a:lnTo>
                  <a:pt x="56387" y="32003"/>
                </a:lnTo>
                <a:lnTo>
                  <a:pt x="38861" y="4571"/>
                </a:lnTo>
                <a:lnTo>
                  <a:pt x="37337" y="3047"/>
                </a:lnTo>
                <a:lnTo>
                  <a:pt x="37337" y="2285"/>
                </a:lnTo>
                <a:lnTo>
                  <a:pt x="36575" y="1523"/>
                </a:lnTo>
                <a:lnTo>
                  <a:pt x="35813" y="1523"/>
                </a:lnTo>
                <a:lnTo>
                  <a:pt x="35051" y="761"/>
                </a:lnTo>
                <a:lnTo>
                  <a:pt x="32765" y="761"/>
                </a:lnTo>
                <a:lnTo>
                  <a:pt x="31241" y="0"/>
                </a:lnTo>
                <a:lnTo>
                  <a:pt x="22859" y="0"/>
                </a:lnTo>
                <a:lnTo>
                  <a:pt x="21335" y="761"/>
                </a:lnTo>
                <a:lnTo>
                  <a:pt x="19811" y="761"/>
                </a:lnTo>
                <a:lnTo>
                  <a:pt x="19049" y="1523"/>
                </a:lnTo>
                <a:lnTo>
                  <a:pt x="18287" y="1523"/>
                </a:lnTo>
                <a:lnTo>
                  <a:pt x="17525" y="2285"/>
                </a:lnTo>
                <a:lnTo>
                  <a:pt x="17525" y="3809"/>
                </a:lnTo>
                <a:lnTo>
                  <a:pt x="19049" y="5333"/>
                </a:lnTo>
                <a:lnTo>
                  <a:pt x="40385" y="33527"/>
                </a:lnTo>
                <a:lnTo>
                  <a:pt x="41147" y="34289"/>
                </a:lnTo>
                <a:lnTo>
                  <a:pt x="41147" y="35051"/>
                </a:lnTo>
                <a:lnTo>
                  <a:pt x="41909" y="35051"/>
                </a:lnTo>
                <a:lnTo>
                  <a:pt x="42671" y="35813"/>
                </a:lnTo>
                <a:lnTo>
                  <a:pt x="43433" y="35813"/>
                </a:lnTo>
                <a:lnTo>
                  <a:pt x="44195" y="36575"/>
                </a:lnTo>
                <a:lnTo>
                  <a:pt x="46481" y="36575"/>
                </a:lnTo>
                <a:lnTo>
                  <a:pt x="47243" y="37337"/>
                </a:lnTo>
                <a:lnTo>
                  <a:pt x="53339" y="37337"/>
                </a:lnTo>
                <a:lnTo>
                  <a:pt x="54863" y="36575"/>
                </a:lnTo>
                <a:lnTo>
                  <a:pt x="55625" y="36575"/>
                </a:lnTo>
                <a:lnTo>
                  <a:pt x="57149" y="350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1428381" y="2584450"/>
            <a:ext cx="835659" cy="17729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9667379" y="2638044"/>
            <a:ext cx="98425" cy="117475"/>
          </a:xfrm>
          <a:custGeom>
            <a:avLst/>
            <a:gdLst/>
            <a:ahLst/>
            <a:cxnLst/>
            <a:rect l="l" t="t" r="r" b="b"/>
            <a:pathLst>
              <a:path w="98425" h="117475">
                <a:moveTo>
                  <a:pt x="78486" y="37337"/>
                </a:moveTo>
                <a:lnTo>
                  <a:pt x="78486" y="16001"/>
                </a:lnTo>
                <a:lnTo>
                  <a:pt x="73914" y="10667"/>
                </a:lnTo>
                <a:lnTo>
                  <a:pt x="68580" y="6857"/>
                </a:lnTo>
                <a:lnTo>
                  <a:pt x="63246" y="3809"/>
                </a:lnTo>
                <a:lnTo>
                  <a:pt x="57912" y="1523"/>
                </a:lnTo>
                <a:lnTo>
                  <a:pt x="52578" y="0"/>
                </a:lnTo>
                <a:lnTo>
                  <a:pt x="38862" y="0"/>
                </a:lnTo>
                <a:lnTo>
                  <a:pt x="32004" y="1523"/>
                </a:lnTo>
                <a:lnTo>
                  <a:pt x="25908" y="4571"/>
                </a:lnTo>
                <a:lnTo>
                  <a:pt x="20574" y="6857"/>
                </a:lnTo>
                <a:lnTo>
                  <a:pt x="16002" y="11429"/>
                </a:lnTo>
                <a:lnTo>
                  <a:pt x="12192" y="16001"/>
                </a:lnTo>
                <a:lnTo>
                  <a:pt x="7620" y="21335"/>
                </a:lnTo>
                <a:lnTo>
                  <a:pt x="3048" y="35051"/>
                </a:lnTo>
                <a:lnTo>
                  <a:pt x="762" y="42671"/>
                </a:lnTo>
                <a:lnTo>
                  <a:pt x="0" y="51053"/>
                </a:lnTo>
                <a:lnTo>
                  <a:pt x="0" y="67817"/>
                </a:lnTo>
                <a:lnTo>
                  <a:pt x="13716" y="105917"/>
                </a:lnTo>
                <a:lnTo>
                  <a:pt x="20574" y="111034"/>
                </a:lnTo>
                <a:lnTo>
                  <a:pt x="20574" y="48005"/>
                </a:lnTo>
                <a:lnTo>
                  <a:pt x="22098" y="43433"/>
                </a:lnTo>
                <a:lnTo>
                  <a:pt x="42672" y="16763"/>
                </a:lnTo>
                <a:lnTo>
                  <a:pt x="53340" y="16763"/>
                </a:lnTo>
                <a:lnTo>
                  <a:pt x="58674" y="18287"/>
                </a:lnTo>
                <a:lnTo>
                  <a:pt x="63246" y="22097"/>
                </a:lnTo>
                <a:lnTo>
                  <a:pt x="68580" y="25145"/>
                </a:lnTo>
                <a:lnTo>
                  <a:pt x="73152" y="30479"/>
                </a:lnTo>
                <a:lnTo>
                  <a:pt x="78486" y="37337"/>
                </a:lnTo>
                <a:close/>
              </a:path>
              <a:path w="98425" h="117475">
                <a:moveTo>
                  <a:pt x="98298" y="114299"/>
                </a:moveTo>
                <a:lnTo>
                  <a:pt x="98298" y="-47244"/>
                </a:lnTo>
                <a:lnTo>
                  <a:pt x="96774" y="-48768"/>
                </a:lnTo>
                <a:lnTo>
                  <a:pt x="96012" y="-48768"/>
                </a:lnTo>
                <a:lnTo>
                  <a:pt x="94488" y="-49530"/>
                </a:lnTo>
                <a:lnTo>
                  <a:pt x="82296" y="-49530"/>
                </a:lnTo>
                <a:lnTo>
                  <a:pt x="81534" y="-48768"/>
                </a:lnTo>
                <a:lnTo>
                  <a:pt x="80010" y="-48768"/>
                </a:lnTo>
                <a:lnTo>
                  <a:pt x="79248" y="-48006"/>
                </a:lnTo>
                <a:lnTo>
                  <a:pt x="79248" y="-47244"/>
                </a:lnTo>
                <a:lnTo>
                  <a:pt x="78486" y="-46482"/>
                </a:lnTo>
                <a:lnTo>
                  <a:pt x="78486" y="80009"/>
                </a:lnTo>
                <a:lnTo>
                  <a:pt x="75438" y="83819"/>
                </a:lnTo>
                <a:lnTo>
                  <a:pt x="72390" y="86867"/>
                </a:lnTo>
                <a:lnTo>
                  <a:pt x="70104" y="89915"/>
                </a:lnTo>
                <a:lnTo>
                  <a:pt x="67056" y="92201"/>
                </a:lnTo>
                <a:lnTo>
                  <a:pt x="64770" y="94487"/>
                </a:lnTo>
                <a:lnTo>
                  <a:pt x="61722" y="96011"/>
                </a:lnTo>
                <a:lnTo>
                  <a:pt x="57150" y="99059"/>
                </a:lnTo>
                <a:lnTo>
                  <a:pt x="54864" y="99821"/>
                </a:lnTo>
                <a:lnTo>
                  <a:pt x="51816" y="100583"/>
                </a:lnTo>
                <a:lnTo>
                  <a:pt x="41910" y="100583"/>
                </a:lnTo>
                <a:lnTo>
                  <a:pt x="20574" y="68579"/>
                </a:lnTo>
                <a:lnTo>
                  <a:pt x="20574" y="111034"/>
                </a:lnTo>
                <a:lnTo>
                  <a:pt x="28956" y="115823"/>
                </a:lnTo>
                <a:lnTo>
                  <a:pt x="35814" y="117347"/>
                </a:lnTo>
                <a:lnTo>
                  <a:pt x="51054" y="117347"/>
                </a:lnTo>
                <a:lnTo>
                  <a:pt x="80772" y="98297"/>
                </a:lnTo>
                <a:lnTo>
                  <a:pt x="80772" y="112775"/>
                </a:lnTo>
                <a:lnTo>
                  <a:pt x="81534" y="113537"/>
                </a:lnTo>
                <a:lnTo>
                  <a:pt x="81534" y="114299"/>
                </a:lnTo>
                <a:lnTo>
                  <a:pt x="82296" y="115061"/>
                </a:lnTo>
                <a:lnTo>
                  <a:pt x="83058" y="115061"/>
                </a:lnTo>
                <a:lnTo>
                  <a:pt x="83820" y="115823"/>
                </a:lnTo>
                <a:lnTo>
                  <a:pt x="96012" y="115823"/>
                </a:lnTo>
                <a:lnTo>
                  <a:pt x="96774" y="115061"/>
                </a:lnTo>
                <a:lnTo>
                  <a:pt x="97536" y="115061"/>
                </a:lnTo>
                <a:lnTo>
                  <a:pt x="97536" y="114299"/>
                </a:lnTo>
                <a:lnTo>
                  <a:pt x="98298" y="1142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9792348" y="2638044"/>
            <a:ext cx="99060" cy="117475"/>
          </a:xfrm>
          <a:custGeom>
            <a:avLst/>
            <a:gdLst/>
            <a:ahLst/>
            <a:cxnLst/>
            <a:rect l="l" t="t" r="r" b="b"/>
            <a:pathLst>
              <a:path w="99059" h="117475">
                <a:moveTo>
                  <a:pt x="99059" y="57149"/>
                </a:moveTo>
                <a:lnTo>
                  <a:pt x="99059" y="43433"/>
                </a:lnTo>
                <a:lnTo>
                  <a:pt x="94487" y="25145"/>
                </a:lnTo>
                <a:lnTo>
                  <a:pt x="60197" y="0"/>
                </a:lnTo>
                <a:lnTo>
                  <a:pt x="43433" y="0"/>
                </a:lnTo>
                <a:lnTo>
                  <a:pt x="9905" y="21335"/>
                </a:lnTo>
                <a:lnTo>
                  <a:pt x="0" y="59474"/>
                </a:lnTo>
                <a:lnTo>
                  <a:pt x="1050" y="73168"/>
                </a:lnTo>
                <a:lnTo>
                  <a:pt x="3809" y="84581"/>
                </a:lnTo>
                <a:lnTo>
                  <a:pt x="6095" y="92201"/>
                </a:lnTo>
                <a:lnTo>
                  <a:pt x="9143" y="98297"/>
                </a:lnTo>
                <a:lnTo>
                  <a:pt x="13715" y="102869"/>
                </a:lnTo>
                <a:lnTo>
                  <a:pt x="18287" y="108203"/>
                </a:lnTo>
                <a:lnTo>
                  <a:pt x="20573" y="109510"/>
                </a:lnTo>
                <a:lnTo>
                  <a:pt x="20573" y="48767"/>
                </a:lnTo>
                <a:lnTo>
                  <a:pt x="22097" y="39623"/>
                </a:lnTo>
                <a:lnTo>
                  <a:pt x="38099" y="18287"/>
                </a:lnTo>
                <a:lnTo>
                  <a:pt x="41909" y="16001"/>
                </a:lnTo>
                <a:lnTo>
                  <a:pt x="45719" y="15239"/>
                </a:lnTo>
                <a:lnTo>
                  <a:pt x="60197" y="15239"/>
                </a:lnTo>
                <a:lnTo>
                  <a:pt x="67055" y="18287"/>
                </a:lnTo>
                <a:lnTo>
                  <a:pt x="72389" y="24383"/>
                </a:lnTo>
                <a:lnTo>
                  <a:pt x="76961" y="29717"/>
                </a:lnTo>
                <a:lnTo>
                  <a:pt x="79247" y="38099"/>
                </a:lnTo>
                <a:lnTo>
                  <a:pt x="79247" y="62483"/>
                </a:lnTo>
                <a:lnTo>
                  <a:pt x="94487" y="62483"/>
                </a:lnTo>
                <a:lnTo>
                  <a:pt x="96011" y="60959"/>
                </a:lnTo>
                <a:lnTo>
                  <a:pt x="98297" y="59435"/>
                </a:lnTo>
                <a:lnTo>
                  <a:pt x="99059" y="57149"/>
                </a:lnTo>
                <a:close/>
              </a:path>
              <a:path w="99059" h="117475">
                <a:moveTo>
                  <a:pt x="79247" y="62483"/>
                </a:moveTo>
                <a:lnTo>
                  <a:pt x="79247" y="48767"/>
                </a:lnTo>
                <a:lnTo>
                  <a:pt x="20573" y="48767"/>
                </a:lnTo>
                <a:lnTo>
                  <a:pt x="20573" y="62483"/>
                </a:lnTo>
                <a:lnTo>
                  <a:pt x="79247" y="62483"/>
                </a:lnTo>
                <a:close/>
              </a:path>
              <a:path w="99059" h="117475">
                <a:moveTo>
                  <a:pt x="93725" y="106679"/>
                </a:moveTo>
                <a:lnTo>
                  <a:pt x="93725" y="95249"/>
                </a:lnTo>
                <a:lnTo>
                  <a:pt x="92201" y="93725"/>
                </a:lnTo>
                <a:lnTo>
                  <a:pt x="88391" y="93725"/>
                </a:lnTo>
                <a:lnTo>
                  <a:pt x="86867" y="94487"/>
                </a:lnTo>
                <a:lnTo>
                  <a:pt x="84581" y="96011"/>
                </a:lnTo>
                <a:lnTo>
                  <a:pt x="80009" y="97535"/>
                </a:lnTo>
                <a:lnTo>
                  <a:pt x="76961" y="98297"/>
                </a:lnTo>
                <a:lnTo>
                  <a:pt x="73151" y="99821"/>
                </a:lnTo>
                <a:lnTo>
                  <a:pt x="65531" y="101345"/>
                </a:lnTo>
                <a:lnTo>
                  <a:pt x="28955" y="91439"/>
                </a:lnTo>
                <a:lnTo>
                  <a:pt x="25907" y="87629"/>
                </a:lnTo>
                <a:lnTo>
                  <a:pt x="23621" y="83819"/>
                </a:lnTo>
                <a:lnTo>
                  <a:pt x="22859" y="78485"/>
                </a:lnTo>
                <a:lnTo>
                  <a:pt x="21335" y="73913"/>
                </a:lnTo>
                <a:lnTo>
                  <a:pt x="20573" y="68579"/>
                </a:lnTo>
                <a:lnTo>
                  <a:pt x="20573" y="109510"/>
                </a:lnTo>
                <a:lnTo>
                  <a:pt x="63245" y="117347"/>
                </a:lnTo>
                <a:lnTo>
                  <a:pt x="72389" y="115823"/>
                </a:lnTo>
                <a:lnTo>
                  <a:pt x="80009" y="114299"/>
                </a:lnTo>
                <a:lnTo>
                  <a:pt x="83057" y="112775"/>
                </a:lnTo>
                <a:lnTo>
                  <a:pt x="86105" y="112013"/>
                </a:lnTo>
                <a:lnTo>
                  <a:pt x="88391" y="111251"/>
                </a:lnTo>
                <a:lnTo>
                  <a:pt x="90677" y="109727"/>
                </a:lnTo>
                <a:lnTo>
                  <a:pt x="91439" y="108965"/>
                </a:lnTo>
                <a:lnTo>
                  <a:pt x="92201" y="108965"/>
                </a:lnTo>
                <a:lnTo>
                  <a:pt x="92201" y="108203"/>
                </a:lnTo>
                <a:lnTo>
                  <a:pt x="92963" y="108203"/>
                </a:lnTo>
                <a:lnTo>
                  <a:pt x="92963" y="107441"/>
                </a:lnTo>
                <a:lnTo>
                  <a:pt x="93725" y="106679"/>
                </a:lnTo>
                <a:close/>
              </a:path>
              <a:path w="99059" h="117475">
                <a:moveTo>
                  <a:pt x="94487" y="102869"/>
                </a:moveTo>
                <a:lnTo>
                  <a:pt x="94487" y="98297"/>
                </a:lnTo>
                <a:lnTo>
                  <a:pt x="93725" y="97535"/>
                </a:lnTo>
                <a:lnTo>
                  <a:pt x="93725" y="103631"/>
                </a:lnTo>
                <a:lnTo>
                  <a:pt x="94487" y="1028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9909695" y="2638044"/>
            <a:ext cx="76200" cy="117475"/>
          </a:xfrm>
          <a:custGeom>
            <a:avLst/>
            <a:gdLst/>
            <a:ahLst/>
            <a:cxnLst/>
            <a:rect l="l" t="t" r="r" b="b"/>
            <a:pathLst>
              <a:path w="76200" h="117475">
                <a:moveTo>
                  <a:pt x="762" y="104394"/>
                </a:moveTo>
                <a:lnTo>
                  <a:pt x="762" y="96012"/>
                </a:lnTo>
                <a:lnTo>
                  <a:pt x="0" y="96774"/>
                </a:lnTo>
                <a:lnTo>
                  <a:pt x="0" y="102108"/>
                </a:lnTo>
                <a:lnTo>
                  <a:pt x="762" y="104394"/>
                </a:lnTo>
                <a:close/>
              </a:path>
              <a:path w="76200" h="117475">
                <a:moveTo>
                  <a:pt x="1524" y="106680"/>
                </a:moveTo>
                <a:lnTo>
                  <a:pt x="1524" y="92964"/>
                </a:lnTo>
                <a:lnTo>
                  <a:pt x="762" y="93726"/>
                </a:lnTo>
                <a:lnTo>
                  <a:pt x="762" y="105918"/>
                </a:lnTo>
                <a:lnTo>
                  <a:pt x="1524" y="106680"/>
                </a:lnTo>
                <a:close/>
              </a:path>
              <a:path w="76200" h="117475">
                <a:moveTo>
                  <a:pt x="56388" y="113538"/>
                </a:moveTo>
                <a:lnTo>
                  <a:pt x="56387" y="89916"/>
                </a:lnTo>
                <a:lnTo>
                  <a:pt x="54864" y="92202"/>
                </a:lnTo>
                <a:lnTo>
                  <a:pt x="54102" y="94488"/>
                </a:lnTo>
                <a:lnTo>
                  <a:pt x="52578" y="96012"/>
                </a:lnTo>
                <a:lnTo>
                  <a:pt x="50292" y="97536"/>
                </a:lnTo>
                <a:lnTo>
                  <a:pt x="48768" y="99060"/>
                </a:lnTo>
                <a:lnTo>
                  <a:pt x="45720" y="99822"/>
                </a:lnTo>
                <a:lnTo>
                  <a:pt x="43434" y="100584"/>
                </a:lnTo>
                <a:lnTo>
                  <a:pt x="37338" y="102108"/>
                </a:lnTo>
                <a:lnTo>
                  <a:pt x="29718" y="102108"/>
                </a:lnTo>
                <a:lnTo>
                  <a:pt x="25908" y="101346"/>
                </a:lnTo>
                <a:lnTo>
                  <a:pt x="22859" y="100584"/>
                </a:lnTo>
                <a:lnTo>
                  <a:pt x="19050" y="99060"/>
                </a:lnTo>
                <a:lnTo>
                  <a:pt x="16001" y="98298"/>
                </a:lnTo>
                <a:lnTo>
                  <a:pt x="11430" y="95250"/>
                </a:lnTo>
                <a:lnTo>
                  <a:pt x="9143" y="94488"/>
                </a:lnTo>
                <a:lnTo>
                  <a:pt x="7619" y="92964"/>
                </a:lnTo>
                <a:lnTo>
                  <a:pt x="5333" y="92202"/>
                </a:lnTo>
                <a:lnTo>
                  <a:pt x="4572" y="91440"/>
                </a:lnTo>
                <a:lnTo>
                  <a:pt x="3048" y="91440"/>
                </a:lnTo>
                <a:lnTo>
                  <a:pt x="2285" y="92202"/>
                </a:lnTo>
                <a:lnTo>
                  <a:pt x="1524" y="92202"/>
                </a:lnTo>
                <a:lnTo>
                  <a:pt x="1524" y="108204"/>
                </a:lnTo>
                <a:lnTo>
                  <a:pt x="3048" y="108966"/>
                </a:lnTo>
                <a:lnTo>
                  <a:pt x="3809" y="109728"/>
                </a:lnTo>
                <a:lnTo>
                  <a:pt x="6858" y="111252"/>
                </a:lnTo>
                <a:lnTo>
                  <a:pt x="8382" y="112776"/>
                </a:lnTo>
                <a:lnTo>
                  <a:pt x="11430" y="113538"/>
                </a:lnTo>
                <a:lnTo>
                  <a:pt x="13716" y="114300"/>
                </a:lnTo>
                <a:lnTo>
                  <a:pt x="22859" y="116586"/>
                </a:lnTo>
                <a:lnTo>
                  <a:pt x="26670" y="117348"/>
                </a:lnTo>
                <a:lnTo>
                  <a:pt x="40386" y="117348"/>
                </a:lnTo>
                <a:lnTo>
                  <a:pt x="45720" y="116586"/>
                </a:lnTo>
                <a:lnTo>
                  <a:pt x="56388" y="113538"/>
                </a:lnTo>
                <a:close/>
              </a:path>
              <a:path w="76200" h="117475">
                <a:moveTo>
                  <a:pt x="69342" y="22860"/>
                </a:moveTo>
                <a:lnTo>
                  <a:pt x="69342" y="8382"/>
                </a:lnTo>
                <a:lnTo>
                  <a:pt x="67055" y="6096"/>
                </a:lnTo>
                <a:lnTo>
                  <a:pt x="62484" y="3810"/>
                </a:lnTo>
                <a:lnTo>
                  <a:pt x="55625" y="1524"/>
                </a:lnTo>
                <a:lnTo>
                  <a:pt x="53339" y="1524"/>
                </a:lnTo>
                <a:lnTo>
                  <a:pt x="47243" y="0"/>
                </a:lnTo>
                <a:lnTo>
                  <a:pt x="35051" y="0"/>
                </a:lnTo>
                <a:lnTo>
                  <a:pt x="29717" y="762"/>
                </a:lnTo>
                <a:lnTo>
                  <a:pt x="24384" y="2286"/>
                </a:lnTo>
                <a:lnTo>
                  <a:pt x="19811" y="4572"/>
                </a:lnTo>
                <a:lnTo>
                  <a:pt x="16001" y="6858"/>
                </a:lnTo>
                <a:lnTo>
                  <a:pt x="12953" y="9906"/>
                </a:lnTo>
                <a:lnTo>
                  <a:pt x="9143" y="12192"/>
                </a:lnTo>
                <a:lnTo>
                  <a:pt x="6858" y="16002"/>
                </a:lnTo>
                <a:lnTo>
                  <a:pt x="3809" y="23622"/>
                </a:lnTo>
                <a:lnTo>
                  <a:pt x="3048" y="27432"/>
                </a:lnTo>
                <a:lnTo>
                  <a:pt x="3048" y="36576"/>
                </a:lnTo>
                <a:lnTo>
                  <a:pt x="3809" y="40386"/>
                </a:lnTo>
                <a:lnTo>
                  <a:pt x="5333" y="44196"/>
                </a:lnTo>
                <a:lnTo>
                  <a:pt x="8382" y="50292"/>
                </a:lnTo>
                <a:lnTo>
                  <a:pt x="11430" y="52578"/>
                </a:lnTo>
                <a:lnTo>
                  <a:pt x="13716" y="55626"/>
                </a:lnTo>
                <a:lnTo>
                  <a:pt x="16764" y="57150"/>
                </a:lnTo>
                <a:lnTo>
                  <a:pt x="19811" y="59436"/>
                </a:lnTo>
                <a:lnTo>
                  <a:pt x="21335" y="60198"/>
                </a:lnTo>
                <a:lnTo>
                  <a:pt x="21335" y="28194"/>
                </a:lnTo>
                <a:lnTo>
                  <a:pt x="22098" y="26670"/>
                </a:lnTo>
                <a:lnTo>
                  <a:pt x="22859" y="24384"/>
                </a:lnTo>
                <a:lnTo>
                  <a:pt x="23622" y="22860"/>
                </a:lnTo>
                <a:lnTo>
                  <a:pt x="25146" y="20574"/>
                </a:lnTo>
                <a:lnTo>
                  <a:pt x="26669" y="19812"/>
                </a:lnTo>
                <a:lnTo>
                  <a:pt x="28193" y="18288"/>
                </a:lnTo>
                <a:lnTo>
                  <a:pt x="30479" y="16764"/>
                </a:lnTo>
                <a:lnTo>
                  <a:pt x="35051" y="15240"/>
                </a:lnTo>
                <a:lnTo>
                  <a:pt x="44957" y="15240"/>
                </a:lnTo>
                <a:lnTo>
                  <a:pt x="48767" y="16002"/>
                </a:lnTo>
                <a:lnTo>
                  <a:pt x="51816" y="16764"/>
                </a:lnTo>
                <a:lnTo>
                  <a:pt x="54102" y="17526"/>
                </a:lnTo>
                <a:lnTo>
                  <a:pt x="57150" y="18288"/>
                </a:lnTo>
                <a:lnTo>
                  <a:pt x="59436" y="19050"/>
                </a:lnTo>
                <a:lnTo>
                  <a:pt x="60960" y="20574"/>
                </a:lnTo>
                <a:lnTo>
                  <a:pt x="63245" y="21336"/>
                </a:lnTo>
                <a:lnTo>
                  <a:pt x="64008" y="22098"/>
                </a:lnTo>
                <a:lnTo>
                  <a:pt x="67055" y="23622"/>
                </a:lnTo>
                <a:lnTo>
                  <a:pt x="68580" y="23622"/>
                </a:lnTo>
                <a:lnTo>
                  <a:pt x="68580" y="22860"/>
                </a:lnTo>
                <a:lnTo>
                  <a:pt x="69342" y="22860"/>
                </a:lnTo>
                <a:close/>
              </a:path>
              <a:path w="76200" h="117475">
                <a:moveTo>
                  <a:pt x="76200" y="88392"/>
                </a:moveTo>
                <a:lnTo>
                  <a:pt x="76200" y="78486"/>
                </a:lnTo>
                <a:lnTo>
                  <a:pt x="75438" y="74676"/>
                </a:lnTo>
                <a:lnTo>
                  <a:pt x="73914" y="71628"/>
                </a:lnTo>
                <a:lnTo>
                  <a:pt x="72390" y="67818"/>
                </a:lnTo>
                <a:lnTo>
                  <a:pt x="70104" y="65532"/>
                </a:lnTo>
                <a:lnTo>
                  <a:pt x="67818" y="62484"/>
                </a:lnTo>
                <a:lnTo>
                  <a:pt x="64769" y="60198"/>
                </a:lnTo>
                <a:lnTo>
                  <a:pt x="61721" y="58674"/>
                </a:lnTo>
                <a:lnTo>
                  <a:pt x="58674" y="56388"/>
                </a:lnTo>
                <a:lnTo>
                  <a:pt x="55626" y="54864"/>
                </a:lnTo>
                <a:lnTo>
                  <a:pt x="51816" y="53340"/>
                </a:lnTo>
                <a:lnTo>
                  <a:pt x="48768" y="52578"/>
                </a:lnTo>
                <a:lnTo>
                  <a:pt x="45720" y="51054"/>
                </a:lnTo>
                <a:lnTo>
                  <a:pt x="41910" y="49530"/>
                </a:lnTo>
                <a:lnTo>
                  <a:pt x="38862" y="48006"/>
                </a:lnTo>
                <a:lnTo>
                  <a:pt x="35814" y="47244"/>
                </a:lnTo>
                <a:lnTo>
                  <a:pt x="32766" y="45720"/>
                </a:lnTo>
                <a:lnTo>
                  <a:pt x="30480" y="44196"/>
                </a:lnTo>
                <a:lnTo>
                  <a:pt x="27432" y="42672"/>
                </a:lnTo>
                <a:lnTo>
                  <a:pt x="25908" y="40386"/>
                </a:lnTo>
                <a:lnTo>
                  <a:pt x="22098" y="36576"/>
                </a:lnTo>
                <a:lnTo>
                  <a:pt x="21335" y="33528"/>
                </a:lnTo>
                <a:lnTo>
                  <a:pt x="21335" y="60198"/>
                </a:lnTo>
                <a:lnTo>
                  <a:pt x="22859" y="60960"/>
                </a:lnTo>
                <a:lnTo>
                  <a:pt x="26670" y="62484"/>
                </a:lnTo>
                <a:lnTo>
                  <a:pt x="29718" y="64008"/>
                </a:lnTo>
                <a:lnTo>
                  <a:pt x="32766" y="64770"/>
                </a:lnTo>
                <a:lnTo>
                  <a:pt x="36576" y="66294"/>
                </a:lnTo>
                <a:lnTo>
                  <a:pt x="39624" y="67818"/>
                </a:lnTo>
                <a:lnTo>
                  <a:pt x="42672" y="68580"/>
                </a:lnTo>
                <a:lnTo>
                  <a:pt x="56388" y="113538"/>
                </a:lnTo>
                <a:lnTo>
                  <a:pt x="60960" y="111252"/>
                </a:lnTo>
                <a:lnTo>
                  <a:pt x="74676" y="93726"/>
                </a:lnTo>
                <a:lnTo>
                  <a:pt x="76200" y="88392"/>
                </a:lnTo>
                <a:close/>
              </a:path>
              <a:path w="76200" h="117475">
                <a:moveTo>
                  <a:pt x="70104" y="21336"/>
                </a:moveTo>
                <a:lnTo>
                  <a:pt x="70104" y="9906"/>
                </a:lnTo>
                <a:lnTo>
                  <a:pt x="69342" y="9144"/>
                </a:lnTo>
                <a:lnTo>
                  <a:pt x="69342" y="21336"/>
                </a:lnTo>
                <a:lnTo>
                  <a:pt x="70104" y="21336"/>
                </a:lnTo>
                <a:close/>
              </a:path>
              <a:path w="76200" h="117475">
                <a:moveTo>
                  <a:pt x="70866" y="16764"/>
                </a:moveTo>
                <a:lnTo>
                  <a:pt x="70866" y="14478"/>
                </a:lnTo>
                <a:lnTo>
                  <a:pt x="70104" y="13716"/>
                </a:lnTo>
                <a:lnTo>
                  <a:pt x="70104" y="18288"/>
                </a:lnTo>
                <a:lnTo>
                  <a:pt x="70866" y="167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426095" y="2819145"/>
            <a:ext cx="773176" cy="17805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859921" y="2872739"/>
            <a:ext cx="98425" cy="118110"/>
          </a:xfrm>
          <a:custGeom>
            <a:avLst/>
            <a:gdLst/>
            <a:ahLst/>
            <a:cxnLst/>
            <a:rect l="l" t="t" r="r" b="b"/>
            <a:pathLst>
              <a:path w="98425" h="118110">
                <a:moveTo>
                  <a:pt x="78486" y="37337"/>
                </a:moveTo>
                <a:lnTo>
                  <a:pt x="78486" y="16763"/>
                </a:lnTo>
                <a:lnTo>
                  <a:pt x="73914" y="11429"/>
                </a:lnTo>
                <a:lnTo>
                  <a:pt x="68580" y="6857"/>
                </a:lnTo>
                <a:lnTo>
                  <a:pt x="63246" y="4571"/>
                </a:lnTo>
                <a:lnTo>
                  <a:pt x="57912" y="1523"/>
                </a:lnTo>
                <a:lnTo>
                  <a:pt x="52578" y="0"/>
                </a:lnTo>
                <a:lnTo>
                  <a:pt x="38862" y="0"/>
                </a:lnTo>
                <a:lnTo>
                  <a:pt x="7620" y="22097"/>
                </a:lnTo>
                <a:lnTo>
                  <a:pt x="3048" y="35813"/>
                </a:lnTo>
                <a:lnTo>
                  <a:pt x="762" y="42671"/>
                </a:lnTo>
                <a:lnTo>
                  <a:pt x="0" y="51053"/>
                </a:lnTo>
                <a:lnTo>
                  <a:pt x="0" y="68579"/>
                </a:lnTo>
                <a:lnTo>
                  <a:pt x="17526" y="110489"/>
                </a:lnTo>
                <a:lnTo>
                  <a:pt x="20574" y="112013"/>
                </a:lnTo>
                <a:lnTo>
                  <a:pt x="20574" y="48005"/>
                </a:lnTo>
                <a:lnTo>
                  <a:pt x="22098" y="43433"/>
                </a:lnTo>
                <a:lnTo>
                  <a:pt x="42672" y="17525"/>
                </a:lnTo>
                <a:lnTo>
                  <a:pt x="53340" y="17525"/>
                </a:lnTo>
                <a:lnTo>
                  <a:pt x="58674" y="19049"/>
                </a:lnTo>
                <a:lnTo>
                  <a:pt x="63246" y="22097"/>
                </a:lnTo>
                <a:lnTo>
                  <a:pt x="68580" y="25907"/>
                </a:lnTo>
                <a:lnTo>
                  <a:pt x="73152" y="31241"/>
                </a:lnTo>
                <a:lnTo>
                  <a:pt x="78486" y="37337"/>
                </a:lnTo>
                <a:close/>
              </a:path>
              <a:path w="98425" h="118110">
                <a:moveTo>
                  <a:pt x="98298" y="114299"/>
                </a:moveTo>
                <a:lnTo>
                  <a:pt x="98298" y="-47244"/>
                </a:lnTo>
                <a:lnTo>
                  <a:pt x="97536" y="-48006"/>
                </a:lnTo>
                <a:lnTo>
                  <a:pt x="96774" y="-48006"/>
                </a:lnTo>
                <a:lnTo>
                  <a:pt x="96012" y="-48768"/>
                </a:lnTo>
                <a:lnTo>
                  <a:pt x="94488" y="-48768"/>
                </a:lnTo>
                <a:lnTo>
                  <a:pt x="93726" y="-49530"/>
                </a:lnTo>
                <a:lnTo>
                  <a:pt x="83820" y="-49530"/>
                </a:lnTo>
                <a:lnTo>
                  <a:pt x="82296" y="-48768"/>
                </a:lnTo>
                <a:lnTo>
                  <a:pt x="80772" y="-48768"/>
                </a:lnTo>
                <a:lnTo>
                  <a:pt x="80010" y="-48006"/>
                </a:lnTo>
                <a:lnTo>
                  <a:pt x="79248" y="-48006"/>
                </a:lnTo>
                <a:lnTo>
                  <a:pt x="79248" y="-46482"/>
                </a:lnTo>
                <a:lnTo>
                  <a:pt x="78486" y="-46482"/>
                </a:lnTo>
                <a:lnTo>
                  <a:pt x="78486" y="80009"/>
                </a:lnTo>
                <a:lnTo>
                  <a:pt x="72390" y="87629"/>
                </a:lnTo>
                <a:lnTo>
                  <a:pt x="64770" y="95249"/>
                </a:lnTo>
                <a:lnTo>
                  <a:pt x="61722" y="96773"/>
                </a:lnTo>
                <a:lnTo>
                  <a:pt x="59436" y="98297"/>
                </a:lnTo>
                <a:lnTo>
                  <a:pt x="54864" y="99821"/>
                </a:lnTo>
                <a:lnTo>
                  <a:pt x="51816" y="100583"/>
                </a:lnTo>
                <a:lnTo>
                  <a:pt x="49530" y="101345"/>
                </a:lnTo>
                <a:lnTo>
                  <a:pt x="41910" y="101345"/>
                </a:lnTo>
                <a:lnTo>
                  <a:pt x="37338" y="99821"/>
                </a:lnTo>
                <a:lnTo>
                  <a:pt x="34290" y="97535"/>
                </a:lnTo>
                <a:lnTo>
                  <a:pt x="30480" y="95249"/>
                </a:lnTo>
                <a:lnTo>
                  <a:pt x="28194" y="92201"/>
                </a:lnTo>
                <a:lnTo>
                  <a:pt x="25908" y="87629"/>
                </a:lnTo>
                <a:lnTo>
                  <a:pt x="23622" y="83819"/>
                </a:lnTo>
                <a:lnTo>
                  <a:pt x="22098" y="79247"/>
                </a:lnTo>
                <a:lnTo>
                  <a:pt x="21336" y="73913"/>
                </a:lnTo>
                <a:lnTo>
                  <a:pt x="20574" y="69341"/>
                </a:lnTo>
                <a:lnTo>
                  <a:pt x="20574" y="112013"/>
                </a:lnTo>
                <a:lnTo>
                  <a:pt x="23622" y="113537"/>
                </a:lnTo>
                <a:lnTo>
                  <a:pt x="28956" y="116585"/>
                </a:lnTo>
                <a:lnTo>
                  <a:pt x="35814" y="118109"/>
                </a:lnTo>
                <a:lnTo>
                  <a:pt x="51054" y="118109"/>
                </a:lnTo>
                <a:lnTo>
                  <a:pt x="57150" y="116585"/>
                </a:lnTo>
                <a:lnTo>
                  <a:pt x="63246" y="112775"/>
                </a:lnTo>
                <a:lnTo>
                  <a:pt x="69342" y="109727"/>
                </a:lnTo>
                <a:lnTo>
                  <a:pt x="75438" y="104393"/>
                </a:lnTo>
                <a:lnTo>
                  <a:pt x="80772" y="98297"/>
                </a:lnTo>
                <a:lnTo>
                  <a:pt x="80772" y="113537"/>
                </a:lnTo>
                <a:lnTo>
                  <a:pt x="81534" y="113537"/>
                </a:lnTo>
                <a:lnTo>
                  <a:pt x="81534" y="115061"/>
                </a:lnTo>
                <a:lnTo>
                  <a:pt x="82296" y="115061"/>
                </a:lnTo>
                <a:lnTo>
                  <a:pt x="83058" y="115823"/>
                </a:lnTo>
                <a:lnTo>
                  <a:pt x="86106" y="115823"/>
                </a:lnTo>
                <a:lnTo>
                  <a:pt x="86868" y="116585"/>
                </a:lnTo>
                <a:lnTo>
                  <a:pt x="92964" y="116585"/>
                </a:lnTo>
                <a:lnTo>
                  <a:pt x="93726" y="115823"/>
                </a:lnTo>
                <a:lnTo>
                  <a:pt x="96774" y="115823"/>
                </a:lnTo>
                <a:lnTo>
                  <a:pt x="98298" y="1142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978793" y="2827782"/>
            <a:ext cx="40005" cy="55880"/>
          </a:xfrm>
          <a:custGeom>
            <a:avLst/>
            <a:gdLst/>
            <a:ahLst/>
            <a:cxnLst/>
            <a:rect l="l" t="t" r="r" b="b"/>
            <a:pathLst>
              <a:path w="40004" h="55880">
                <a:moveTo>
                  <a:pt x="762" y="54102"/>
                </a:moveTo>
                <a:lnTo>
                  <a:pt x="762" y="52578"/>
                </a:lnTo>
                <a:lnTo>
                  <a:pt x="0" y="53340"/>
                </a:lnTo>
                <a:lnTo>
                  <a:pt x="0" y="54102"/>
                </a:lnTo>
                <a:lnTo>
                  <a:pt x="762" y="54102"/>
                </a:lnTo>
                <a:close/>
              </a:path>
              <a:path w="40004" h="55880">
                <a:moveTo>
                  <a:pt x="38862" y="12954"/>
                </a:moveTo>
                <a:lnTo>
                  <a:pt x="38862" y="-761"/>
                </a:lnTo>
                <a:lnTo>
                  <a:pt x="38100" y="-2285"/>
                </a:lnTo>
                <a:lnTo>
                  <a:pt x="35814" y="-4571"/>
                </a:lnTo>
                <a:lnTo>
                  <a:pt x="34290" y="-5333"/>
                </a:lnTo>
                <a:lnTo>
                  <a:pt x="33528" y="-5333"/>
                </a:lnTo>
                <a:lnTo>
                  <a:pt x="32004" y="-6095"/>
                </a:lnTo>
                <a:lnTo>
                  <a:pt x="24384" y="-6095"/>
                </a:lnTo>
                <a:lnTo>
                  <a:pt x="22860" y="-5333"/>
                </a:lnTo>
                <a:lnTo>
                  <a:pt x="21336" y="-5333"/>
                </a:lnTo>
                <a:lnTo>
                  <a:pt x="20574" y="-4571"/>
                </a:lnTo>
                <a:lnTo>
                  <a:pt x="19050" y="-3809"/>
                </a:lnTo>
                <a:lnTo>
                  <a:pt x="17526" y="-2285"/>
                </a:lnTo>
                <a:lnTo>
                  <a:pt x="17526" y="-761"/>
                </a:lnTo>
                <a:lnTo>
                  <a:pt x="16764" y="0"/>
                </a:lnTo>
                <a:lnTo>
                  <a:pt x="16764" y="19050"/>
                </a:lnTo>
                <a:lnTo>
                  <a:pt x="762" y="51816"/>
                </a:lnTo>
                <a:lnTo>
                  <a:pt x="762" y="54864"/>
                </a:lnTo>
                <a:lnTo>
                  <a:pt x="3048" y="54864"/>
                </a:lnTo>
                <a:lnTo>
                  <a:pt x="3810" y="55626"/>
                </a:lnTo>
                <a:lnTo>
                  <a:pt x="9144" y="55626"/>
                </a:lnTo>
                <a:lnTo>
                  <a:pt x="9906" y="54864"/>
                </a:lnTo>
                <a:lnTo>
                  <a:pt x="12954" y="54864"/>
                </a:lnTo>
                <a:lnTo>
                  <a:pt x="14478" y="53340"/>
                </a:lnTo>
                <a:lnTo>
                  <a:pt x="15240" y="53340"/>
                </a:lnTo>
                <a:lnTo>
                  <a:pt x="15240" y="52578"/>
                </a:lnTo>
                <a:lnTo>
                  <a:pt x="16002" y="51816"/>
                </a:lnTo>
                <a:lnTo>
                  <a:pt x="32004" y="27432"/>
                </a:lnTo>
                <a:lnTo>
                  <a:pt x="33528" y="25908"/>
                </a:lnTo>
                <a:lnTo>
                  <a:pt x="35052" y="23622"/>
                </a:lnTo>
                <a:lnTo>
                  <a:pt x="35814" y="22098"/>
                </a:lnTo>
                <a:lnTo>
                  <a:pt x="36576" y="19812"/>
                </a:lnTo>
                <a:lnTo>
                  <a:pt x="38100" y="16764"/>
                </a:lnTo>
                <a:lnTo>
                  <a:pt x="38100" y="14478"/>
                </a:lnTo>
                <a:lnTo>
                  <a:pt x="38862" y="12954"/>
                </a:lnTo>
                <a:close/>
              </a:path>
              <a:path w="40004" h="55880">
                <a:moveTo>
                  <a:pt x="39624" y="6096"/>
                </a:moveTo>
                <a:lnTo>
                  <a:pt x="39624" y="1524"/>
                </a:lnTo>
                <a:lnTo>
                  <a:pt x="38862" y="0"/>
                </a:lnTo>
                <a:lnTo>
                  <a:pt x="38862" y="8382"/>
                </a:lnTo>
                <a:lnTo>
                  <a:pt x="39624" y="609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043567" y="2872739"/>
            <a:ext cx="99060" cy="118110"/>
          </a:xfrm>
          <a:custGeom>
            <a:avLst/>
            <a:gdLst/>
            <a:ahLst/>
            <a:cxnLst/>
            <a:rect l="l" t="t" r="r" b="b"/>
            <a:pathLst>
              <a:path w="99060" h="118110">
                <a:moveTo>
                  <a:pt x="99055" y="57911"/>
                </a:moveTo>
                <a:lnTo>
                  <a:pt x="99055" y="44195"/>
                </a:lnTo>
                <a:lnTo>
                  <a:pt x="97531" y="37337"/>
                </a:lnTo>
                <a:lnTo>
                  <a:pt x="73147" y="4571"/>
                </a:lnTo>
                <a:lnTo>
                  <a:pt x="67051" y="1523"/>
                </a:lnTo>
                <a:lnTo>
                  <a:pt x="60193" y="0"/>
                </a:lnTo>
                <a:lnTo>
                  <a:pt x="43429" y="0"/>
                </a:lnTo>
                <a:lnTo>
                  <a:pt x="36571" y="1523"/>
                </a:lnTo>
                <a:lnTo>
                  <a:pt x="30475" y="4571"/>
                </a:lnTo>
                <a:lnTo>
                  <a:pt x="23617" y="6857"/>
                </a:lnTo>
                <a:lnTo>
                  <a:pt x="18283" y="11429"/>
                </a:lnTo>
                <a:lnTo>
                  <a:pt x="14473" y="16001"/>
                </a:lnTo>
                <a:lnTo>
                  <a:pt x="9901" y="21335"/>
                </a:lnTo>
                <a:lnTo>
                  <a:pt x="6091" y="27431"/>
                </a:lnTo>
                <a:lnTo>
                  <a:pt x="3763" y="35180"/>
                </a:lnTo>
                <a:lnTo>
                  <a:pt x="1031" y="46576"/>
                </a:lnTo>
                <a:lnTo>
                  <a:pt x="0" y="60324"/>
                </a:lnTo>
                <a:lnTo>
                  <a:pt x="1104" y="73632"/>
                </a:lnTo>
                <a:lnTo>
                  <a:pt x="18283" y="108203"/>
                </a:lnTo>
                <a:lnTo>
                  <a:pt x="20569" y="109632"/>
                </a:lnTo>
                <a:lnTo>
                  <a:pt x="20569" y="48767"/>
                </a:lnTo>
                <a:lnTo>
                  <a:pt x="21331" y="44195"/>
                </a:lnTo>
                <a:lnTo>
                  <a:pt x="60193" y="16001"/>
                </a:lnTo>
                <a:lnTo>
                  <a:pt x="67051" y="18287"/>
                </a:lnTo>
                <a:lnTo>
                  <a:pt x="72385" y="24383"/>
                </a:lnTo>
                <a:lnTo>
                  <a:pt x="76957" y="30479"/>
                </a:lnTo>
                <a:lnTo>
                  <a:pt x="79243" y="38099"/>
                </a:lnTo>
                <a:lnTo>
                  <a:pt x="79243" y="63245"/>
                </a:lnTo>
                <a:lnTo>
                  <a:pt x="92959" y="63245"/>
                </a:lnTo>
                <a:lnTo>
                  <a:pt x="94483" y="62483"/>
                </a:lnTo>
                <a:lnTo>
                  <a:pt x="96769" y="60959"/>
                </a:lnTo>
                <a:lnTo>
                  <a:pt x="98293" y="60197"/>
                </a:lnTo>
                <a:lnTo>
                  <a:pt x="99055" y="57911"/>
                </a:lnTo>
                <a:close/>
              </a:path>
              <a:path w="99060" h="118110">
                <a:moveTo>
                  <a:pt x="79243" y="63245"/>
                </a:moveTo>
                <a:lnTo>
                  <a:pt x="79243" y="48767"/>
                </a:lnTo>
                <a:lnTo>
                  <a:pt x="20569" y="48767"/>
                </a:lnTo>
                <a:lnTo>
                  <a:pt x="20569" y="63245"/>
                </a:lnTo>
                <a:lnTo>
                  <a:pt x="79243" y="63245"/>
                </a:lnTo>
                <a:close/>
              </a:path>
              <a:path w="99060" h="118110">
                <a:moveTo>
                  <a:pt x="93721" y="107441"/>
                </a:moveTo>
                <a:lnTo>
                  <a:pt x="93721" y="95249"/>
                </a:lnTo>
                <a:lnTo>
                  <a:pt x="92959" y="95249"/>
                </a:lnTo>
                <a:lnTo>
                  <a:pt x="92959" y="94487"/>
                </a:lnTo>
                <a:lnTo>
                  <a:pt x="92197" y="94487"/>
                </a:lnTo>
                <a:lnTo>
                  <a:pt x="92197" y="93725"/>
                </a:lnTo>
                <a:lnTo>
                  <a:pt x="89911" y="93725"/>
                </a:lnTo>
                <a:lnTo>
                  <a:pt x="86863" y="95249"/>
                </a:lnTo>
                <a:lnTo>
                  <a:pt x="82291" y="96773"/>
                </a:lnTo>
                <a:lnTo>
                  <a:pt x="80005" y="98297"/>
                </a:lnTo>
                <a:lnTo>
                  <a:pt x="76957" y="99059"/>
                </a:lnTo>
                <a:lnTo>
                  <a:pt x="65527" y="101345"/>
                </a:lnTo>
                <a:lnTo>
                  <a:pt x="60955" y="102107"/>
                </a:lnTo>
                <a:lnTo>
                  <a:pt x="49525" y="102107"/>
                </a:lnTo>
                <a:lnTo>
                  <a:pt x="44191" y="101345"/>
                </a:lnTo>
                <a:lnTo>
                  <a:pt x="39619" y="99059"/>
                </a:lnTo>
                <a:lnTo>
                  <a:pt x="35047" y="97535"/>
                </a:lnTo>
                <a:lnTo>
                  <a:pt x="31237" y="94487"/>
                </a:lnTo>
                <a:lnTo>
                  <a:pt x="28951" y="91439"/>
                </a:lnTo>
                <a:lnTo>
                  <a:pt x="25903" y="88391"/>
                </a:lnTo>
                <a:lnTo>
                  <a:pt x="23617" y="83819"/>
                </a:lnTo>
                <a:lnTo>
                  <a:pt x="22855" y="79247"/>
                </a:lnTo>
                <a:lnTo>
                  <a:pt x="21331" y="74675"/>
                </a:lnTo>
                <a:lnTo>
                  <a:pt x="20569" y="69341"/>
                </a:lnTo>
                <a:lnTo>
                  <a:pt x="20569" y="109632"/>
                </a:lnTo>
                <a:lnTo>
                  <a:pt x="24379" y="112013"/>
                </a:lnTo>
                <a:lnTo>
                  <a:pt x="30475" y="114299"/>
                </a:lnTo>
                <a:lnTo>
                  <a:pt x="37333" y="116585"/>
                </a:lnTo>
                <a:lnTo>
                  <a:pt x="44953" y="118109"/>
                </a:lnTo>
                <a:lnTo>
                  <a:pt x="58669" y="118109"/>
                </a:lnTo>
                <a:lnTo>
                  <a:pt x="72385" y="115823"/>
                </a:lnTo>
                <a:lnTo>
                  <a:pt x="80005" y="114299"/>
                </a:lnTo>
                <a:lnTo>
                  <a:pt x="83053" y="113537"/>
                </a:lnTo>
                <a:lnTo>
                  <a:pt x="86101" y="112013"/>
                </a:lnTo>
                <a:lnTo>
                  <a:pt x="90673" y="110489"/>
                </a:lnTo>
                <a:lnTo>
                  <a:pt x="93721" y="107441"/>
                </a:lnTo>
                <a:close/>
              </a:path>
              <a:path w="99060" h="118110">
                <a:moveTo>
                  <a:pt x="94483" y="103631"/>
                </a:moveTo>
                <a:lnTo>
                  <a:pt x="94483" y="99059"/>
                </a:lnTo>
                <a:lnTo>
                  <a:pt x="93721" y="98297"/>
                </a:lnTo>
                <a:lnTo>
                  <a:pt x="93721" y="104393"/>
                </a:lnTo>
                <a:lnTo>
                  <a:pt x="94483" y="1036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162435" y="2922270"/>
            <a:ext cx="87630" cy="68580"/>
          </a:xfrm>
          <a:custGeom>
            <a:avLst/>
            <a:gdLst/>
            <a:ahLst/>
            <a:cxnLst/>
            <a:rect l="l" t="t" r="r" b="b"/>
            <a:pathLst>
              <a:path w="87629" h="68580">
                <a:moveTo>
                  <a:pt x="68579" y="14478"/>
                </a:moveTo>
                <a:lnTo>
                  <a:pt x="68579" y="0"/>
                </a:lnTo>
                <a:lnTo>
                  <a:pt x="45719" y="0"/>
                </a:lnTo>
                <a:lnTo>
                  <a:pt x="6095" y="16002"/>
                </a:lnTo>
                <a:lnTo>
                  <a:pt x="0" y="29718"/>
                </a:lnTo>
                <a:lnTo>
                  <a:pt x="0" y="41148"/>
                </a:lnTo>
                <a:lnTo>
                  <a:pt x="761" y="45720"/>
                </a:lnTo>
                <a:lnTo>
                  <a:pt x="3047" y="49530"/>
                </a:lnTo>
                <a:lnTo>
                  <a:pt x="4571" y="53340"/>
                </a:lnTo>
                <a:lnTo>
                  <a:pt x="6857" y="57150"/>
                </a:lnTo>
                <a:lnTo>
                  <a:pt x="9905" y="60198"/>
                </a:lnTo>
                <a:lnTo>
                  <a:pt x="17525" y="64770"/>
                </a:lnTo>
                <a:lnTo>
                  <a:pt x="19811" y="65532"/>
                </a:lnTo>
                <a:lnTo>
                  <a:pt x="19811" y="32004"/>
                </a:lnTo>
                <a:lnTo>
                  <a:pt x="20573" y="28956"/>
                </a:lnTo>
                <a:lnTo>
                  <a:pt x="45719" y="14605"/>
                </a:lnTo>
                <a:lnTo>
                  <a:pt x="68579" y="14478"/>
                </a:lnTo>
                <a:close/>
              </a:path>
              <a:path w="87629" h="68580">
                <a:moveTo>
                  <a:pt x="87629" y="64770"/>
                </a:moveTo>
                <a:lnTo>
                  <a:pt x="87629" y="-15239"/>
                </a:lnTo>
                <a:lnTo>
                  <a:pt x="86867" y="-21335"/>
                </a:lnTo>
                <a:lnTo>
                  <a:pt x="53339" y="-49529"/>
                </a:lnTo>
                <a:lnTo>
                  <a:pt x="41909" y="-49529"/>
                </a:lnTo>
                <a:lnTo>
                  <a:pt x="37337" y="-48767"/>
                </a:lnTo>
                <a:lnTo>
                  <a:pt x="25907" y="-46481"/>
                </a:lnTo>
                <a:lnTo>
                  <a:pt x="22097" y="-44957"/>
                </a:lnTo>
                <a:lnTo>
                  <a:pt x="19049" y="-44195"/>
                </a:lnTo>
                <a:lnTo>
                  <a:pt x="12953" y="-41147"/>
                </a:lnTo>
                <a:lnTo>
                  <a:pt x="10667" y="-39623"/>
                </a:lnTo>
                <a:lnTo>
                  <a:pt x="7619" y="-38099"/>
                </a:lnTo>
                <a:lnTo>
                  <a:pt x="6857" y="-36575"/>
                </a:lnTo>
                <a:lnTo>
                  <a:pt x="6095" y="-35813"/>
                </a:lnTo>
                <a:lnTo>
                  <a:pt x="6095" y="-34289"/>
                </a:lnTo>
                <a:lnTo>
                  <a:pt x="5333" y="-33527"/>
                </a:lnTo>
                <a:lnTo>
                  <a:pt x="5333" y="-25907"/>
                </a:lnTo>
                <a:lnTo>
                  <a:pt x="6095" y="-24383"/>
                </a:lnTo>
                <a:lnTo>
                  <a:pt x="6857" y="-23621"/>
                </a:lnTo>
                <a:lnTo>
                  <a:pt x="6857" y="-22859"/>
                </a:lnTo>
                <a:lnTo>
                  <a:pt x="7619" y="-22859"/>
                </a:lnTo>
                <a:lnTo>
                  <a:pt x="8381" y="-22097"/>
                </a:lnTo>
                <a:lnTo>
                  <a:pt x="9905" y="-22097"/>
                </a:lnTo>
                <a:lnTo>
                  <a:pt x="11429" y="-22859"/>
                </a:lnTo>
                <a:lnTo>
                  <a:pt x="13715" y="-23621"/>
                </a:lnTo>
                <a:lnTo>
                  <a:pt x="15239" y="-25145"/>
                </a:lnTo>
                <a:lnTo>
                  <a:pt x="18287" y="-26669"/>
                </a:lnTo>
                <a:lnTo>
                  <a:pt x="20573" y="-27431"/>
                </a:lnTo>
                <a:lnTo>
                  <a:pt x="23621" y="-28955"/>
                </a:lnTo>
                <a:lnTo>
                  <a:pt x="27431" y="-30479"/>
                </a:lnTo>
                <a:lnTo>
                  <a:pt x="31241" y="-31241"/>
                </a:lnTo>
                <a:lnTo>
                  <a:pt x="35051" y="-32765"/>
                </a:lnTo>
                <a:lnTo>
                  <a:pt x="38861" y="-33527"/>
                </a:lnTo>
                <a:lnTo>
                  <a:pt x="48767" y="-33527"/>
                </a:lnTo>
                <a:lnTo>
                  <a:pt x="68579" y="-12191"/>
                </a:lnTo>
                <a:lnTo>
                  <a:pt x="68579" y="55245"/>
                </a:lnTo>
                <a:lnTo>
                  <a:pt x="70865" y="52578"/>
                </a:lnTo>
                <a:lnTo>
                  <a:pt x="70865" y="64008"/>
                </a:lnTo>
                <a:lnTo>
                  <a:pt x="71627" y="64770"/>
                </a:lnTo>
                <a:lnTo>
                  <a:pt x="71627" y="65532"/>
                </a:lnTo>
                <a:lnTo>
                  <a:pt x="72389" y="66294"/>
                </a:lnTo>
                <a:lnTo>
                  <a:pt x="74675" y="66294"/>
                </a:lnTo>
                <a:lnTo>
                  <a:pt x="75437" y="67056"/>
                </a:lnTo>
                <a:lnTo>
                  <a:pt x="83057" y="67056"/>
                </a:lnTo>
                <a:lnTo>
                  <a:pt x="84581" y="66294"/>
                </a:lnTo>
                <a:lnTo>
                  <a:pt x="86105" y="66294"/>
                </a:lnTo>
                <a:lnTo>
                  <a:pt x="87629" y="64770"/>
                </a:lnTo>
                <a:close/>
              </a:path>
              <a:path w="87629" h="68580">
                <a:moveTo>
                  <a:pt x="68579" y="55245"/>
                </a:moveTo>
                <a:lnTo>
                  <a:pt x="68579" y="37338"/>
                </a:lnTo>
                <a:lnTo>
                  <a:pt x="64007" y="42672"/>
                </a:lnTo>
                <a:lnTo>
                  <a:pt x="58673" y="46482"/>
                </a:lnTo>
                <a:lnTo>
                  <a:pt x="54863" y="49530"/>
                </a:lnTo>
                <a:lnTo>
                  <a:pt x="50291" y="51816"/>
                </a:lnTo>
                <a:lnTo>
                  <a:pt x="45719" y="53340"/>
                </a:lnTo>
                <a:lnTo>
                  <a:pt x="34289" y="53340"/>
                </a:lnTo>
                <a:lnTo>
                  <a:pt x="28955" y="51816"/>
                </a:lnTo>
                <a:lnTo>
                  <a:pt x="22097" y="44958"/>
                </a:lnTo>
                <a:lnTo>
                  <a:pt x="19811" y="40386"/>
                </a:lnTo>
                <a:lnTo>
                  <a:pt x="19811" y="65532"/>
                </a:lnTo>
                <a:lnTo>
                  <a:pt x="26669" y="67818"/>
                </a:lnTo>
                <a:lnTo>
                  <a:pt x="31241" y="68580"/>
                </a:lnTo>
                <a:lnTo>
                  <a:pt x="43433" y="68580"/>
                </a:lnTo>
                <a:lnTo>
                  <a:pt x="49529" y="67056"/>
                </a:lnTo>
                <a:lnTo>
                  <a:pt x="55625" y="64008"/>
                </a:lnTo>
                <a:lnTo>
                  <a:pt x="60959" y="61722"/>
                </a:lnTo>
                <a:lnTo>
                  <a:pt x="66293" y="57912"/>
                </a:lnTo>
                <a:lnTo>
                  <a:pt x="68579" y="552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284355" y="2875026"/>
            <a:ext cx="92710" cy="116205"/>
          </a:xfrm>
          <a:custGeom>
            <a:avLst/>
            <a:gdLst/>
            <a:ahLst/>
            <a:cxnLst/>
            <a:rect l="l" t="t" r="r" b="b"/>
            <a:pathLst>
              <a:path w="92710" h="116205">
                <a:moveTo>
                  <a:pt x="91439" y="112775"/>
                </a:moveTo>
                <a:lnTo>
                  <a:pt x="91439" y="1523"/>
                </a:lnTo>
                <a:lnTo>
                  <a:pt x="90677" y="1523"/>
                </a:lnTo>
                <a:lnTo>
                  <a:pt x="90677" y="761"/>
                </a:lnTo>
                <a:lnTo>
                  <a:pt x="89915" y="761"/>
                </a:lnTo>
                <a:lnTo>
                  <a:pt x="89153" y="0"/>
                </a:lnTo>
                <a:lnTo>
                  <a:pt x="74675" y="0"/>
                </a:lnTo>
                <a:lnTo>
                  <a:pt x="73913" y="761"/>
                </a:lnTo>
                <a:lnTo>
                  <a:pt x="73151" y="761"/>
                </a:lnTo>
                <a:lnTo>
                  <a:pt x="73151" y="1523"/>
                </a:lnTo>
                <a:lnTo>
                  <a:pt x="72389" y="1523"/>
                </a:lnTo>
                <a:lnTo>
                  <a:pt x="72389" y="78485"/>
                </a:lnTo>
                <a:lnTo>
                  <a:pt x="67055" y="85343"/>
                </a:lnTo>
                <a:lnTo>
                  <a:pt x="61721" y="89915"/>
                </a:lnTo>
                <a:lnTo>
                  <a:pt x="56387" y="93725"/>
                </a:lnTo>
                <a:lnTo>
                  <a:pt x="51815" y="96773"/>
                </a:lnTo>
                <a:lnTo>
                  <a:pt x="47243" y="99059"/>
                </a:lnTo>
                <a:lnTo>
                  <a:pt x="38099" y="99059"/>
                </a:lnTo>
                <a:lnTo>
                  <a:pt x="35051" y="98297"/>
                </a:lnTo>
                <a:lnTo>
                  <a:pt x="28955" y="95249"/>
                </a:lnTo>
                <a:lnTo>
                  <a:pt x="26669" y="92963"/>
                </a:lnTo>
                <a:lnTo>
                  <a:pt x="25145" y="90677"/>
                </a:lnTo>
                <a:lnTo>
                  <a:pt x="22859" y="87629"/>
                </a:lnTo>
                <a:lnTo>
                  <a:pt x="21335" y="84581"/>
                </a:lnTo>
                <a:lnTo>
                  <a:pt x="19811" y="76961"/>
                </a:lnTo>
                <a:lnTo>
                  <a:pt x="19049" y="71627"/>
                </a:lnTo>
                <a:lnTo>
                  <a:pt x="19049" y="1523"/>
                </a:lnTo>
                <a:lnTo>
                  <a:pt x="18287" y="1523"/>
                </a:lnTo>
                <a:lnTo>
                  <a:pt x="18287" y="761"/>
                </a:lnTo>
                <a:lnTo>
                  <a:pt x="17525" y="761"/>
                </a:lnTo>
                <a:lnTo>
                  <a:pt x="16763" y="0"/>
                </a:lnTo>
                <a:lnTo>
                  <a:pt x="2285" y="0"/>
                </a:lnTo>
                <a:lnTo>
                  <a:pt x="1523" y="761"/>
                </a:lnTo>
                <a:lnTo>
                  <a:pt x="761" y="761"/>
                </a:lnTo>
                <a:lnTo>
                  <a:pt x="0" y="1523"/>
                </a:lnTo>
                <a:lnTo>
                  <a:pt x="0" y="83057"/>
                </a:lnTo>
                <a:lnTo>
                  <a:pt x="3047" y="93725"/>
                </a:lnTo>
                <a:lnTo>
                  <a:pt x="5333" y="98297"/>
                </a:lnTo>
                <a:lnTo>
                  <a:pt x="8381" y="102107"/>
                </a:lnTo>
                <a:lnTo>
                  <a:pt x="11429" y="106679"/>
                </a:lnTo>
                <a:lnTo>
                  <a:pt x="15239" y="109727"/>
                </a:lnTo>
                <a:lnTo>
                  <a:pt x="19811" y="112013"/>
                </a:lnTo>
                <a:lnTo>
                  <a:pt x="25145" y="114299"/>
                </a:lnTo>
                <a:lnTo>
                  <a:pt x="30479" y="115823"/>
                </a:lnTo>
                <a:lnTo>
                  <a:pt x="44195" y="115823"/>
                </a:lnTo>
                <a:lnTo>
                  <a:pt x="73913" y="96011"/>
                </a:lnTo>
                <a:lnTo>
                  <a:pt x="73913" y="111251"/>
                </a:lnTo>
                <a:lnTo>
                  <a:pt x="74675" y="112013"/>
                </a:lnTo>
                <a:lnTo>
                  <a:pt x="74675" y="112775"/>
                </a:lnTo>
                <a:lnTo>
                  <a:pt x="75437" y="112775"/>
                </a:lnTo>
                <a:lnTo>
                  <a:pt x="75437" y="113537"/>
                </a:lnTo>
                <a:lnTo>
                  <a:pt x="78485" y="113537"/>
                </a:lnTo>
                <a:lnTo>
                  <a:pt x="80009" y="114299"/>
                </a:lnTo>
                <a:lnTo>
                  <a:pt x="86105" y="114299"/>
                </a:lnTo>
                <a:lnTo>
                  <a:pt x="86867" y="113537"/>
                </a:lnTo>
                <a:lnTo>
                  <a:pt x="89915" y="113537"/>
                </a:lnTo>
                <a:lnTo>
                  <a:pt x="90677" y="112775"/>
                </a:lnTo>
                <a:lnTo>
                  <a:pt x="91439" y="112775"/>
                </a:lnTo>
                <a:close/>
              </a:path>
              <a:path w="92710" h="116205">
                <a:moveTo>
                  <a:pt x="92201" y="111251"/>
                </a:moveTo>
                <a:lnTo>
                  <a:pt x="92201" y="3047"/>
                </a:lnTo>
                <a:lnTo>
                  <a:pt x="91439" y="2285"/>
                </a:lnTo>
                <a:lnTo>
                  <a:pt x="91439" y="111251"/>
                </a:lnTo>
                <a:lnTo>
                  <a:pt x="92201" y="1112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453519" y="2872739"/>
            <a:ext cx="75565" cy="118110"/>
          </a:xfrm>
          <a:custGeom>
            <a:avLst/>
            <a:gdLst/>
            <a:ahLst/>
            <a:cxnLst/>
            <a:rect l="l" t="t" r="r" b="b"/>
            <a:pathLst>
              <a:path w="75564" h="118110">
                <a:moveTo>
                  <a:pt x="761" y="105918"/>
                </a:moveTo>
                <a:lnTo>
                  <a:pt x="761" y="95250"/>
                </a:lnTo>
                <a:lnTo>
                  <a:pt x="0" y="96012"/>
                </a:lnTo>
                <a:lnTo>
                  <a:pt x="0" y="104394"/>
                </a:lnTo>
                <a:lnTo>
                  <a:pt x="761" y="105918"/>
                </a:lnTo>
                <a:close/>
              </a:path>
              <a:path w="75564" h="118110">
                <a:moveTo>
                  <a:pt x="56387" y="113919"/>
                </a:moveTo>
                <a:lnTo>
                  <a:pt x="56387" y="88392"/>
                </a:lnTo>
                <a:lnTo>
                  <a:pt x="54101" y="95250"/>
                </a:lnTo>
                <a:lnTo>
                  <a:pt x="52577" y="96774"/>
                </a:lnTo>
                <a:lnTo>
                  <a:pt x="50291" y="98298"/>
                </a:lnTo>
                <a:lnTo>
                  <a:pt x="48005" y="99060"/>
                </a:lnTo>
                <a:lnTo>
                  <a:pt x="45719" y="100584"/>
                </a:lnTo>
                <a:lnTo>
                  <a:pt x="43433" y="101346"/>
                </a:lnTo>
                <a:lnTo>
                  <a:pt x="40385" y="102108"/>
                </a:lnTo>
                <a:lnTo>
                  <a:pt x="25907" y="102108"/>
                </a:lnTo>
                <a:lnTo>
                  <a:pt x="22097" y="100584"/>
                </a:lnTo>
                <a:lnTo>
                  <a:pt x="19049" y="99822"/>
                </a:lnTo>
                <a:lnTo>
                  <a:pt x="16001" y="98298"/>
                </a:lnTo>
                <a:lnTo>
                  <a:pt x="13715" y="97536"/>
                </a:lnTo>
                <a:lnTo>
                  <a:pt x="10667" y="96012"/>
                </a:lnTo>
                <a:lnTo>
                  <a:pt x="9143" y="94488"/>
                </a:lnTo>
                <a:lnTo>
                  <a:pt x="7619" y="93726"/>
                </a:lnTo>
                <a:lnTo>
                  <a:pt x="5333" y="92202"/>
                </a:lnTo>
                <a:lnTo>
                  <a:pt x="1523" y="92202"/>
                </a:lnTo>
                <a:lnTo>
                  <a:pt x="1523" y="92964"/>
                </a:lnTo>
                <a:lnTo>
                  <a:pt x="761" y="92964"/>
                </a:lnTo>
                <a:lnTo>
                  <a:pt x="761" y="107442"/>
                </a:lnTo>
                <a:lnTo>
                  <a:pt x="4571" y="111252"/>
                </a:lnTo>
                <a:lnTo>
                  <a:pt x="6857" y="112014"/>
                </a:lnTo>
                <a:lnTo>
                  <a:pt x="8381" y="112776"/>
                </a:lnTo>
                <a:lnTo>
                  <a:pt x="10667" y="113538"/>
                </a:lnTo>
                <a:lnTo>
                  <a:pt x="13715" y="115062"/>
                </a:lnTo>
                <a:lnTo>
                  <a:pt x="22859" y="117348"/>
                </a:lnTo>
                <a:lnTo>
                  <a:pt x="26669" y="117348"/>
                </a:lnTo>
                <a:lnTo>
                  <a:pt x="29717" y="118110"/>
                </a:lnTo>
                <a:lnTo>
                  <a:pt x="40385" y="118014"/>
                </a:lnTo>
                <a:lnTo>
                  <a:pt x="45719" y="117348"/>
                </a:lnTo>
                <a:lnTo>
                  <a:pt x="51053" y="115824"/>
                </a:lnTo>
                <a:lnTo>
                  <a:pt x="55625" y="114300"/>
                </a:lnTo>
                <a:lnTo>
                  <a:pt x="56387" y="113919"/>
                </a:lnTo>
                <a:close/>
              </a:path>
              <a:path w="75564" h="118110">
                <a:moveTo>
                  <a:pt x="69341" y="22860"/>
                </a:moveTo>
                <a:lnTo>
                  <a:pt x="69341" y="9144"/>
                </a:lnTo>
                <a:lnTo>
                  <a:pt x="67055" y="6858"/>
                </a:lnTo>
                <a:lnTo>
                  <a:pt x="62483" y="4572"/>
                </a:lnTo>
                <a:lnTo>
                  <a:pt x="53339" y="1524"/>
                </a:lnTo>
                <a:lnTo>
                  <a:pt x="50291" y="762"/>
                </a:lnTo>
                <a:lnTo>
                  <a:pt x="47243" y="762"/>
                </a:lnTo>
                <a:lnTo>
                  <a:pt x="44195" y="0"/>
                </a:lnTo>
                <a:lnTo>
                  <a:pt x="35051" y="0"/>
                </a:lnTo>
                <a:lnTo>
                  <a:pt x="24383" y="3048"/>
                </a:lnTo>
                <a:lnTo>
                  <a:pt x="2285" y="28194"/>
                </a:lnTo>
                <a:lnTo>
                  <a:pt x="2285" y="36576"/>
                </a:lnTo>
                <a:lnTo>
                  <a:pt x="3047" y="41148"/>
                </a:lnTo>
                <a:lnTo>
                  <a:pt x="5333" y="44196"/>
                </a:lnTo>
                <a:lnTo>
                  <a:pt x="6857" y="48006"/>
                </a:lnTo>
                <a:lnTo>
                  <a:pt x="8381" y="51054"/>
                </a:lnTo>
                <a:lnTo>
                  <a:pt x="11429" y="53340"/>
                </a:lnTo>
                <a:lnTo>
                  <a:pt x="13715" y="55626"/>
                </a:lnTo>
                <a:lnTo>
                  <a:pt x="16763" y="57912"/>
                </a:lnTo>
                <a:lnTo>
                  <a:pt x="21335" y="60198"/>
                </a:lnTo>
                <a:lnTo>
                  <a:pt x="21335" y="28956"/>
                </a:lnTo>
                <a:lnTo>
                  <a:pt x="22097" y="26670"/>
                </a:lnTo>
                <a:lnTo>
                  <a:pt x="22859" y="25146"/>
                </a:lnTo>
                <a:lnTo>
                  <a:pt x="23621" y="22860"/>
                </a:lnTo>
                <a:lnTo>
                  <a:pt x="24383" y="21336"/>
                </a:lnTo>
                <a:lnTo>
                  <a:pt x="26669" y="19812"/>
                </a:lnTo>
                <a:lnTo>
                  <a:pt x="28193" y="18288"/>
                </a:lnTo>
                <a:lnTo>
                  <a:pt x="29717" y="17526"/>
                </a:lnTo>
                <a:lnTo>
                  <a:pt x="32765" y="16764"/>
                </a:lnTo>
                <a:lnTo>
                  <a:pt x="35051" y="16002"/>
                </a:lnTo>
                <a:lnTo>
                  <a:pt x="38099" y="15240"/>
                </a:lnTo>
                <a:lnTo>
                  <a:pt x="44957" y="15240"/>
                </a:lnTo>
                <a:lnTo>
                  <a:pt x="48767" y="16002"/>
                </a:lnTo>
                <a:lnTo>
                  <a:pt x="51053" y="16764"/>
                </a:lnTo>
                <a:lnTo>
                  <a:pt x="54101" y="17526"/>
                </a:lnTo>
                <a:lnTo>
                  <a:pt x="56387" y="19050"/>
                </a:lnTo>
                <a:lnTo>
                  <a:pt x="60959" y="20574"/>
                </a:lnTo>
                <a:lnTo>
                  <a:pt x="62483" y="21336"/>
                </a:lnTo>
                <a:lnTo>
                  <a:pt x="64007" y="22860"/>
                </a:lnTo>
                <a:lnTo>
                  <a:pt x="65531" y="23622"/>
                </a:lnTo>
                <a:lnTo>
                  <a:pt x="68579" y="23622"/>
                </a:lnTo>
                <a:lnTo>
                  <a:pt x="68579" y="22860"/>
                </a:lnTo>
                <a:lnTo>
                  <a:pt x="69341" y="22860"/>
                </a:lnTo>
                <a:close/>
              </a:path>
              <a:path w="75564" h="118110">
                <a:moveTo>
                  <a:pt x="75437" y="89154"/>
                </a:moveTo>
                <a:lnTo>
                  <a:pt x="75437" y="79248"/>
                </a:lnTo>
                <a:lnTo>
                  <a:pt x="74675" y="74676"/>
                </a:lnTo>
                <a:lnTo>
                  <a:pt x="70103" y="65532"/>
                </a:lnTo>
                <a:lnTo>
                  <a:pt x="67055" y="63246"/>
                </a:lnTo>
                <a:lnTo>
                  <a:pt x="64769" y="60960"/>
                </a:lnTo>
                <a:lnTo>
                  <a:pt x="61721" y="58674"/>
                </a:lnTo>
                <a:lnTo>
                  <a:pt x="55625" y="55626"/>
                </a:lnTo>
                <a:lnTo>
                  <a:pt x="51815" y="54102"/>
                </a:lnTo>
                <a:lnTo>
                  <a:pt x="48767" y="52578"/>
                </a:lnTo>
                <a:lnTo>
                  <a:pt x="44957" y="51054"/>
                </a:lnTo>
                <a:lnTo>
                  <a:pt x="41909" y="50292"/>
                </a:lnTo>
                <a:lnTo>
                  <a:pt x="29717" y="44196"/>
                </a:lnTo>
                <a:lnTo>
                  <a:pt x="25145" y="41148"/>
                </a:lnTo>
                <a:lnTo>
                  <a:pt x="22097" y="36576"/>
                </a:lnTo>
                <a:lnTo>
                  <a:pt x="21335" y="34290"/>
                </a:lnTo>
                <a:lnTo>
                  <a:pt x="21335" y="60198"/>
                </a:lnTo>
                <a:lnTo>
                  <a:pt x="25907" y="62484"/>
                </a:lnTo>
                <a:lnTo>
                  <a:pt x="29717" y="64008"/>
                </a:lnTo>
                <a:lnTo>
                  <a:pt x="32765" y="65532"/>
                </a:lnTo>
                <a:lnTo>
                  <a:pt x="36575" y="66294"/>
                </a:lnTo>
                <a:lnTo>
                  <a:pt x="42671" y="69342"/>
                </a:lnTo>
                <a:lnTo>
                  <a:pt x="45719" y="70104"/>
                </a:lnTo>
                <a:lnTo>
                  <a:pt x="48005" y="72390"/>
                </a:lnTo>
                <a:lnTo>
                  <a:pt x="52577" y="75438"/>
                </a:lnTo>
                <a:lnTo>
                  <a:pt x="54101" y="77724"/>
                </a:lnTo>
                <a:lnTo>
                  <a:pt x="55625" y="79248"/>
                </a:lnTo>
                <a:lnTo>
                  <a:pt x="56387" y="82296"/>
                </a:lnTo>
                <a:lnTo>
                  <a:pt x="56387" y="113919"/>
                </a:lnTo>
                <a:lnTo>
                  <a:pt x="60197" y="112014"/>
                </a:lnTo>
                <a:lnTo>
                  <a:pt x="67817" y="105918"/>
                </a:lnTo>
                <a:lnTo>
                  <a:pt x="70865" y="102870"/>
                </a:lnTo>
                <a:lnTo>
                  <a:pt x="72389" y="98298"/>
                </a:lnTo>
                <a:lnTo>
                  <a:pt x="74675" y="93726"/>
                </a:lnTo>
                <a:lnTo>
                  <a:pt x="75437" y="89154"/>
                </a:lnTo>
                <a:close/>
              </a:path>
              <a:path w="75564" h="118110">
                <a:moveTo>
                  <a:pt x="70103" y="21336"/>
                </a:moveTo>
                <a:lnTo>
                  <a:pt x="70103" y="10668"/>
                </a:lnTo>
                <a:lnTo>
                  <a:pt x="69341" y="9906"/>
                </a:lnTo>
                <a:lnTo>
                  <a:pt x="69341" y="22098"/>
                </a:lnTo>
                <a:lnTo>
                  <a:pt x="70103" y="213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429143" y="3107182"/>
            <a:ext cx="713740" cy="17272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217305" y="3156204"/>
            <a:ext cx="75565" cy="117475"/>
          </a:xfrm>
          <a:custGeom>
            <a:avLst/>
            <a:gdLst/>
            <a:ahLst/>
            <a:cxnLst/>
            <a:rect l="l" t="t" r="r" b="b"/>
            <a:pathLst>
              <a:path w="75564" h="117475">
                <a:moveTo>
                  <a:pt x="761" y="105156"/>
                </a:moveTo>
                <a:lnTo>
                  <a:pt x="761" y="93726"/>
                </a:lnTo>
                <a:lnTo>
                  <a:pt x="0" y="94488"/>
                </a:lnTo>
                <a:lnTo>
                  <a:pt x="0" y="103632"/>
                </a:lnTo>
                <a:lnTo>
                  <a:pt x="761" y="105156"/>
                </a:lnTo>
                <a:close/>
              </a:path>
              <a:path w="75564" h="117475">
                <a:moveTo>
                  <a:pt x="56387" y="113157"/>
                </a:moveTo>
                <a:lnTo>
                  <a:pt x="56387" y="87630"/>
                </a:lnTo>
                <a:lnTo>
                  <a:pt x="54863" y="92202"/>
                </a:lnTo>
                <a:lnTo>
                  <a:pt x="53339" y="94488"/>
                </a:lnTo>
                <a:lnTo>
                  <a:pt x="50291" y="97536"/>
                </a:lnTo>
                <a:lnTo>
                  <a:pt x="48005" y="99060"/>
                </a:lnTo>
                <a:lnTo>
                  <a:pt x="43433" y="100584"/>
                </a:lnTo>
                <a:lnTo>
                  <a:pt x="37337" y="102108"/>
                </a:lnTo>
                <a:lnTo>
                  <a:pt x="29717" y="102108"/>
                </a:lnTo>
                <a:lnTo>
                  <a:pt x="25907" y="101346"/>
                </a:lnTo>
                <a:lnTo>
                  <a:pt x="22097" y="99822"/>
                </a:lnTo>
                <a:lnTo>
                  <a:pt x="19049" y="99060"/>
                </a:lnTo>
                <a:lnTo>
                  <a:pt x="16001" y="97536"/>
                </a:lnTo>
                <a:lnTo>
                  <a:pt x="13715" y="96774"/>
                </a:lnTo>
                <a:lnTo>
                  <a:pt x="9143" y="94488"/>
                </a:lnTo>
                <a:lnTo>
                  <a:pt x="6857" y="92964"/>
                </a:lnTo>
                <a:lnTo>
                  <a:pt x="3809" y="91440"/>
                </a:lnTo>
                <a:lnTo>
                  <a:pt x="2285" y="91440"/>
                </a:lnTo>
                <a:lnTo>
                  <a:pt x="761" y="92964"/>
                </a:lnTo>
                <a:lnTo>
                  <a:pt x="761" y="106680"/>
                </a:lnTo>
                <a:lnTo>
                  <a:pt x="1523" y="108204"/>
                </a:lnTo>
                <a:lnTo>
                  <a:pt x="3047" y="109728"/>
                </a:lnTo>
                <a:lnTo>
                  <a:pt x="4571" y="110490"/>
                </a:lnTo>
                <a:lnTo>
                  <a:pt x="6857" y="111252"/>
                </a:lnTo>
                <a:lnTo>
                  <a:pt x="8381" y="112776"/>
                </a:lnTo>
                <a:lnTo>
                  <a:pt x="10667" y="113538"/>
                </a:lnTo>
                <a:lnTo>
                  <a:pt x="13715" y="114300"/>
                </a:lnTo>
                <a:lnTo>
                  <a:pt x="16001" y="115062"/>
                </a:lnTo>
                <a:lnTo>
                  <a:pt x="19049" y="115824"/>
                </a:lnTo>
                <a:lnTo>
                  <a:pt x="26669" y="117348"/>
                </a:lnTo>
                <a:lnTo>
                  <a:pt x="39623" y="117348"/>
                </a:lnTo>
                <a:lnTo>
                  <a:pt x="45719" y="116586"/>
                </a:lnTo>
                <a:lnTo>
                  <a:pt x="51053" y="115062"/>
                </a:lnTo>
                <a:lnTo>
                  <a:pt x="55625" y="113538"/>
                </a:lnTo>
                <a:lnTo>
                  <a:pt x="56387" y="113157"/>
                </a:lnTo>
                <a:close/>
              </a:path>
              <a:path w="75564" h="117475">
                <a:moveTo>
                  <a:pt x="69341" y="22098"/>
                </a:moveTo>
                <a:lnTo>
                  <a:pt x="69341" y="8382"/>
                </a:lnTo>
                <a:lnTo>
                  <a:pt x="68579" y="8382"/>
                </a:lnTo>
                <a:lnTo>
                  <a:pt x="68579" y="7620"/>
                </a:lnTo>
                <a:lnTo>
                  <a:pt x="67817" y="6858"/>
                </a:lnTo>
                <a:lnTo>
                  <a:pt x="66293" y="6096"/>
                </a:lnTo>
                <a:lnTo>
                  <a:pt x="65531" y="5334"/>
                </a:lnTo>
                <a:lnTo>
                  <a:pt x="62483" y="3810"/>
                </a:lnTo>
                <a:lnTo>
                  <a:pt x="53339" y="762"/>
                </a:lnTo>
                <a:lnTo>
                  <a:pt x="50291" y="762"/>
                </a:lnTo>
                <a:lnTo>
                  <a:pt x="47243" y="0"/>
                </a:lnTo>
                <a:lnTo>
                  <a:pt x="35051" y="0"/>
                </a:lnTo>
                <a:lnTo>
                  <a:pt x="29717" y="762"/>
                </a:lnTo>
                <a:lnTo>
                  <a:pt x="5333" y="19812"/>
                </a:lnTo>
                <a:lnTo>
                  <a:pt x="3047" y="23622"/>
                </a:lnTo>
                <a:lnTo>
                  <a:pt x="2285" y="27432"/>
                </a:lnTo>
                <a:lnTo>
                  <a:pt x="2285" y="36576"/>
                </a:lnTo>
                <a:lnTo>
                  <a:pt x="3047" y="40386"/>
                </a:lnTo>
                <a:lnTo>
                  <a:pt x="4571" y="43434"/>
                </a:lnTo>
                <a:lnTo>
                  <a:pt x="6095" y="47244"/>
                </a:lnTo>
                <a:lnTo>
                  <a:pt x="8381" y="50292"/>
                </a:lnTo>
                <a:lnTo>
                  <a:pt x="10667" y="52578"/>
                </a:lnTo>
                <a:lnTo>
                  <a:pt x="16763" y="57150"/>
                </a:lnTo>
                <a:lnTo>
                  <a:pt x="21335" y="59436"/>
                </a:lnTo>
                <a:lnTo>
                  <a:pt x="21335" y="28194"/>
                </a:lnTo>
                <a:lnTo>
                  <a:pt x="22097" y="25908"/>
                </a:lnTo>
                <a:lnTo>
                  <a:pt x="22859" y="24384"/>
                </a:lnTo>
                <a:lnTo>
                  <a:pt x="23621" y="22098"/>
                </a:lnTo>
                <a:lnTo>
                  <a:pt x="24383" y="20574"/>
                </a:lnTo>
                <a:lnTo>
                  <a:pt x="26669" y="19050"/>
                </a:lnTo>
                <a:lnTo>
                  <a:pt x="28193" y="18288"/>
                </a:lnTo>
                <a:lnTo>
                  <a:pt x="29717" y="16764"/>
                </a:lnTo>
                <a:lnTo>
                  <a:pt x="32765" y="16002"/>
                </a:lnTo>
                <a:lnTo>
                  <a:pt x="35051" y="15240"/>
                </a:lnTo>
                <a:lnTo>
                  <a:pt x="48767" y="15240"/>
                </a:lnTo>
                <a:lnTo>
                  <a:pt x="51053" y="16002"/>
                </a:lnTo>
                <a:lnTo>
                  <a:pt x="54101" y="17526"/>
                </a:lnTo>
                <a:lnTo>
                  <a:pt x="60959" y="19812"/>
                </a:lnTo>
                <a:lnTo>
                  <a:pt x="62483" y="21336"/>
                </a:lnTo>
                <a:lnTo>
                  <a:pt x="65531" y="22860"/>
                </a:lnTo>
                <a:lnTo>
                  <a:pt x="68579" y="22860"/>
                </a:lnTo>
                <a:lnTo>
                  <a:pt x="69341" y="22098"/>
                </a:lnTo>
                <a:close/>
              </a:path>
              <a:path w="75564" h="117475">
                <a:moveTo>
                  <a:pt x="75437" y="88392"/>
                </a:moveTo>
                <a:lnTo>
                  <a:pt x="75437" y="78486"/>
                </a:lnTo>
                <a:lnTo>
                  <a:pt x="74675" y="74676"/>
                </a:lnTo>
                <a:lnTo>
                  <a:pt x="73151" y="70866"/>
                </a:lnTo>
                <a:lnTo>
                  <a:pt x="70103" y="64770"/>
                </a:lnTo>
                <a:lnTo>
                  <a:pt x="67055" y="62484"/>
                </a:lnTo>
                <a:lnTo>
                  <a:pt x="64769" y="60198"/>
                </a:lnTo>
                <a:lnTo>
                  <a:pt x="61721" y="57912"/>
                </a:lnTo>
                <a:lnTo>
                  <a:pt x="55625" y="54864"/>
                </a:lnTo>
                <a:lnTo>
                  <a:pt x="51815" y="53340"/>
                </a:lnTo>
                <a:lnTo>
                  <a:pt x="48767" y="51816"/>
                </a:lnTo>
                <a:lnTo>
                  <a:pt x="44957" y="50292"/>
                </a:lnTo>
                <a:lnTo>
                  <a:pt x="41909" y="49530"/>
                </a:lnTo>
                <a:lnTo>
                  <a:pt x="38861" y="48006"/>
                </a:lnTo>
                <a:lnTo>
                  <a:pt x="35051" y="46482"/>
                </a:lnTo>
                <a:lnTo>
                  <a:pt x="32765" y="45720"/>
                </a:lnTo>
                <a:lnTo>
                  <a:pt x="29717" y="43434"/>
                </a:lnTo>
                <a:lnTo>
                  <a:pt x="25145" y="40386"/>
                </a:lnTo>
                <a:lnTo>
                  <a:pt x="22097" y="35814"/>
                </a:lnTo>
                <a:lnTo>
                  <a:pt x="21335" y="33528"/>
                </a:lnTo>
                <a:lnTo>
                  <a:pt x="21335" y="59436"/>
                </a:lnTo>
                <a:lnTo>
                  <a:pt x="25907" y="61722"/>
                </a:lnTo>
                <a:lnTo>
                  <a:pt x="29717" y="63246"/>
                </a:lnTo>
                <a:lnTo>
                  <a:pt x="35813" y="66294"/>
                </a:lnTo>
                <a:lnTo>
                  <a:pt x="56387" y="81534"/>
                </a:lnTo>
                <a:lnTo>
                  <a:pt x="56387" y="113157"/>
                </a:lnTo>
                <a:lnTo>
                  <a:pt x="60197" y="111252"/>
                </a:lnTo>
                <a:lnTo>
                  <a:pt x="64007" y="108204"/>
                </a:lnTo>
                <a:lnTo>
                  <a:pt x="67817" y="105918"/>
                </a:lnTo>
                <a:lnTo>
                  <a:pt x="70865" y="102108"/>
                </a:lnTo>
                <a:lnTo>
                  <a:pt x="72389" y="97536"/>
                </a:lnTo>
                <a:lnTo>
                  <a:pt x="74675" y="93726"/>
                </a:lnTo>
                <a:lnTo>
                  <a:pt x="75437" y="88392"/>
                </a:lnTo>
                <a:close/>
              </a:path>
              <a:path w="75564" h="117475">
                <a:moveTo>
                  <a:pt x="70103" y="20574"/>
                </a:moveTo>
                <a:lnTo>
                  <a:pt x="70103" y="10668"/>
                </a:lnTo>
                <a:lnTo>
                  <a:pt x="69341" y="9906"/>
                </a:lnTo>
                <a:lnTo>
                  <a:pt x="69341" y="21336"/>
                </a:lnTo>
                <a:lnTo>
                  <a:pt x="70103" y="205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320175" y="3157727"/>
            <a:ext cx="92710" cy="116205"/>
          </a:xfrm>
          <a:custGeom>
            <a:avLst/>
            <a:gdLst/>
            <a:ahLst/>
            <a:cxnLst/>
            <a:rect l="l" t="t" r="r" b="b"/>
            <a:pathLst>
              <a:path w="92710" h="116204">
                <a:moveTo>
                  <a:pt x="91439" y="112775"/>
                </a:moveTo>
                <a:lnTo>
                  <a:pt x="91439" y="1523"/>
                </a:lnTo>
                <a:lnTo>
                  <a:pt x="90677" y="1523"/>
                </a:lnTo>
                <a:lnTo>
                  <a:pt x="89915" y="761"/>
                </a:lnTo>
                <a:lnTo>
                  <a:pt x="89153" y="761"/>
                </a:lnTo>
                <a:lnTo>
                  <a:pt x="88391" y="0"/>
                </a:lnTo>
                <a:lnTo>
                  <a:pt x="76199" y="0"/>
                </a:lnTo>
                <a:lnTo>
                  <a:pt x="75437" y="761"/>
                </a:lnTo>
                <a:lnTo>
                  <a:pt x="74675" y="761"/>
                </a:lnTo>
                <a:lnTo>
                  <a:pt x="73913" y="1523"/>
                </a:lnTo>
                <a:lnTo>
                  <a:pt x="73151" y="1523"/>
                </a:lnTo>
                <a:lnTo>
                  <a:pt x="73151" y="2285"/>
                </a:lnTo>
                <a:lnTo>
                  <a:pt x="72389" y="2285"/>
                </a:lnTo>
                <a:lnTo>
                  <a:pt x="72389" y="78485"/>
                </a:lnTo>
                <a:lnTo>
                  <a:pt x="67055" y="85343"/>
                </a:lnTo>
                <a:lnTo>
                  <a:pt x="61721" y="90677"/>
                </a:lnTo>
                <a:lnTo>
                  <a:pt x="57149" y="93725"/>
                </a:lnTo>
                <a:lnTo>
                  <a:pt x="51815" y="97535"/>
                </a:lnTo>
                <a:lnTo>
                  <a:pt x="47243" y="99059"/>
                </a:lnTo>
                <a:lnTo>
                  <a:pt x="38099" y="99059"/>
                </a:lnTo>
                <a:lnTo>
                  <a:pt x="21335" y="80771"/>
                </a:lnTo>
                <a:lnTo>
                  <a:pt x="19811" y="76961"/>
                </a:lnTo>
                <a:lnTo>
                  <a:pt x="19811" y="2285"/>
                </a:lnTo>
                <a:lnTo>
                  <a:pt x="19049" y="2285"/>
                </a:lnTo>
                <a:lnTo>
                  <a:pt x="19049" y="1523"/>
                </a:lnTo>
                <a:lnTo>
                  <a:pt x="18287" y="1523"/>
                </a:lnTo>
                <a:lnTo>
                  <a:pt x="17525" y="761"/>
                </a:lnTo>
                <a:lnTo>
                  <a:pt x="16763" y="761"/>
                </a:lnTo>
                <a:lnTo>
                  <a:pt x="16001" y="0"/>
                </a:lnTo>
                <a:lnTo>
                  <a:pt x="3809" y="0"/>
                </a:lnTo>
                <a:lnTo>
                  <a:pt x="3047" y="761"/>
                </a:lnTo>
                <a:lnTo>
                  <a:pt x="1523" y="761"/>
                </a:lnTo>
                <a:lnTo>
                  <a:pt x="0" y="2285"/>
                </a:lnTo>
                <a:lnTo>
                  <a:pt x="0" y="76199"/>
                </a:lnTo>
                <a:lnTo>
                  <a:pt x="761" y="83057"/>
                </a:lnTo>
                <a:lnTo>
                  <a:pt x="19811" y="112013"/>
                </a:lnTo>
                <a:lnTo>
                  <a:pt x="25145" y="115061"/>
                </a:lnTo>
                <a:lnTo>
                  <a:pt x="31241" y="115823"/>
                </a:lnTo>
                <a:lnTo>
                  <a:pt x="44195" y="115823"/>
                </a:lnTo>
                <a:lnTo>
                  <a:pt x="50291" y="114299"/>
                </a:lnTo>
                <a:lnTo>
                  <a:pt x="62483" y="108203"/>
                </a:lnTo>
                <a:lnTo>
                  <a:pt x="68579" y="103631"/>
                </a:lnTo>
                <a:lnTo>
                  <a:pt x="74675" y="96773"/>
                </a:lnTo>
                <a:lnTo>
                  <a:pt x="74675" y="112775"/>
                </a:lnTo>
                <a:lnTo>
                  <a:pt x="75437" y="112775"/>
                </a:lnTo>
                <a:lnTo>
                  <a:pt x="76199" y="113537"/>
                </a:lnTo>
                <a:lnTo>
                  <a:pt x="76961" y="113537"/>
                </a:lnTo>
                <a:lnTo>
                  <a:pt x="77723" y="114299"/>
                </a:lnTo>
                <a:lnTo>
                  <a:pt x="88391" y="114299"/>
                </a:lnTo>
                <a:lnTo>
                  <a:pt x="89915" y="113537"/>
                </a:lnTo>
                <a:lnTo>
                  <a:pt x="90677" y="112775"/>
                </a:lnTo>
                <a:lnTo>
                  <a:pt x="91439" y="112775"/>
                </a:lnTo>
                <a:close/>
              </a:path>
              <a:path w="92710" h="116204">
                <a:moveTo>
                  <a:pt x="92201" y="112013"/>
                </a:moveTo>
                <a:lnTo>
                  <a:pt x="92201" y="2285"/>
                </a:lnTo>
                <a:lnTo>
                  <a:pt x="91439" y="2285"/>
                </a:lnTo>
                <a:lnTo>
                  <a:pt x="91439" y="112013"/>
                </a:lnTo>
                <a:lnTo>
                  <a:pt x="92201" y="1120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447429" y="3156204"/>
            <a:ext cx="62865" cy="116205"/>
          </a:xfrm>
          <a:custGeom>
            <a:avLst/>
            <a:gdLst/>
            <a:ahLst/>
            <a:cxnLst/>
            <a:rect l="l" t="t" r="r" b="b"/>
            <a:pathLst>
              <a:path w="62864" h="116204">
                <a:moveTo>
                  <a:pt x="61721" y="20573"/>
                </a:moveTo>
                <a:lnTo>
                  <a:pt x="61721" y="3047"/>
                </a:lnTo>
                <a:lnTo>
                  <a:pt x="60959" y="3047"/>
                </a:lnTo>
                <a:lnTo>
                  <a:pt x="60197" y="2285"/>
                </a:lnTo>
                <a:lnTo>
                  <a:pt x="59435" y="2285"/>
                </a:lnTo>
                <a:lnTo>
                  <a:pt x="58673" y="1523"/>
                </a:lnTo>
                <a:lnTo>
                  <a:pt x="57149" y="1523"/>
                </a:lnTo>
                <a:lnTo>
                  <a:pt x="56387" y="761"/>
                </a:lnTo>
                <a:lnTo>
                  <a:pt x="54863" y="761"/>
                </a:lnTo>
                <a:lnTo>
                  <a:pt x="53339" y="0"/>
                </a:lnTo>
                <a:lnTo>
                  <a:pt x="23621" y="12953"/>
                </a:lnTo>
                <a:lnTo>
                  <a:pt x="17525" y="20573"/>
                </a:lnTo>
                <a:lnTo>
                  <a:pt x="17525" y="3809"/>
                </a:lnTo>
                <a:lnTo>
                  <a:pt x="16001" y="2285"/>
                </a:lnTo>
                <a:lnTo>
                  <a:pt x="15239" y="2285"/>
                </a:lnTo>
                <a:lnTo>
                  <a:pt x="14477" y="1523"/>
                </a:lnTo>
                <a:lnTo>
                  <a:pt x="3809" y="1523"/>
                </a:lnTo>
                <a:lnTo>
                  <a:pt x="2285" y="2285"/>
                </a:lnTo>
                <a:lnTo>
                  <a:pt x="1523" y="2285"/>
                </a:lnTo>
                <a:lnTo>
                  <a:pt x="0" y="3809"/>
                </a:lnTo>
                <a:lnTo>
                  <a:pt x="0" y="113537"/>
                </a:lnTo>
                <a:lnTo>
                  <a:pt x="761" y="113537"/>
                </a:lnTo>
                <a:lnTo>
                  <a:pt x="761" y="114299"/>
                </a:lnTo>
                <a:lnTo>
                  <a:pt x="1523" y="114299"/>
                </a:lnTo>
                <a:lnTo>
                  <a:pt x="2285" y="115061"/>
                </a:lnTo>
                <a:lnTo>
                  <a:pt x="3047" y="115061"/>
                </a:lnTo>
                <a:lnTo>
                  <a:pt x="3809" y="115823"/>
                </a:lnTo>
                <a:lnTo>
                  <a:pt x="16001" y="115823"/>
                </a:lnTo>
                <a:lnTo>
                  <a:pt x="16763" y="115061"/>
                </a:lnTo>
                <a:lnTo>
                  <a:pt x="17525" y="115061"/>
                </a:lnTo>
                <a:lnTo>
                  <a:pt x="18287" y="114299"/>
                </a:lnTo>
                <a:lnTo>
                  <a:pt x="19049" y="114299"/>
                </a:lnTo>
                <a:lnTo>
                  <a:pt x="19049" y="113537"/>
                </a:lnTo>
                <a:lnTo>
                  <a:pt x="19811" y="113537"/>
                </a:lnTo>
                <a:lnTo>
                  <a:pt x="19811" y="41909"/>
                </a:lnTo>
                <a:lnTo>
                  <a:pt x="22097" y="37337"/>
                </a:lnTo>
                <a:lnTo>
                  <a:pt x="25145" y="33527"/>
                </a:lnTo>
                <a:lnTo>
                  <a:pt x="29717" y="27431"/>
                </a:lnTo>
                <a:lnTo>
                  <a:pt x="35813" y="21335"/>
                </a:lnTo>
                <a:lnTo>
                  <a:pt x="38099" y="20573"/>
                </a:lnTo>
                <a:lnTo>
                  <a:pt x="39623" y="19811"/>
                </a:lnTo>
                <a:lnTo>
                  <a:pt x="41909" y="19049"/>
                </a:lnTo>
                <a:lnTo>
                  <a:pt x="43433" y="18287"/>
                </a:lnTo>
                <a:lnTo>
                  <a:pt x="48767" y="18287"/>
                </a:lnTo>
                <a:lnTo>
                  <a:pt x="50291" y="19049"/>
                </a:lnTo>
                <a:lnTo>
                  <a:pt x="51815" y="19049"/>
                </a:lnTo>
                <a:lnTo>
                  <a:pt x="53339" y="19811"/>
                </a:lnTo>
                <a:lnTo>
                  <a:pt x="54101" y="19811"/>
                </a:lnTo>
                <a:lnTo>
                  <a:pt x="55625" y="20573"/>
                </a:lnTo>
                <a:lnTo>
                  <a:pt x="57149" y="20573"/>
                </a:lnTo>
                <a:lnTo>
                  <a:pt x="57911" y="21335"/>
                </a:lnTo>
                <a:lnTo>
                  <a:pt x="60959" y="21335"/>
                </a:lnTo>
                <a:lnTo>
                  <a:pt x="60959" y="20573"/>
                </a:lnTo>
                <a:lnTo>
                  <a:pt x="61721" y="20573"/>
                </a:lnTo>
                <a:close/>
              </a:path>
              <a:path w="62864" h="116204">
                <a:moveTo>
                  <a:pt x="62483" y="19049"/>
                </a:moveTo>
                <a:lnTo>
                  <a:pt x="62483" y="4571"/>
                </a:lnTo>
                <a:lnTo>
                  <a:pt x="61721" y="4571"/>
                </a:lnTo>
                <a:lnTo>
                  <a:pt x="61721" y="19049"/>
                </a:lnTo>
                <a:lnTo>
                  <a:pt x="62483" y="19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524391" y="3104388"/>
            <a:ext cx="98425" cy="169545"/>
          </a:xfrm>
          <a:custGeom>
            <a:avLst/>
            <a:gdLst/>
            <a:ahLst/>
            <a:cxnLst/>
            <a:rect l="l" t="t" r="r" b="b"/>
            <a:pathLst>
              <a:path w="98425" h="169545">
                <a:moveTo>
                  <a:pt x="98297" y="108965"/>
                </a:moveTo>
                <a:lnTo>
                  <a:pt x="98297" y="95249"/>
                </a:lnTo>
                <a:lnTo>
                  <a:pt x="97535" y="88391"/>
                </a:lnTo>
                <a:lnTo>
                  <a:pt x="73151" y="55625"/>
                </a:lnTo>
                <a:lnTo>
                  <a:pt x="60197" y="51815"/>
                </a:lnTo>
                <a:lnTo>
                  <a:pt x="43433" y="51815"/>
                </a:lnTo>
                <a:lnTo>
                  <a:pt x="13715" y="67817"/>
                </a:lnTo>
                <a:lnTo>
                  <a:pt x="9143" y="72389"/>
                </a:lnTo>
                <a:lnTo>
                  <a:pt x="6095" y="78485"/>
                </a:lnTo>
                <a:lnTo>
                  <a:pt x="3791" y="86167"/>
                </a:lnTo>
                <a:lnTo>
                  <a:pt x="1042" y="98145"/>
                </a:lnTo>
                <a:lnTo>
                  <a:pt x="0" y="111287"/>
                </a:lnTo>
                <a:lnTo>
                  <a:pt x="1050" y="124412"/>
                </a:lnTo>
                <a:lnTo>
                  <a:pt x="18287" y="159257"/>
                </a:lnTo>
                <a:lnTo>
                  <a:pt x="20573" y="160890"/>
                </a:lnTo>
                <a:lnTo>
                  <a:pt x="20573" y="96011"/>
                </a:lnTo>
                <a:lnTo>
                  <a:pt x="21335" y="91439"/>
                </a:lnTo>
                <a:lnTo>
                  <a:pt x="25907" y="80009"/>
                </a:lnTo>
                <a:lnTo>
                  <a:pt x="28955" y="76961"/>
                </a:lnTo>
                <a:lnTo>
                  <a:pt x="31241" y="73913"/>
                </a:lnTo>
                <a:lnTo>
                  <a:pt x="60197" y="67055"/>
                </a:lnTo>
                <a:lnTo>
                  <a:pt x="67055" y="70103"/>
                </a:lnTo>
                <a:lnTo>
                  <a:pt x="71864" y="75712"/>
                </a:lnTo>
                <a:lnTo>
                  <a:pt x="77393" y="86384"/>
                </a:lnTo>
                <a:lnTo>
                  <a:pt x="78485" y="99821"/>
                </a:lnTo>
                <a:lnTo>
                  <a:pt x="78485" y="114299"/>
                </a:lnTo>
                <a:lnTo>
                  <a:pt x="92963" y="114299"/>
                </a:lnTo>
                <a:lnTo>
                  <a:pt x="96011" y="112775"/>
                </a:lnTo>
                <a:lnTo>
                  <a:pt x="97535" y="111251"/>
                </a:lnTo>
                <a:lnTo>
                  <a:pt x="98297" y="108965"/>
                </a:lnTo>
                <a:close/>
              </a:path>
              <a:path w="98425" h="169545">
                <a:moveTo>
                  <a:pt x="78485" y="114299"/>
                </a:moveTo>
                <a:lnTo>
                  <a:pt x="78485" y="99821"/>
                </a:lnTo>
                <a:lnTo>
                  <a:pt x="20573" y="99821"/>
                </a:lnTo>
                <a:lnTo>
                  <a:pt x="20573" y="114299"/>
                </a:lnTo>
                <a:lnTo>
                  <a:pt x="78485" y="114299"/>
                </a:lnTo>
                <a:close/>
              </a:path>
              <a:path w="98425" h="169545">
                <a:moveTo>
                  <a:pt x="92963" y="159257"/>
                </a:moveTo>
                <a:lnTo>
                  <a:pt x="92963" y="145541"/>
                </a:lnTo>
                <a:lnTo>
                  <a:pt x="88391" y="145541"/>
                </a:lnTo>
                <a:lnTo>
                  <a:pt x="86867" y="146303"/>
                </a:lnTo>
                <a:lnTo>
                  <a:pt x="84581" y="147065"/>
                </a:lnTo>
                <a:lnTo>
                  <a:pt x="82295" y="148589"/>
                </a:lnTo>
                <a:lnTo>
                  <a:pt x="73151" y="150875"/>
                </a:lnTo>
                <a:lnTo>
                  <a:pt x="69341" y="152399"/>
                </a:lnTo>
                <a:lnTo>
                  <a:pt x="65531" y="153161"/>
                </a:lnTo>
                <a:lnTo>
                  <a:pt x="49529" y="153161"/>
                </a:lnTo>
                <a:lnTo>
                  <a:pt x="43433" y="152399"/>
                </a:lnTo>
                <a:lnTo>
                  <a:pt x="22859" y="130301"/>
                </a:lnTo>
                <a:lnTo>
                  <a:pt x="21335" y="125729"/>
                </a:lnTo>
                <a:lnTo>
                  <a:pt x="20573" y="120395"/>
                </a:lnTo>
                <a:lnTo>
                  <a:pt x="20573" y="160890"/>
                </a:lnTo>
                <a:lnTo>
                  <a:pt x="23621" y="163067"/>
                </a:lnTo>
                <a:lnTo>
                  <a:pt x="37337" y="167639"/>
                </a:lnTo>
                <a:lnTo>
                  <a:pt x="44957" y="169163"/>
                </a:lnTo>
                <a:lnTo>
                  <a:pt x="63245" y="169163"/>
                </a:lnTo>
                <a:lnTo>
                  <a:pt x="72389" y="167639"/>
                </a:lnTo>
                <a:lnTo>
                  <a:pt x="76199" y="166877"/>
                </a:lnTo>
                <a:lnTo>
                  <a:pt x="80009" y="165353"/>
                </a:lnTo>
                <a:lnTo>
                  <a:pt x="86105" y="163829"/>
                </a:lnTo>
                <a:lnTo>
                  <a:pt x="88391" y="162305"/>
                </a:lnTo>
                <a:lnTo>
                  <a:pt x="91439" y="160781"/>
                </a:lnTo>
                <a:lnTo>
                  <a:pt x="92201" y="160781"/>
                </a:lnTo>
                <a:lnTo>
                  <a:pt x="92201" y="160019"/>
                </a:lnTo>
                <a:lnTo>
                  <a:pt x="92963" y="159257"/>
                </a:lnTo>
                <a:close/>
              </a:path>
              <a:path w="98425" h="169545">
                <a:moveTo>
                  <a:pt x="93725" y="158495"/>
                </a:moveTo>
                <a:lnTo>
                  <a:pt x="93725" y="147065"/>
                </a:lnTo>
                <a:lnTo>
                  <a:pt x="92963" y="147065"/>
                </a:lnTo>
                <a:lnTo>
                  <a:pt x="92963" y="158495"/>
                </a:lnTo>
                <a:lnTo>
                  <a:pt x="93725" y="158495"/>
                </a:lnTo>
                <a:close/>
              </a:path>
              <a:path w="98425" h="169545">
                <a:moveTo>
                  <a:pt x="41909" y="35813"/>
                </a:moveTo>
                <a:lnTo>
                  <a:pt x="41909" y="32765"/>
                </a:lnTo>
                <a:lnTo>
                  <a:pt x="41147" y="33527"/>
                </a:lnTo>
                <a:lnTo>
                  <a:pt x="41147" y="35813"/>
                </a:lnTo>
                <a:lnTo>
                  <a:pt x="41909" y="35813"/>
                </a:lnTo>
                <a:close/>
              </a:path>
              <a:path w="98425" h="169545">
                <a:moveTo>
                  <a:pt x="80771" y="4571"/>
                </a:moveTo>
                <a:lnTo>
                  <a:pt x="80771" y="2285"/>
                </a:lnTo>
                <a:lnTo>
                  <a:pt x="80009" y="1523"/>
                </a:lnTo>
                <a:lnTo>
                  <a:pt x="79247" y="1523"/>
                </a:lnTo>
                <a:lnTo>
                  <a:pt x="78485" y="761"/>
                </a:lnTo>
                <a:lnTo>
                  <a:pt x="75437" y="761"/>
                </a:lnTo>
                <a:lnTo>
                  <a:pt x="73913" y="0"/>
                </a:lnTo>
                <a:lnTo>
                  <a:pt x="68579" y="0"/>
                </a:lnTo>
                <a:lnTo>
                  <a:pt x="67055" y="761"/>
                </a:lnTo>
                <a:lnTo>
                  <a:pt x="64769" y="761"/>
                </a:lnTo>
                <a:lnTo>
                  <a:pt x="63245" y="1523"/>
                </a:lnTo>
                <a:lnTo>
                  <a:pt x="62483" y="1523"/>
                </a:lnTo>
                <a:lnTo>
                  <a:pt x="61721" y="2285"/>
                </a:lnTo>
                <a:lnTo>
                  <a:pt x="60959" y="2285"/>
                </a:lnTo>
                <a:lnTo>
                  <a:pt x="60197" y="3047"/>
                </a:lnTo>
                <a:lnTo>
                  <a:pt x="60197" y="3809"/>
                </a:lnTo>
                <a:lnTo>
                  <a:pt x="59435" y="4571"/>
                </a:lnTo>
                <a:lnTo>
                  <a:pt x="41909" y="32003"/>
                </a:lnTo>
                <a:lnTo>
                  <a:pt x="41909" y="36575"/>
                </a:lnTo>
                <a:lnTo>
                  <a:pt x="44195" y="36575"/>
                </a:lnTo>
                <a:lnTo>
                  <a:pt x="44957" y="37337"/>
                </a:lnTo>
                <a:lnTo>
                  <a:pt x="51815" y="37337"/>
                </a:lnTo>
                <a:lnTo>
                  <a:pt x="53339" y="36575"/>
                </a:lnTo>
                <a:lnTo>
                  <a:pt x="54863" y="36575"/>
                </a:lnTo>
                <a:lnTo>
                  <a:pt x="56387" y="35051"/>
                </a:lnTo>
                <a:lnTo>
                  <a:pt x="57149" y="35051"/>
                </a:lnTo>
                <a:lnTo>
                  <a:pt x="57911" y="34289"/>
                </a:lnTo>
                <a:lnTo>
                  <a:pt x="57911" y="33527"/>
                </a:lnTo>
                <a:lnTo>
                  <a:pt x="80009" y="6095"/>
                </a:lnTo>
                <a:lnTo>
                  <a:pt x="80009" y="5333"/>
                </a:lnTo>
                <a:lnTo>
                  <a:pt x="80771" y="45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651010" y="3098038"/>
            <a:ext cx="823086" cy="213867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3546995" y="3156204"/>
            <a:ext cx="98425" cy="117475"/>
          </a:xfrm>
          <a:custGeom>
            <a:avLst/>
            <a:gdLst/>
            <a:ahLst/>
            <a:cxnLst/>
            <a:rect l="l" t="t" r="r" b="b"/>
            <a:pathLst>
              <a:path w="98425" h="117475">
                <a:moveTo>
                  <a:pt x="98297" y="57149"/>
                </a:moveTo>
                <a:lnTo>
                  <a:pt x="98297" y="43433"/>
                </a:lnTo>
                <a:lnTo>
                  <a:pt x="97535" y="36575"/>
                </a:lnTo>
                <a:lnTo>
                  <a:pt x="73151" y="3809"/>
                </a:lnTo>
                <a:lnTo>
                  <a:pt x="60197" y="0"/>
                </a:lnTo>
                <a:lnTo>
                  <a:pt x="43433" y="0"/>
                </a:lnTo>
                <a:lnTo>
                  <a:pt x="13715" y="16001"/>
                </a:lnTo>
                <a:lnTo>
                  <a:pt x="9143" y="20573"/>
                </a:lnTo>
                <a:lnTo>
                  <a:pt x="6095" y="26669"/>
                </a:lnTo>
                <a:lnTo>
                  <a:pt x="3791" y="34351"/>
                </a:lnTo>
                <a:lnTo>
                  <a:pt x="1042" y="46329"/>
                </a:lnTo>
                <a:lnTo>
                  <a:pt x="0" y="59471"/>
                </a:lnTo>
                <a:lnTo>
                  <a:pt x="1050" y="72596"/>
                </a:lnTo>
                <a:lnTo>
                  <a:pt x="18287" y="107441"/>
                </a:lnTo>
                <a:lnTo>
                  <a:pt x="20573" y="109074"/>
                </a:lnTo>
                <a:lnTo>
                  <a:pt x="20573" y="44195"/>
                </a:lnTo>
                <a:lnTo>
                  <a:pt x="21335" y="39623"/>
                </a:lnTo>
                <a:lnTo>
                  <a:pt x="25907" y="28193"/>
                </a:lnTo>
                <a:lnTo>
                  <a:pt x="28955" y="25145"/>
                </a:lnTo>
                <a:lnTo>
                  <a:pt x="31241" y="22097"/>
                </a:lnTo>
                <a:lnTo>
                  <a:pt x="60197" y="15239"/>
                </a:lnTo>
                <a:lnTo>
                  <a:pt x="67055" y="18287"/>
                </a:lnTo>
                <a:lnTo>
                  <a:pt x="71864" y="23896"/>
                </a:lnTo>
                <a:lnTo>
                  <a:pt x="77393" y="34568"/>
                </a:lnTo>
                <a:lnTo>
                  <a:pt x="78485" y="48005"/>
                </a:lnTo>
                <a:lnTo>
                  <a:pt x="78485" y="62483"/>
                </a:lnTo>
                <a:lnTo>
                  <a:pt x="92963" y="62483"/>
                </a:lnTo>
                <a:lnTo>
                  <a:pt x="96011" y="60959"/>
                </a:lnTo>
                <a:lnTo>
                  <a:pt x="97535" y="59435"/>
                </a:lnTo>
                <a:lnTo>
                  <a:pt x="98297" y="57149"/>
                </a:lnTo>
                <a:close/>
              </a:path>
              <a:path w="98425" h="117475">
                <a:moveTo>
                  <a:pt x="78485" y="62483"/>
                </a:moveTo>
                <a:lnTo>
                  <a:pt x="78485" y="48005"/>
                </a:lnTo>
                <a:lnTo>
                  <a:pt x="20573" y="48005"/>
                </a:lnTo>
                <a:lnTo>
                  <a:pt x="20573" y="62483"/>
                </a:lnTo>
                <a:lnTo>
                  <a:pt x="78485" y="62483"/>
                </a:lnTo>
                <a:close/>
              </a:path>
              <a:path w="98425" h="117475">
                <a:moveTo>
                  <a:pt x="92963" y="107441"/>
                </a:moveTo>
                <a:lnTo>
                  <a:pt x="92963" y="93725"/>
                </a:lnTo>
                <a:lnTo>
                  <a:pt x="88391" y="93725"/>
                </a:lnTo>
                <a:lnTo>
                  <a:pt x="86867" y="94487"/>
                </a:lnTo>
                <a:lnTo>
                  <a:pt x="84581" y="95249"/>
                </a:lnTo>
                <a:lnTo>
                  <a:pt x="82295" y="96773"/>
                </a:lnTo>
                <a:lnTo>
                  <a:pt x="79247" y="97535"/>
                </a:lnTo>
                <a:lnTo>
                  <a:pt x="76961" y="98297"/>
                </a:lnTo>
                <a:lnTo>
                  <a:pt x="73151" y="99059"/>
                </a:lnTo>
                <a:lnTo>
                  <a:pt x="69341" y="100583"/>
                </a:lnTo>
                <a:lnTo>
                  <a:pt x="65531" y="101345"/>
                </a:lnTo>
                <a:lnTo>
                  <a:pt x="28193" y="90677"/>
                </a:lnTo>
                <a:lnTo>
                  <a:pt x="22859" y="78485"/>
                </a:lnTo>
                <a:lnTo>
                  <a:pt x="21335" y="73913"/>
                </a:lnTo>
                <a:lnTo>
                  <a:pt x="20573" y="68579"/>
                </a:lnTo>
                <a:lnTo>
                  <a:pt x="20573" y="109074"/>
                </a:lnTo>
                <a:lnTo>
                  <a:pt x="23621" y="111251"/>
                </a:lnTo>
                <a:lnTo>
                  <a:pt x="37337" y="115823"/>
                </a:lnTo>
                <a:lnTo>
                  <a:pt x="44957" y="117347"/>
                </a:lnTo>
                <a:lnTo>
                  <a:pt x="63245" y="117347"/>
                </a:lnTo>
                <a:lnTo>
                  <a:pt x="72389" y="115823"/>
                </a:lnTo>
                <a:lnTo>
                  <a:pt x="76199" y="115061"/>
                </a:lnTo>
                <a:lnTo>
                  <a:pt x="80009" y="113537"/>
                </a:lnTo>
                <a:lnTo>
                  <a:pt x="86105" y="112013"/>
                </a:lnTo>
                <a:lnTo>
                  <a:pt x="88391" y="110489"/>
                </a:lnTo>
                <a:lnTo>
                  <a:pt x="91439" y="108965"/>
                </a:lnTo>
                <a:lnTo>
                  <a:pt x="92201" y="108965"/>
                </a:lnTo>
                <a:lnTo>
                  <a:pt x="92201" y="108203"/>
                </a:lnTo>
                <a:lnTo>
                  <a:pt x="92963" y="107441"/>
                </a:lnTo>
                <a:close/>
              </a:path>
              <a:path w="98425" h="117475">
                <a:moveTo>
                  <a:pt x="93725" y="106679"/>
                </a:moveTo>
                <a:lnTo>
                  <a:pt x="93725" y="95249"/>
                </a:lnTo>
                <a:lnTo>
                  <a:pt x="92963" y="95249"/>
                </a:lnTo>
                <a:lnTo>
                  <a:pt x="92963" y="106679"/>
                </a:lnTo>
                <a:lnTo>
                  <a:pt x="93725" y="1066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675773" y="3156204"/>
            <a:ext cx="92710" cy="116205"/>
          </a:xfrm>
          <a:custGeom>
            <a:avLst/>
            <a:gdLst/>
            <a:ahLst/>
            <a:cxnLst/>
            <a:rect l="l" t="t" r="r" b="b"/>
            <a:pathLst>
              <a:path w="92710" h="116204">
                <a:moveTo>
                  <a:pt x="92201" y="113537"/>
                </a:moveTo>
                <a:lnTo>
                  <a:pt x="92201" y="39623"/>
                </a:lnTo>
                <a:lnTo>
                  <a:pt x="91439" y="32765"/>
                </a:lnTo>
                <a:lnTo>
                  <a:pt x="89915" y="27431"/>
                </a:lnTo>
                <a:lnTo>
                  <a:pt x="89153" y="22097"/>
                </a:lnTo>
                <a:lnTo>
                  <a:pt x="71627" y="3809"/>
                </a:lnTo>
                <a:lnTo>
                  <a:pt x="67055" y="761"/>
                </a:lnTo>
                <a:lnTo>
                  <a:pt x="60959" y="0"/>
                </a:lnTo>
                <a:lnTo>
                  <a:pt x="48005" y="0"/>
                </a:lnTo>
                <a:lnTo>
                  <a:pt x="41909" y="1523"/>
                </a:lnTo>
                <a:lnTo>
                  <a:pt x="29717" y="7619"/>
                </a:lnTo>
                <a:lnTo>
                  <a:pt x="23621" y="12953"/>
                </a:lnTo>
                <a:lnTo>
                  <a:pt x="17525" y="19049"/>
                </a:lnTo>
                <a:lnTo>
                  <a:pt x="17525" y="3809"/>
                </a:lnTo>
                <a:lnTo>
                  <a:pt x="16001" y="2285"/>
                </a:lnTo>
                <a:lnTo>
                  <a:pt x="15239" y="2285"/>
                </a:lnTo>
                <a:lnTo>
                  <a:pt x="14477" y="1523"/>
                </a:lnTo>
                <a:lnTo>
                  <a:pt x="3047" y="1523"/>
                </a:lnTo>
                <a:lnTo>
                  <a:pt x="2285" y="2285"/>
                </a:lnTo>
                <a:lnTo>
                  <a:pt x="1523" y="2285"/>
                </a:lnTo>
                <a:lnTo>
                  <a:pt x="0" y="3809"/>
                </a:lnTo>
                <a:lnTo>
                  <a:pt x="0" y="113537"/>
                </a:lnTo>
                <a:lnTo>
                  <a:pt x="761" y="114299"/>
                </a:lnTo>
                <a:lnTo>
                  <a:pt x="1523" y="114299"/>
                </a:lnTo>
                <a:lnTo>
                  <a:pt x="1523" y="115061"/>
                </a:lnTo>
                <a:lnTo>
                  <a:pt x="2285" y="115061"/>
                </a:lnTo>
                <a:lnTo>
                  <a:pt x="3809" y="115823"/>
                </a:lnTo>
                <a:lnTo>
                  <a:pt x="16001" y="115823"/>
                </a:lnTo>
                <a:lnTo>
                  <a:pt x="16763" y="115061"/>
                </a:lnTo>
                <a:lnTo>
                  <a:pt x="17525" y="115061"/>
                </a:lnTo>
                <a:lnTo>
                  <a:pt x="18287" y="114299"/>
                </a:lnTo>
                <a:lnTo>
                  <a:pt x="19049" y="114299"/>
                </a:lnTo>
                <a:lnTo>
                  <a:pt x="19049" y="113537"/>
                </a:lnTo>
                <a:lnTo>
                  <a:pt x="19811" y="112775"/>
                </a:lnTo>
                <a:lnTo>
                  <a:pt x="19811" y="37337"/>
                </a:lnTo>
                <a:lnTo>
                  <a:pt x="25145" y="30479"/>
                </a:lnTo>
                <a:lnTo>
                  <a:pt x="30479" y="25907"/>
                </a:lnTo>
                <a:lnTo>
                  <a:pt x="39623" y="18287"/>
                </a:lnTo>
                <a:lnTo>
                  <a:pt x="44957" y="16763"/>
                </a:lnTo>
                <a:lnTo>
                  <a:pt x="53339" y="16763"/>
                </a:lnTo>
                <a:lnTo>
                  <a:pt x="70865" y="35051"/>
                </a:lnTo>
                <a:lnTo>
                  <a:pt x="72389" y="38861"/>
                </a:lnTo>
                <a:lnTo>
                  <a:pt x="72389" y="113537"/>
                </a:lnTo>
                <a:lnTo>
                  <a:pt x="73151" y="113537"/>
                </a:lnTo>
                <a:lnTo>
                  <a:pt x="73151" y="114299"/>
                </a:lnTo>
                <a:lnTo>
                  <a:pt x="73913" y="114299"/>
                </a:lnTo>
                <a:lnTo>
                  <a:pt x="74675" y="115061"/>
                </a:lnTo>
                <a:lnTo>
                  <a:pt x="75437" y="115061"/>
                </a:lnTo>
                <a:lnTo>
                  <a:pt x="76199" y="115823"/>
                </a:lnTo>
                <a:lnTo>
                  <a:pt x="88391" y="115823"/>
                </a:lnTo>
                <a:lnTo>
                  <a:pt x="89153" y="115061"/>
                </a:lnTo>
                <a:lnTo>
                  <a:pt x="89915" y="115061"/>
                </a:lnTo>
                <a:lnTo>
                  <a:pt x="90677" y="114299"/>
                </a:lnTo>
                <a:lnTo>
                  <a:pt x="91439" y="114299"/>
                </a:lnTo>
                <a:lnTo>
                  <a:pt x="91439" y="113537"/>
                </a:lnTo>
                <a:lnTo>
                  <a:pt x="92201" y="1135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858653" y="3116579"/>
            <a:ext cx="89535" cy="154940"/>
          </a:xfrm>
          <a:custGeom>
            <a:avLst/>
            <a:gdLst/>
            <a:ahLst/>
            <a:cxnLst/>
            <a:rect l="l" t="t" r="r" b="b"/>
            <a:pathLst>
              <a:path w="89535" h="154939">
                <a:moveTo>
                  <a:pt x="88391" y="153161"/>
                </a:moveTo>
                <a:lnTo>
                  <a:pt x="88391" y="140207"/>
                </a:lnTo>
                <a:lnTo>
                  <a:pt x="86867" y="138683"/>
                </a:lnTo>
                <a:lnTo>
                  <a:pt x="57149" y="138683"/>
                </a:lnTo>
                <a:lnTo>
                  <a:pt x="57149" y="1523"/>
                </a:lnTo>
                <a:lnTo>
                  <a:pt x="56387" y="1523"/>
                </a:lnTo>
                <a:lnTo>
                  <a:pt x="56387" y="761"/>
                </a:lnTo>
                <a:lnTo>
                  <a:pt x="54863" y="761"/>
                </a:lnTo>
                <a:lnTo>
                  <a:pt x="54101" y="0"/>
                </a:lnTo>
                <a:lnTo>
                  <a:pt x="41147" y="0"/>
                </a:lnTo>
                <a:lnTo>
                  <a:pt x="40385" y="761"/>
                </a:lnTo>
                <a:lnTo>
                  <a:pt x="38861" y="761"/>
                </a:lnTo>
                <a:lnTo>
                  <a:pt x="38861" y="1523"/>
                </a:lnTo>
                <a:lnTo>
                  <a:pt x="3047" y="23621"/>
                </a:lnTo>
                <a:lnTo>
                  <a:pt x="2285" y="24383"/>
                </a:lnTo>
                <a:lnTo>
                  <a:pt x="2285" y="25145"/>
                </a:lnTo>
                <a:lnTo>
                  <a:pt x="1523" y="25145"/>
                </a:lnTo>
                <a:lnTo>
                  <a:pt x="761" y="25907"/>
                </a:lnTo>
                <a:lnTo>
                  <a:pt x="761" y="27431"/>
                </a:lnTo>
                <a:lnTo>
                  <a:pt x="0" y="27431"/>
                </a:lnTo>
                <a:lnTo>
                  <a:pt x="0" y="38861"/>
                </a:lnTo>
                <a:lnTo>
                  <a:pt x="761" y="39623"/>
                </a:lnTo>
                <a:lnTo>
                  <a:pt x="1523" y="39623"/>
                </a:lnTo>
                <a:lnTo>
                  <a:pt x="1523" y="40385"/>
                </a:lnTo>
                <a:lnTo>
                  <a:pt x="4571" y="40385"/>
                </a:lnTo>
                <a:lnTo>
                  <a:pt x="5333" y="39623"/>
                </a:lnTo>
                <a:lnTo>
                  <a:pt x="6857" y="38861"/>
                </a:lnTo>
                <a:lnTo>
                  <a:pt x="36575" y="21335"/>
                </a:lnTo>
                <a:lnTo>
                  <a:pt x="36575" y="154685"/>
                </a:lnTo>
                <a:lnTo>
                  <a:pt x="86867" y="154685"/>
                </a:lnTo>
                <a:lnTo>
                  <a:pt x="86867" y="153923"/>
                </a:lnTo>
                <a:lnTo>
                  <a:pt x="87629" y="153923"/>
                </a:lnTo>
                <a:lnTo>
                  <a:pt x="88391" y="153161"/>
                </a:lnTo>
                <a:close/>
              </a:path>
              <a:path w="89535" h="154939">
                <a:moveTo>
                  <a:pt x="1523" y="152399"/>
                </a:moveTo>
                <a:lnTo>
                  <a:pt x="1523" y="140969"/>
                </a:lnTo>
                <a:lnTo>
                  <a:pt x="761" y="141731"/>
                </a:lnTo>
                <a:lnTo>
                  <a:pt x="761" y="151637"/>
                </a:lnTo>
                <a:lnTo>
                  <a:pt x="1523" y="152399"/>
                </a:lnTo>
                <a:close/>
              </a:path>
              <a:path w="89535" h="154939">
                <a:moveTo>
                  <a:pt x="36575" y="154685"/>
                </a:moveTo>
                <a:lnTo>
                  <a:pt x="36575" y="138683"/>
                </a:lnTo>
                <a:lnTo>
                  <a:pt x="3047" y="138683"/>
                </a:lnTo>
                <a:lnTo>
                  <a:pt x="1523" y="140207"/>
                </a:lnTo>
                <a:lnTo>
                  <a:pt x="1523" y="153161"/>
                </a:lnTo>
                <a:lnTo>
                  <a:pt x="3047" y="154685"/>
                </a:lnTo>
                <a:lnTo>
                  <a:pt x="36575" y="154685"/>
                </a:lnTo>
                <a:close/>
              </a:path>
              <a:path w="89535" h="154939">
                <a:moveTo>
                  <a:pt x="89153" y="150875"/>
                </a:moveTo>
                <a:lnTo>
                  <a:pt x="89153" y="141731"/>
                </a:lnTo>
                <a:lnTo>
                  <a:pt x="88391" y="140969"/>
                </a:lnTo>
                <a:lnTo>
                  <a:pt x="88391" y="151637"/>
                </a:lnTo>
                <a:lnTo>
                  <a:pt x="89153" y="1508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971429" y="3115055"/>
            <a:ext cx="101600" cy="158750"/>
          </a:xfrm>
          <a:custGeom>
            <a:avLst/>
            <a:gdLst/>
            <a:ahLst/>
            <a:cxnLst/>
            <a:rect l="l" t="t" r="r" b="b"/>
            <a:pathLst>
              <a:path w="101600" h="158750">
                <a:moveTo>
                  <a:pt x="101346" y="86867"/>
                </a:moveTo>
                <a:lnTo>
                  <a:pt x="101346" y="59435"/>
                </a:lnTo>
                <a:lnTo>
                  <a:pt x="100584" y="53339"/>
                </a:lnTo>
                <a:lnTo>
                  <a:pt x="99822" y="46481"/>
                </a:lnTo>
                <a:lnTo>
                  <a:pt x="99060" y="41147"/>
                </a:lnTo>
                <a:lnTo>
                  <a:pt x="97536" y="35051"/>
                </a:lnTo>
                <a:lnTo>
                  <a:pt x="95250" y="29717"/>
                </a:lnTo>
                <a:lnTo>
                  <a:pt x="93726" y="25145"/>
                </a:lnTo>
                <a:lnTo>
                  <a:pt x="90678" y="20573"/>
                </a:lnTo>
                <a:lnTo>
                  <a:pt x="88392" y="16001"/>
                </a:lnTo>
                <a:lnTo>
                  <a:pt x="85344" y="12953"/>
                </a:lnTo>
                <a:lnTo>
                  <a:pt x="81534" y="9905"/>
                </a:lnTo>
                <a:lnTo>
                  <a:pt x="78486" y="6857"/>
                </a:lnTo>
                <a:lnTo>
                  <a:pt x="73914" y="4571"/>
                </a:lnTo>
                <a:lnTo>
                  <a:pt x="68580" y="2285"/>
                </a:lnTo>
                <a:lnTo>
                  <a:pt x="64008" y="761"/>
                </a:lnTo>
                <a:lnTo>
                  <a:pt x="57912" y="0"/>
                </a:lnTo>
                <a:lnTo>
                  <a:pt x="42672" y="0"/>
                </a:lnTo>
                <a:lnTo>
                  <a:pt x="35052" y="1523"/>
                </a:lnTo>
                <a:lnTo>
                  <a:pt x="28194" y="4571"/>
                </a:lnTo>
                <a:lnTo>
                  <a:pt x="22098" y="6857"/>
                </a:lnTo>
                <a:lnTo>
                  <a:pt x="0" y="44195"/>
                </a:lnTo>
                <a:lnTo>
                  <a:pt x="0" y="57911"/>
                </a:lnTo>
                <a:lnTo>
                  <a:pt x="20574" y="91535"/>
                </a:lnTo>
                <a:lnTo>
                  <a:pt x="20574" y="45719"/>
                </a:lnTo>
                <a:lnTo>
                  <a:pt x="21336" y="41147"/>
                </a:lnTo>
                <a:lnTo>
                  <a:pt x="22860" y="37337"/>
                </a:lnTo>
                <a:lnTo>
                  <a:pt x="23622" y="33527"/>
                </a:lnTo>
                <a:lnTo>
                  <a:pt x="25146" y="29717"/>
                </a:lnTo>
                <a:lnTo>
                  <a:pt x="54864" y="16763"/>
                </a:lnTo>
                <a:lnTo>
                  <a:pt x="59436" y="17525"/>
                </a:lnTo>
                <a:lnTo>
                  <a:pt x="63246" y="19049"/>
                </a:lnTo>
                <a:lnTo>
                  <a:pt x="67056" y="21335"/>
                </a:lnTo>
                <a:lnTo>
                  <a:pt x="70104" y="24383"/>
                </a:lnTo>
                <a:lnTo>
                  <a:pt x="72390" y="28955"/>
                </a:lnTo>
                <a:lnTo>
                  <a:pt x="75438" y="32765"/>
                </a:lnTo>
                <a:lnTo>
                  <a:pt x="76962" y="38099"/>
                </a:lnTo>
                <a:lnTo>
                  <a:pt x="78486" y="45719"/>
                </a:lnTo>
                <a:lnTo>
                  <a:pt x="80010" y="52577"/>
                </a:lnTo>
                <a:lnTo>
                  <a:pt x="80772" y="60959"/>
                </a:lnTo>
                <a:lnTo>
                  <a:pt x="80772" y="141623"/>
                </a:lnTo>
                <a:lnTo>
                  <a:pt x="81534" y="140969"/>
                </a:lnTo>
                <a:lnTo>
                  <a:pt x="85344" y="136397"/>
                </a:lnTo>
                <a:lnTo>
                  <a:pt x="88392" y="131063"/>
                </a:lnTo>
                <a:lnTo>
                  <a:pt x="92202" y="125729"/>
                </a:lnTo>
                <a:lnTo>
                  <a:pt x="94488" y="119633"/>
                </a:lnTo>
                <a:lnTo>
                  <a:pt x="96012" y="113537"/>
                </a:lnTo>
                <a:lnTo>
                  <a:pt x="98298" y="106679"/>
                </a:lnTo>
                <a:lnTo>
                  <a:pt x="99822" y="100583"/>
                </a:lnTo>
                <a:lnTo>
                  <a:pt x="101346" y="86867"/>
                </a:lnTo>
                <a:close/>
              </a:path>
              <a:path w="101600" h="158750">
                <a:moveTo>
                  <a:pt x="5334" y="149351"/>
                </a:moveTo>
                <a:lnTo>
                  <a:pt x="5334" y="138683"/>
                </a:lnTo>
                <a:lnTo>
                  <a:pt x="4572" y="139445"/>
                </a:lnTo>
                <a:lnTo>
                  <a:pt x="4572" y="147827"/>
                </a:lnTo>
                <a:lnTo>
                  <a:pt x="5334" y="149351"/>
                </a:lnTo>
                <a:close/>
              </a:path>
              <a:path w="101600" h="158750">
                <a:moveTo>
                  <a:pt x="80772" y="141623"/>
                </a:moveTo>
                <a:lnTo>
                  <a:pt x="80772" y="94487"/>
                </a:lnTo>
                <a:lnTo>
                  <a:pt x="80010" y="101345"/>
                </a:lnTo>
                <a:lnTo>
                  <a:pt x="78486" y="108203"/>
                </a:lnTo>
                <a:lnTo>
                  <a:pt x="76200" y="115061"/>
                </a:lnTo>
                <a:lnTo>
                  <a:pt x="73914" y="120395"/>
                </a:lnTo>
                <a:lnTo>
                  <a:pt x="70104" y="125729"/>
                </a:lnTo>
                <a:lnTo>
                  <a:pt x="67056" y="130301"/>
                </a:lnTo>
                <a:lnTo>
                  <a:pt x="62484" y="134873"/>
                </a:lnTo>
                <a:lnTo>
                  <a:pt x="57150" y="137921"/>
                </a:lnTo>
                <a:lnTo>
                  <a:pt x="51054" y="140207"/>
                </a:lnTo>
                <a:lnTo>
                  <a:pt x="44958" y="141731"/>
                </a:lnTo>
                <a:lnTo>
                  <a:pt x="29718" y="141731"/>
                </a:lnTo>
                <a:lnTo>
                  <a:pt x="25908" y="140969"/>
                </a:lnTo>
                <a:lnTo>
                  <a:pt x="22860" y="140207"/>
                </a:lnTo>
                <a:lnTo>
                  <a:pt x="19812" y="140207"/>
                </a:lnTo>
                <a:lnTo>
                  <a:pt x="12954" y="137921"/>
                </a:lnTo>
                <a:lnTo>
                  <a:pt x="9906" y="136397"/>
                </a:lnTo>
                <a:lnTo>
                  <a:pt x="6096" y="136397"/>
                </a:lnTo>
                <a:lnTo>
                  <a:pt x="6096" y="137159"/>
                </a:lnTo>
                <a:lnTo>
                  <a:pt x="5334" y="137159"/>
                </a:lnTo>
                <a:lnTo>
                  <a:pt x="5334" y="150113"/>
                </a:lnTo>
                <a:lnTo>
                  <a:pt x="6096" y="151637"/>
                </a:lnTo>
                <a:lnTo>
                  <a:pt x="7620" y="153161"/>
                </a:lnTo>
                <a:lnTo>
                  <a:pt x="9144" y="153923"/>
                </a:lnTo>
                <a:lnTo>
                  <a:pt x="10668" y="153923"/>
                </a:lnTo>
                <a:lnTo>
                  <a:pt x="12192" y="154685"/>
                </a:lnTo>
                <a:lnTo>
                  <a:pt x="14478" y="155447"/>
                </a:lnTo>
                <a:lnTo>
                  <a:pt x="17526" y="156209"/>
                </a:lnTo>
                <a:lnTo>
                  <a:pt x="19812" y="156971"/>
                </a:lnTo>
                <a:lnTo>
                  <a:pt x="22860" y="157733"/>
                </a:lnTo>
                <a:lnTo>
                  <a:pt x="25908" y="157733"/>
                </a:lnTo>
                <a:lnTo>
                  <a:pt x="28956" y="158495"/>
                </a:lnTo>
                <a:lnTo>
                  <a:pt x="44958" y="158495"/>
                </a:lnTo>
                <a:lnTo>
                  <a:pt x="52578" y="157733"/>
                </a:lnTo>
                <a:lnTo>
                  <a:pt x="59436" y="154685"/>
                </a:lnTo>
                <a:lnTo>
                  <a:pt x="65532" y="152399"/>
                </a:lnTo>
                <a:lnTo>
                  <a:pt x="71628" y="149351"/>
                </a:lnTo>
                <a:lnTo>
                  <a:pt x="76200" y="145541"/>
                </a:lnTo>
                <a:lnTo>
                  <a:pt x="80772" y="141623"/>
                </a:lnTo>
                <a:close/>
              </a:path>
              <a:path w="101600" h="158750">
                <a:moveTo>
                  <a:pt x="80772" y="87629"/>
                </a:moveTo>
                <a:lnTo>
                  <a:pt x="80772" y="70865"/>
                </a:lnTo>
                <a:lnTo>
                  <a:pt x="76962" y="73913"/>
                </a:lnTo>
                <a:lnTo>
                  <a:pt x="66294" y="78485"/>
                </a:lnTo>
                <a:lnTo>
                  <a:pt x="60960" y="80009"/>
                </a:lnTo>
                <a:lnTo>
                  <a:pt x="54864" y="80771"/>
                </a:lnTo>
                <a:lnTo>
                  <a:pt x="44196" y="80771"/>
                </a:lnTo>
                <a:lnTo>
                  <a:pt x="20574" y="54101"/>
                </a:lnTo>
                <a:lnTo>
                  <a:pt x="20574" y="91535"/>
                </a:lnTo>
                <a:lnTo>
                  <a:pt x="24384" y="92963"/>
                </a:lnTo>
                <a:lnTo>
                  <a:pt x="29718" y="96011"/>
                </a:lnTo>
                <a:lnTo>
                  <a:pt x="36576" y="96697"/>
                </a:lnTo>
                <a:lnTo>
                  <a:pt x="53340" y="96773"/>
                </a:lnTo>
                <a:lnTo>
                  <a:pt x="60198" y="96011"/>
                </a:lnTo>
                <a:lnTo>
                  <a:pt x="66294" y="93725"/>
                </a:lnTo>
                <a:lnTo>
                  <a:pt x="71628" y="92201"/>
                </a:lnTo>
                <a:lnTo>
                  <a:pt x="76962" y="89915"/>
                </a:lnTo>
                <a:lnTo>
                  <a:pt x="80772" y="876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097921" y="3117342"/>
            <a:ext cx="100965" cy="154940"/>
          </a:xfrm>
          <a:custGeom>
            <a:avLst/>
            <a:gdLst/>
            <a:ahLst/>
            <a:cxnLst/>
            <a:rect l="l" t="t" r="r" b="b"/>
            <a:pathLst>
              <a:path w="100964" h="154939">
                <a:moveTo>
                  <a:pt x="99822" y="16002"/>
                </a:moveTo>
                <a:lnTo>
                  <a:pt x="99822" y="3810"/>
                </a:lnTo>
                <a:lnTo>
                  <a:pt x="99060" y="2286"/>
                </a:lnTo>
                <a:lnTo>
                  <a:pt x="97536" y="762"/>
                </a:lnTo>
                <a:lnTo>
                  <a:pt x="96774" y="762"/>
                </a:lnTo>
                <a:lnTo>
                  <a:pt x="96012" y="0"/>
                </a:lnTo>
                <a:lnTo>
                  <a:pt x="3048" y="0"/>
                </a:lnTo>
                <a:lnTo>
                  <a:pt x="2286" y="762"/>
                </a:lnTo>
                <a:lnTo>
                  <a:pt x="1524" y="762"/>
                </a:lnTo>
                <a:lnTo>
                  <a:pt x="1524" y="1524"/>
                </a:lnTo>
                <a:lnTo>
                  <a:pt x="762" y="2286"/>
                </a:lnTo>
                <a:lnTo>
                  <a:pt x="762" y="3048"/>
                </a:lnTo>
                <a:lnTo>
                  <a:pt x="0" y="3810"/>
                </a:lnTo>
                <a:lnTo>
                  <a:pt x="0" y="14478"/>
                </a:lnTo>
                <a:lnTo>
                  <a:pt x="1524" y="17526"/>
                </a:lnTo>
                <a:lnTo>
                  <a:pt x="3048" y="18288"/>
                </a:lnTo>
                <a:lnTo>
                  <a:pt x="78486" y="18288"/>
                </a:lnTo>
                <a:lnTo>
                  <a:pt x="78486" y="65939"/>
                </a:lnTo>
                <a:lnTo>
                  <a:pt x="97536" y="22098"/>
                </a:lnTo>
                <a:lnTo>
                  <a:pt x="98298" y="21336"/>
                </a:lnTo>
                <a:lnTo>
                  <a:pt x="98298" y="20574"/>
                </a:lnTo>
                <a:lnTo>
                  <a:pt x="99060" y="19050"/>
                </a:lnTo>
                <a:lnTo>
                  <a:pt x="99060" y="17526"/>
                </a:lnTo>
                <a:lnTo>
                  <a:pt x="99822" y="16002"/>
                </a:lnTo>
                <a:close/>
              </a:path>
              <a:path w="100964" h="154939">
                <a:moveTo>
                  <a:pt x="78486" y="65939"/>
                </a:moveTo>
                <a:lnTo>
                  <a:pt x="78486" y="18288"/>
                </a:lnTo>
                <a:lnTo>
                  <a:pt x="19812" y="148590"/>
                </a:lnTo>
                <a:lnTo>
                  <a:pt x="19812" y="149352"/>
                </a:lnTo>
                <a:lnTo>
                  <a:pt x="19050" y="150876"/>
                </a:lnTo>
                <a:lnTo>
                  <a:pt x="19050" y="152400"/>
                </a:lnTo>
                <a:lnTo>
                  <a:pt x="20574" y="153924"/>
                </a:lnTo>
                <a:lnTo>
                  <a:pt x="22098" y="153924"/>
                </a:lnTo>
                <a:lnTo>
                  <a:pt x="23622" y="154686"/>
                </a:lnTo>
                <a:lnTo>
                  <a:pt x="36576" y="154686"/>
                </a:lnTo>
                <a:lnTo>
                  <a:pt x="37338" y="153924"/>
                </a:lnTo>
                <a:lnTo>
                  <a:pt x="38100" y="153924"/>
                </a:lnTo>
                <a:lnTo>
                  <a:pt x="38862" y="153162"/>
                </a:lnTo>
                <a:lnTo>
                  <a:pt x="39624" y="153162"/>
                </a:lnTo>
                <a:lnTo>
                  <a:pt x="41910" y="150876"/>
                </a:lnTo>
                <a:lnTo>
                  <a:pt x="41910" y="150114"/>
                </a:lnTo>
                <a:lnTo>
                  <a:pt x="78486" y="65939"/>
                </a:lnTo>
                <a:close/>
              </a:path>
              <a:path w="100964" h="154939">
                <a:moveTo>
                  <a:pt x="100584" y="10668"/>
                </a:moveTo>
                <a:lnTo>
                  <a:pt x="100584" y="6858"/>
                </a:lnTo>
                <a:lnTo>
                  <a:pt x="99822" y="6096"/>
                </a:lnTo>
                <a:lnTo>
                  <a:pt x="99822" y="11430"/>
                </a:lnTo>
                <a:lnTo>
                  <a:pt x="100584" y="106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222127" y="3117342"/>
            <a:ext cx="97155" cy="156210"/>
          </a:xfrm>
          <a:custGeom>
            <a:avLst/>
            <a:gdLst/>
            <a:ahLst/>
            <a:cxnLst/>
            <a:rect l="l" t="t" r="r" b="b"/>
            <a:pathLst>
              <a:path w="97154" h="156210">
                <a:moveTo>
                  <a:pt x="762" y="144018"/>
                </a:moveTo>
                <a:lnTo>
                  <a:pt x="762" y="132588"/>
                </a:lnTo>
                <a:lnTo>
                  <a:pt x="0" y="133350"/>
                </a:lnTo>
                <a:lnTo>
                  <a:pt x="0" y="144018"/>
                </a:lnTo>
                <a:lnTo>
                  <a:pt x="762" y="144018"/>
                </a:lnTo>
                <a:close/>
              </a:path>
              <a:path w="97154" h="156210">
                <a:moveTo>
                  <a:pt x="75438" y="147542"/>
                </a:moveTo>
                <a:lnTo>
                  <a:pt x="75438" y="112014"/>
                </a:lnTo>
                <a:lnTo>
                  <a:pt x="74676" y="117348"/>
                </a:lnTo>
                <a:lnTo>
                  <a:pt x="73152" y="121158"/>
                </a:lnTo>
                <a:lnTo>
                  <a:pt x="54102" y="137160"/>
                </a:lnTo>
                <a:lnTo>
                  <a:pt x="49530" y="138684"/>
                </a:lnTo>
                <a:lnTo>
                  <a:pt x="44196" y="139446"/>
                </a:lnTo>
                <a:lnTo>
                  <a:pt x="33528" y="139446"/>
                </a:lnTo>
                <a:lnTo>
                  <a:pt x="28194" y="138684"/>
                </a:lnTo>
                <a:lnTo>
                  <a:pt x="24384" y="137922"/>
                </a:lnTo>
                <a:lnTo>
                  <a:pt x="19812" y="137160"/>
                </a:lnTo>
                <a:lnTo>
                  <a:pt x="16764" y="135636"/>
                </a:lnTo>
                <a:lnTo>
                  <a:pt x="13716" y="134874"/>
                </a:lnTo>
                <a:lnTo>
                  <a:pt x="9144" y="132588"/>
                </a:lnTo>
                <a:lnTo>
                  <a:pt x="6858" y="131064"/>
                </a:lnTo>
                <a:lnTo>
                  <a:pt x="5334" y="130302"/>
                </a:lnTo>
                <a:lnTo>
                  <a:pt x="4572" y="129540"/>
                </a:lnTo>
                <a:lnTo>
                  <a:pt x="3048" y="129540"/>
                </a:lnTo>
                <a:lnTo>
                  <a:pt x="1524" y="131064"/>
                </a:lnTo>
                <a:lnTo>
                  <a:pt x="762" y="131064"/>
                </a:lnTo>
                <a:lnTo>
                  <a:pt x="762" y="145542"/>
                </a:lnTo>
                <a:lnTo>
                  <a:pt x="1524" y="146304"/>
                </a:lnTo>
                <a:lnTo>
                  <a:pt x="1524" y="147066"/>
                </a:lnTo>
                <a:lnTo>
                  <a:pt x="2286" y="147828"/>
                </a:lnTo>
                <a:lnTo>
                  <a:pt x="3048" y="147828"/>
                </a:lnTo>
                <a:lnTo>
                  <a:pt x="4572" y="148590"/>
                </a:lnTo>
                <a:lnTo>
                  <a:pt x="6858" y="150114"/>
                </a:lnTo>
                <a:lnTo>
                  <a:pt x="8382" y="150876"/>
                </a:lnTo>
                <a:lnTo>
                  <a:pt x="14478" y="152400"/>
                </a:lnTo>
                <a:lnTo>
                  <a:pt x="18288" y="153924"/>
                </a:lnTo>
                <a:lnTo>
                  <a:pt x="25908" y="155448"/>
                </a:lnTo>
                <a:lnTo>
                  <a:pt x="30480" y="156210"/>
                </a:lnTo>
                <a:lnTo>
                  <a:pt x="48768" y="156140"/>
                </a:lnTo>
                <a:lnTo>
                  <a:pt x="56388" y="155448"/>
                </a:lnTo>
                <a:lnTo>
                  <a:pt x="70104" y="150876"/>
                </a:lnTo>
                <a:lnTo>
                  <a:pt x="75438" y="147542"/>
                </a:lnTo>
                <a:close/>
              </a:path>
              <a:path w="97154" h="156210">
                <a:moveTo>
                  <a:pt x="87630" y="11430"/>
                </a:moveTo>
                <a:lnTo>
                  <a:pt x="87630" y="5334"/>
                </a:lnTo>
                <a:lnTo>
                  <a:pt x="86868" y="3810"/>
                </a:lnTo>
                <a:lnTo>
                  <a:pt x="86868" y="3048"/>
                </a:lnTo>
                <a:lnTo>
                  <a:pt x="86106" y="2286"/>
                </a:lnTo>
                <a:lnTo>
                  <a:pt x="86106" y="1524"/>
                </a:lnTo>
                <a:lnTo>
                  <a:pt x="85344" y="762"/>
                </a:lnTo>
                <a:lnTo>
                  <a:pt x="84582" y="762"/>
                </a:lnTo>
                <a:lnTo>
                  <a:pt x="84582" y="0"/>
                </a:lnTo>
                <a:lnTo>
                  <a:pt x="12954" y="0"/>
                </a:lnTo>
                <a:lnTo>
                  <a:pt x="10668" y="762"/>
                </a:lnTo>
                <a:lnTo>
                  <a:pt x="9906" y="2286"/>
                </a:lnTo>
                <a:lnTo>
                  <a:pt x="8382" y="3048"/>
                </a:lnTo>
                <a:lnTo>
                  <a:pt x="7620" y="5334"/>
                </a:lnTo>
                <a:lnTo>
                  <a:pt x="7620" y="73152"/>
                </a:lnTo>
                <a:lnTo>
                  <a:pt x="8382" y="75438"/>
                </a:lnTo>
                <a:lnTo>
                  <a:pt x="9144" y="76200"/>
                </a:lnTo>
                <a:lnTo>
                  <a:pt x="9906" y="77724"/>
                </a:lnTo>
                <a:lnTo>
                  <a:pt x="20574" y="77724"/>
                </a:lnTo>
                <a:lnTo>
                  <a:pt x="23622" y="76962"/>
                </a:lnTo>
                <a:lnTo>
                  <a:pt x="25908" y="76962"/>
                </a:lnTo>
                <a:lnTo>
                  <a:pt x="25908" y="18288"/>
                </a:lnTo>
                <a:lnTo>
                  <a:pt x="84582" y="18288"/>
                </a:lnTo>
                <a:lnTo>
                  <a:pt x="85344" y="17526"/>
                </a:lnTo>
                <a:lnTo>
                  <a:pt x="86106" y="15240"/>
                </a:lnTo>
                <a:lnTo>
                  <a:pt x="86868" y="13716"/>
                </a:lnTo>
                <a:lnTo>
                  <a:pt x="87630" y="11430"/>
                </a:lnTo>
                <a:close/>
              </a:path>
              <a:path w="97154" h="156210">
                <a:moveTo>
                  <a:pt x="96774" y="112776"/>
                </a:moveTo>
                <a:lnTo>
                  <a:pt x="96774" y="97536"/>
                </a:lnTo>
                <a:lnTo>
                  <a:pt x="96012" y="92202"/>
                </a:lnTo>
                <a:lnTo>
                  <a:pt x="67056" y="63246"/>
                </a:lnTo>
                <a:lnTo>
                  <a:pt x="53340" y="60198"/>
                </a:lnTo>
                <a:lnTo>
                  <a:pt x="31242" y="60198"/>
                </a:lnTo>
                <a:lnTo>
                  <a:pt x="28194" y="60960"/>
                </a:lnTo>
                <a:lnTo>
                  <a:pt x="25908" y="60960"/>
                </a:lnTo>
                <a:lnTo>
                  <a:pt x="25908" y="76962"/>
                </a:lnTo>
                <a:lnTo>
                  <a:pt x="48768" y="76962"/>
                </a:lnTo>
                <a:lnTo>
                  <a:pt x="54102" y="78486"/>
                </a:lnTo>
                <a:lnTo>
                  <a:pt x="75438" y="101346"/>
                </a:lnTo>
                <a:lnTo>
                  <a:pt x="75438" y="147542"/>
                </a:lnTo>
                <a:lnTo>
                  <a:pt x="76200" y="147066"/>
                </a:lnTo>
                <a:lnTo>
                  <a:pt x="81534" y="142494"/>
                </a:lnTo>
                <a:lnTo>
                  <a:pt x="86106" y="138684"/>
                </a:lnTo>
                <a:lnTo>
                  <a:pt x="89916" y="133350"/>
                </a:lnTo>
                <a:lnTo>
                  <a:pt x="92964" y="126492"/>
                </a:lnTo>
                <a:lnTo>
                  <a:pt x="96012" y="120396"/>
                </a:lnTo>
                <a:lnTo>
                  <a:pt x="96774" y="1127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4339475" y="3244595"/>
            <a:ext cx="39370" cy="60960"/>
          </a:xfrm>
          <a:custGeom>
            <a:avLst/>
            <a:gdLst/>
            <a:ahLst/>
            <a:cxnLst/>
            <a:rect l="l" t="t" r="r" b="b"/>
            <a:pathLst>
              <a:path w="39370" h="60960">
                <a:moveTo>
                  <a:pt x="38100" y="20573"/>
                </a:moveTo>
                <a:lnTo>
                  <a:pt x="38100" y="3047"/>
                </a:lnTo>
                <a:lnTo>
                  <a:pt x="36576" y="1523"/>
                </a:lnTo>
                <a:lnTo>
                  <a:pt x="35052" y="1523"/>
                </a:lnTo>
                <a:lnTo>
                  <a:pt x="34290" y="761"/>
                </a:lnTo>
                <a:lnTo>
                  <a:pt x="32766" y="761"/>
                </a:lnTo>
                <a:lnTo>
                  <a:pt x="31242" y="0"/>
                </a:lnTo>
                <a:lnTo>
                  <a:pt x="23622" y="0"/>
                </a:lnTo>
                <a:lnTo>
                  <a:pt x="22098" y="761"/>
                </a:lnTo>
                <a:lnTo>
                  <a:pt x="20574" y="761"/>
                </a:lnTo>
                <a:lnTo>
                  <a:pt x="19812" y="1523"/>
                </a:lnTo>
                <a:lnTo>
                  <a:pt x="19050" y="1523"/>
                </a:lnTo>
                <a:lnTo>
                  <a:pt x="17526" y="2285"/>
                </a:lnTo>
                <a:lnTo>
                  <a:pt x="16764" y="3047"/>
                </a:lnTo>
                <a:lnTo>
                  <a:pt x="16764" y="4571"/>
                </a:lnTo>
                <a:lnTo>
                  <a:pt x="16002" y="6095"/>
                </a:lnTo>
                <a:lnTo>
                  <a:pt x="16002" y="25145"/>
                </a:lnTo>
                <a:lnTo>
                  <a:pt x="0" y="57911"/>
                </a:lnTo>
                <a:lnTo>
                  <a:pt x="0" y="60197"/>
                </a:lnTo>
                <a:lnTo>
                  <a:pt x="762" y="60197"/>
                </a:lnTo>
                <a:lnTo>
                  <a:pt x="762" y="60959"/>
                </a:lnTo>
                <a:lnTo>
                  <a:pt x="11430" y="60959"/>
                </a:lnTo>
                <a:lnTo>
                  <a:pt x="12192" y="60197"/>
                </a:lnTo>
                <a:lnTo>
                  <a:pt x="12954" y="60197"/>
                </a:lnTo>
                <a:lnTo>
                  <a:pt x="14478" y="58673"/>
                </a:lnTo>
                <a:lnTo>
                  <a:pt x="15240" y="58673"/>
                </a:lnTo>
                <a:lnTo>
                  <a:pt x="15240" y="57911"/>
                </a:lnTo>
                <a:lnTo>
                  <a:pt x="32004" y="33527"/>
                </a:lnTo>
                <a:lnTo>
                  <a:pt x="32766" y="31241"/>
                </a:lnTo>
                <a:lnTo>
                  <a:pt x="34290" y="29717"/>
                </a:lnTo>
                <a:lnTo>
                  <a:pt x="35052" y="27431"/>
                </a:lnTo>
                <a:lnTo>
                  <a:pt x="36576" y="24383"/>
                </a:lnTo>
                <a:lnTo>
                  <a:pt x="37338" y="22097"/>
                </a:lnTo>
                <a:lnTo>
                  <a:pt x="38100" y="20573"/>
                </a:lnTo>
                <a:close/>
              </a:path>
              <a:path w="39370" h="60960">
                <a:moveTo>
                  <a:pt x="38862" y="16763"/>
                </a:moveTo>
                <a:lnTo>
                  <a:pt x="38862" y="6095"/>
                </a:lnTo>
                <a:lnTo>
                  <a:pt x="38100" y="4571"/>
                </a:lnTo>
                <a:lnTo>
                  <a:pt x="38100" y="18287"/>
                </a:lnTo>
                <a:lnTo>
                  <a:pt x="38862" y="167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462157" y="3156204"/>
            <a:ext cx="92710" cy="116205"/>
          </a:xfrm>
          <a:custGeom>
            <a:avLst/>
            <a:gdLst/>
            <a:ahLst/>
            <a:cxnLst/>
            <a:rect l="l" t="t" r="r" b="b"/>
            <a:pathLst>
              <a:path w="92710" h="116204">
                <a:moveTo>
                  <a:pt x="92201" y="113537"/>
                </a:moveTo>
                <a:lnTo>
                  <a:pt x="92201" y="39623"/>
                </a:lnTo>
                <a:lnTo>
                  <a:pt x="91439" y="32765"/>
                </a:lnTo>
                <a:lnTo>
                  <a:pt x="89915" y="27431"/>
                </a:lnTo>
                <a:lnTo>
                  <a:pt x="89153" y="22097"/>
                </a:lnTo>
                <a:lnTo>
                  <a:pt x="71627" y="3809"/>
                </a:lnTo>
                <a:lnTo>
                  <a:pt x="67055" y="761"/>
                </a:lnTo>
                <a:lnTo>
                  <a:pt x="60959" y="0"/>
                </a:lnTo>
                <a:lnTo>
                  <a:pt x="48005" y="0"/>
                </a:lnTo>
                <a:lnTo>
                  <a:pt x="41909" y="1523"/>
                </a:lnTo>
                <a:lnTo>
                  <a:pt x="29717" y="7619"/>
                </a:lnTo>
                <a:lnTo>
                  <a:pt x="23621" y="12953"/>
                </a:lnTo>
                <a:lnTo>
                  <a:pt x="17525" y="19049"/>
                </a:lnTo>
                <a:lnTo>
                  <a:pt x="17525" y="3809"/>
                </a:lnTo>
                <a:lnTo>
                  <a:pt x="16001" y="2285"/>
                </a:lnTo>
                <a:lnTo>
                  <a:pt x="15239" y="2285"/>
                </a:lnTo>
                <a:lnTo>
                  <a:pt x="14477" y="1523"/>
                </a:lnTo>
                <a:lnTo>
                  <a:pt x="3047" y="1523"/>
                </a:lnTo>
                <a:lnTo>
                  <a:pt x="2285" y="2285"/>
                </a:lnTo>
                <a:lnTo>
                  <a:pt x="1523" y="2285"/>
                </a:lnTo>
                <a:lnTo>
                  <a:pt x="0" y="3809"/>
                </a:lnTo>
                <a:lnTo>
                  <a:pt x="0" y="113537"/>
                </a:lnTo>
                <a:lnTo>
                  <a:pt x="761" y="114299"/>
                </a:lnTo>
                <a:lnTo>
                  <a:pt x="1523" y="114299"/>
                </a:lnTo>
                <a:lnTo>
                  <a:pt x="2285" y="115061"/>
                </a:lnTo>
                <a:lnTo>
                  <a:pt x="3809" y="115823"/>
                </a:lnTo>
                <a:lnTo>
                  <a:pt x="16001" y="115823"/>
                </a:lnTo>
                <a:lnTo>
                  <a:pt x="16763" y="115061"/>
                </a:lnTo>
                <a:lnTo>
                  <a:pt x="17525" y="115061"/>
                </a:lnTo>
                <a:lnTo>
                  <a:pt x="18287" y="114299"/>
                </a:lnTo>
                <a:lnTo>
                  <a:pt x="19049" y="114299"/>
                </a:lnTo>
                <a:lnTo>
                  <a:pt x="19049" y="113537"/>
                </a:lnTo>
                <a:lnTo>
                  <a:pt x="19811" y="112775"/>
                </a:lnTo>
                <a:lnTo>
                  <a:pt x="19811" y="37337"/>
                </a:lnTo>
                <a:lnTo>
                  <a:pt x="25145" y="30479"/>
                </a:lnTo>
                <a:lnTo>
                  <a:pt x="30479" y="25907"/>
                </a:lnTo>
                <a:lnTo>
                  <a:pt x="39623" y="18287"/>
                </a:lnTo>
                <a:lnTo>
                  <a:pt x="44957" y="16763"/>
                </a:lnTo>
                <a:lnTo>
                  <a:pt x="53339" y="16763"/>
                </a:lnTo>
                <a:lnTo>
                  <a:pt x="70865" y="35051"/>
                </a:lnTo>
                <a:lnTo>
                  <a:pt x="72389" y="38861"/>
                </a:lnTo>
                <a:lnTo>
                  <a:pt x="72389" y="113537"/>
                </a:lnTo>
                <a:lnTo>
                  <a:pt x="73151" y="113537"/>
                </a:lnTo>
                <a:lnTo>
                  <a:pt x="73151" y="114299"/>
                </a:lnTo>
                <a:lnTo>
                  <a:pt x="73913" y="114299"/>
                </a:lnTo>
                <a:lnTo>
                  <a:pt x="74675" y="115061"/>
                </a:lnTo>
                <a:lnTo>
                  <a:pt x="75437" y="115061"/>
                </a:lnTo>
                <a:lnTo>
                  <a:pt x="76199" y="115823"/>
                </a:lnTo>
                <a:lnTo>
                  <a:pt x="88391" y="115823"/>
                </a:lnTo>
                <a:lnTo>
                  <a:pt x="89153" y="115061"/>
                </a:lnTo>
                <a:lnTo>
                  <a:pt x="89915" y="115061"/>
                </a:lnTo>
                <a:lnTo>
                  <a:pt x="90677" y="114299"/>
                </a:lnTo>
                <a:lnTo>
                  <a:pt x="91439" y="114299"/>
                </a:lnTo>
                <a:lnTo>
                  <a:pt x="91439" y="113537"/>
                </a:lnTo>
                <a:lnTo>
                  <a:pt x="92201" y="1135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582553" y="3156204"/>
            <a:ext cx="107950" cy="117475"/>
          </a:xfrm>
          <a:custGeom>
            <a:avLst/>
            <a:gdLst/>
            <a:ahLst/>
            <a:cxnLst/>
            <a:rect l="l" t="t" r="r" b="b"/>
            <a:pathLst>
              <a:path w="107950" h="117475">
                <a:moveTo>
                  <a:pt x="107441" y="66294"/>
                </a:moveTo>
                <a:lnTo>
                  <a:pt x="107441" y="48768"/>
                </a:lnTo>
                <a:lnTo>
                  <a:pt x="105917" y="40386"/>
                </a:lnTo>
                <a:lnTo>
                  <a:pt x="103631" y="33528"/>
                </a:lnTo>
                <a:lnTo>
                  <a:pt x="102107" y="25908"/>
                </a:lnTo>
                <a:lnTo>
                  <a:pt x="77723" y="3809"/>
                </a:lnTo>
                <a:lnTo>
                  <a:pt x="71627" y="761"/>
                </a:lnTo>
                <a:lnTo>
                  <a:pt x="64007" y="0"/>
                </a:lnTo>
                <a:lnTo>
                  <a:pt x="45719" y="0"/>
                </a:lnTo>
                <a:lnTo>
                  <a:pt x="38099" y="1524"/>
                </a:lnTo>
                <a:lnTo>
                  <a:pt x="31241" y="4572"/>
                </a:lnTo>
                <a:lnTo>
                  <a:pt x="24383" y="6858"/>
                </a:lnTo>
                <a:lnTo>
                  <a:pt x="18287" y="11430"/>
                </a:lnTo>
                <a:lnTo>
                  <a:pt x="9143" y="22098"/>
                </a:lnTo>
                <a:lnTo>
                  <a:pt x="6095" y="28194"/>
                </a:lnTo>
                <a:lnTo>
                  <a:pt x="3809" y="35814"/>
                </a:lnTo>
                <a:lnTo>
                  <a:pt x="1523" y="42672"/>
                </a:lnTo>
                <a:lnTo>
                  <a:pt x="0" y="51054"/>
                </a:lnTo>
                <a:lnTo>
                  <a:pt x="0" y="68580"/>
                </a:lnTo>
                <a:lnTo>
                  <a:pt x="1523" y="76962"/>
                </a:lnTo>
                <a:lnTo>
                  <a:pt x="3809" y="83820"/>
                </a:lnTo>
                <a:lnTo>
                  <a:pt x="5333" y="90678"/>
                </a:lnTo>
                <a:lnTo>
                  <a:pt x="9143" y="96774"/>
                </a:lnTo>
                <a:lnTo>
                  <a:pt x="12953" y="102108"/>
                </a:lnTo>
                <a:lnTo>
                  <a:pt x="17525" y="107442"/>
                </a:lnTo>
                <a:lnTo>
                  <a:pt x="20573" y="109619"/>
                </a:lnTo>
                <a:lnTo>
                  <a:pt x="20573" y="52578"/>
                </a:lnTo>
                <a:lnTo>
                  <a:pt x="21335" y="46482"/>
                </a:lnTo>
                <a:lnTo>
                  <a:pt x="22859" y="41148"/>
                </a:lnTo>
                <a:lnTo>
                  <a:pt x="25907" y="32004"/>
                </a:lnTo>
                <a:lnTo>
                  <a:pt x="28955" y="28194"/>
                </a:lnTo>
                <a:lnTo>
                  <a:pt x="31241" y="24384"/>
                </a:lnTo>
                <a:lnTo>
                  <a:pt x="35051" y="21336"/>
                </a:lnTo>
                <a:lnTo>
                  <a:pt x="38861" y="19050"/>
                </a:lnTo>
                <a:lnTo>
                  <a:pt x="48005" y="16002"/>
                </a:lnTo>
                <a:lnTo>
                  <a:pt x="60197" y="16002"/>
                </a:lnTo>
                <a:lnTo>
                  <a:pt x="65531" y="17526"/>
                </a:lnTo>
                <a:lnTo>
                  <a:pt x="69341" y="19812"/>
                </a:lnTo>
                <a:lnTo>
                  <a:pt x="73913" y="22098"/>
                </a:lnTo>
                <a:lnTo>
                  <a:pt x="86867" y="53340"/>
                </a:lnTo>
                <a:lnTo>
                  <a:pt x="86867" y="107346"/>
                </a:lnTo>
                <a:lnTo>
                  <a:pt x="89153" y="105918"/>
                </a:lnTo>
                <a:lnTo>
                  <a:pt x="98297" y="95250"/>
                </a:lnTo>
                <a:lnTo>
                  <a:pt x="101345" y="89154"/>
                </a:lnTo>
                <a:lnTo>
                  <a:pt x="105917" y="73914"/>
                </a:lnTo>
                <a:lnTo>
                  <a:pt x="107441" y="66294"/>
                </a:lnTo>
                <a:close/>
              </a:path>
              <a:path w="107950" h="117475">
                <a:moveTo>
                  <a:pt x="86867" y="107346"/>
                </a:moveTo>
                <a:lnTo>
                  <a:pt x="86867" y="64769"/>
                </a:lnTo>
                <a:lnTo>
                  <a:pt x="86105" y="70866"/>
                </a:lnTo>
                <a:lnTo>
                  <a:pt x="84581" y="75438"/>
                </a:lnTo>
                <a:lnTo>
                  <a:pt x="83057" y="80772"/>
                </a:lnTo>
                <a:lnTo>
                  <a:pt x="81533" y="85344"/>
                </a:lnTo>
                <a:lnTo>
                  <a:pt x="78485" y="89154"/>
                </a:lnTo>
                <a:lnTo>
                  <a:pt x="76199" y="92964"/>
                </a:lnTo>
                <a:lnTo>
                  <a:pt x="72389" y="96012"/>
                </a:lnTo>
                <a:lnTo>
                  <a:pt x="68579" y="97536"/>
                </a:lnTo>
                <a:lnTo>
                  <a:pt x="64007" y="99822"/>
                </a:lnTo>
                <a:lnTo>
                  <a:pt x="59435" y="100584"/>
                </a:lnTo>
                <a:lnTo>
                  <a:pt x="47243" y="100584"/>
                </a:lnTo>
                <a:lnTo>
                  <a:pt x="41909" y="99822"/>
                </a:lnTo>
                <a:lnTo>
                  <a:pt x="38099" y="97536"/>
                </a:lnTo>
                <a:lnTo>
                  <a:pt x="33527" y="95250"/>
                </a:lnTo>
                <a:lnTo>
                  <a:pt x="20573" y="64008"/>
                </a:lnTo>
                <a:lnTo>
                  <a:pt x="20573" y="109619"/>
                </a:lnTo>
                <a:lnTo>
                  <a:pt x="22859" y="111252"/>
                </a:lnTo>
                <a:lnTo>
                  <a:pt x="29717" y="113538"/>
                </a:lnTo>
                <a:lnTo>
                  <a:pt x="35813" y="115824"/>
                </a:lnTo>
                <a:lnTo>
                  <a:pt x="43433" y="117348"/>
                </a:lnTo>
                <a:lnTo>
                  <a:pt x="61721" y="117348"/>
                </a:lnTo>
                <a:lnTo>
                  <a:pt x="69341" y="115824"/>
                </a:lnTo>
                <a:lnTo>
                  <a:pt x="83057" y="109728"/>
                </a:lnTo>
                <a:lnTo>
                  <a:pt x="86867" y="1073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705997" y="3157727"/>
            <a:ext cx="101600" cy="157480"/>
          </a:xfrm>
          <a:custGeom>
            <a:avLst/>
            <a:gdLst/>
            <a:ahLst/>
            <a:cxnLst/>
            <a:rect l="l" t="t" r="r" b="b"/>
            <a:pathLst>
              <a:path w="101600" h="157479">
                <a:moveTo>
                  <a:pt x="101346" y="6857"/>
                </a:moveTo>
                <a:lnTo>
                  <a:pt x="101346" y="2285"/>
                </a:lnTo>
                <a:lnTo>
                  <a:pt x="99822" y="761"/>
                </a:lnTo>
                <a:lnTo>
                  <a:pt x="99060" y="761"/>
                </a:lnTo>
                <a:lnTo>
                  <a:pt x="97536" y="0"/>
                </a:lnTo>
                <a:lnTo>
                  <a:pt x="86106" y="0"/>
                </a:lnTo>
                <a:lnTo>
                  <a:pt x="84582" y="761"/>
                </a:lnTo>
                <a:lnTo>
                  <a:pt x="83820" y="761"/>
                </a:lnTo>
                <a:lnTo>
                  <a:pt x="83058" y="1523"/>
                </a:lnTo>
                <a:lnTo>
                  <a:pt x="82296" y="1523"/>
                </a:lnTo>
                <a:lnTo>
                  <a:pt x="82296" y="2285"/>
                </a:lnTo>
                <a:lnTo>
                  <a:pt x="81534" y="3809"/>
                </a:lnTo>
                <a:lnTo>
                  <a:pt x="51816" y="90677"/>
                </a:lnTo>
                <a:lnTo>
                  <a:pt x="21336" y="4571"/>
                </a:lnTo>
                <a:lnTo>
                  <a:pt x="20574" y="3809"/>
                </a:lnTo>
                <a:lnTo>
                  <a:pt x="20574" y="3047"/>
                </a:lnTo>
                <a:lnTo>
                  <a:pt x="19812" y="2285"/>
                </a:lnTo>
                <a:lnTo>
                  <a:pt x="19812" y="1523"/>
                </a:lnTo>
                <a:lnTo>
                  <a:pt x="19050" y="761"/>
                </a:lnTo>
                <a:lnTo>
                  <a:pt x="17526" y="761"/>
                </a:lnTo>
                <a:lnTo>
                  <a:pt x="16002" y="0"/>
                </a:lnTo>
                <a:lnTo>
                  <a:pt x="3810" y="0"/>
                </a:lnTo>
                <a:lnTo>
                  <a:pt x="2286" y="761"/>
                </a:lnTo>
                <a:lnTo>
                  <a:pt x="1524" y="761"/>
                </a:lnTo>
                <a:lnTo>
                  <a:pt x="0" y="2285"/>
                </a:lnTo>
                <a:lnTo>
                  <a:pt x="0" y="6095"/>
                </a:lnTo>
                <a:lnTo>
                  <a:pt x="762" y="7619"/>
                </a:lnTo>
                <a:lnTo>
                  <a:pt x="38862" y="109727"/>
                </a:lnTo>
                <a:lnTo>
                  <a:pt x="38862" y="110489"/>
                </a:lnTo>
                <a:lnTo>
                  <a:pt x="40386" y="112013"/>
                </a:lnTo>
                <a:lnTo>
                  <a:pt x="40386" y="112775"/>
                </a:lnTo>
                <a:lnTo>
                  <a:pt x="41148" y="113537"/>
                </a:lnTo>
                <a:lnTo>
                  <a:pt x="41910" y="113537"/>
                </a:lnTo>
                <a:lnTo>
                  <a:pt x="41910" y="156971"/>
                </a:lnTo>
                <a:lnTo>
                  <a:pt x="42672" y="156971"/>
                </a:lnTo>
                <a:lnTo>
                  <a:pt x="44958" y="156209"/>
                </a:lnTo>
                <a:lnTo>
                  <a:pt x="46482" y="155447"/>
                </a:lnTo>
                <a:lnTo>
                  <a:pt x="48006" y="153923"/>
                </a:lnTo>
                <a:lnTo>
                  <a:pt x="48006" y="153161"/>
                </a:lnTo>
                <a:lnTo>
                  <a:pt x="101346" y="6857"/>
                </a:lnTo>
                <a:close/>
              </a:path>
              <a:path w="101600" h="157479">
                <a:moveTo>
                  <a:pt x="41910" y="156971"/>
                </a:moveTo>
                <a:lnTo>
                  <a:pt x="41910" y="113537"/>
                </a:lnTo>
                <a:lnTo>
                  <a:pt x="27432" y="150875"/>
                </a:lnTo>
                <a:lnTo>
                  <a:pt x="26670" y="151637"/>
                </a:lnTo>
                <a:lnTo>
                  <a:pt x="26670" y="154685"/>
                </a:lnTo>
                <a:lnTo>
                  <a:pt x="27432" y="155447"/>
                </a:lnTo>
                <a:lnTo>
                  <a:pt x="28194" y="155447"/>
                </a:lnTo>
                <a:lnTo>
                  <a:pt x="28194" y="156209"/>
                </a:lnTo>
                <a:lnTo>
                  <a:pt x="29718" y="156209"/>
                </a:lnTo>
                <a:lnTo>
                  <a:pt x="30480" y="156971"/>
                </a:lnTo>
                <a:lnTo>
                  <a:pt x="41910" y="1569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823345" y="3205733"/>
            <a:ext cx="87630" cy="67945"/>
          </a:xfrm>
          <a:custGeom>
            <a:avLst/>
            <a:gdLst/>
            <a:ahLst/>
            <a:cxnLst/>
            <a:rect l="l" t="t" r="r" b="b"/>
            <a:pathLst>
              <a:path w="87629" h="67945">
                <a:moveTo>
                  <a:pt x="68579" y="13716"/>
                </a:moveTo>
                <a:lnTo>
                  <a:pt x="68579" y="0"/>
                </a:lnTo>
                <a:lnTo>
                  <a:pt x="44957" y="0"/>
                </a:lnTo>
                <a:lnTo>
                  <a:pt x="38099" y="762"/>
                </a:lnTo>
                <a:lnTo>
                  <a:pt x="31241" y="2286"/>
                </a:lnTo>
                <a:lnTo>
                  <a:pt x="24383" y="3048"/>
                </a:lnTo>
                <a:lnTo>
                  <a:pt x="0" y="28956"/>
                </a:lnTo>
                <a:lnTo>
                  <a:pt x="0" y="40386"/>
                </a:lnTo>
                <a:lnTo>
                  <a:pt x="761" y="44958"/>
                </a:lnTo>
                <a:lnTo>
                  <a:pt x="3047" y="48768"/>
                </a:lnTo>
                <a:lnTo>
                  <a:pt x="4571" y="53340"/>
                </a:lnTo>
                <a:lnTo>
                  <a:pt x="19811" y="64770"/>
                </a:lnTo>
                <a:lnTo>
                  <a:pt x="19811" y="31242"/>
                </a:lnTo>
                <a:lnTo>
                  <a:pt x="20573" y="28194"/>
                </a:lnTo>
                <a:lnTo>
                  <a:pt x="22097" y="25908"/>
                </a:lnTo>
                <a:lnTo>
                  <a:pt x="22859" y="23622"/>
                </a:lnTo>
                <a:lnTo>
                  <a:pt x="27431" y="19050"/>
                </a:lnTo>
                <a:lnTo>
                  <a:pt x="33527" y="16002"/>
                </a:lnTo>
                <a:lnTo>
                  <a:pt x="37337" y="15240"/>
                </a:lnTo>
                <a:lnTo>
                  <a:pt x="45719" y="13843"/>
                </a:lnTo>
                <a:lnTo>
                  <a:pt x="68579" y="13716"/>
                </a:lnTo>
                <a:close/>
              </a:path>
              <a:path w="87629" h="67945">
                <a:moveTo>
                  <a:pt x="87629" y="64770"/>
                </a:moveTo>
                <a:lnTo>
                  <a:pt x="87629" y="-16001"/>
                </a:lnTo>
                <a:lnTo>
                  <a:pt x="86867" y="-22097"/>
                </a:lnTo>
                <a:lnTo>
                  <a:pt x="85343" y="-26669"/>
                </a:lnTo>
                <a:lnTo>
                  <a:pt x="83819" y="-32003"/>
                </a:lnTo>
                <a:lnTo>
                  <a:pt x="53339" y="-49529"/>
                </a:lnTo>
                <a:lnTo>
                  <a:pt x="37337" y="-49529"/>
                </a:lnTo>
                <a:lnTo>
                  <a:pt x="25907" y="-47243"/>
                </a:lnTo>
                <a:lnTo>
                  <a:pt x="22097" y="-45719"/>
                </a:lnTo>
                <a:lnTo>
                  <a:pt x="19049" y="-44957"/>
                </a:lnTo>
                <a:lnTo>
                  <a:pt x="12953" y="-41909"/>
                </a:lnTo>
                <a:lnTo>
                  <a:pt x="10667" y="-40385"/>
                </a:lnTo>
                <a:lnTo>
                  <a:pt x="8381" y="-39623"/>
                </a:lnTo>
                <a:lnTo>
                  <a:pt x="7619" y="-38099"/>
                </a:lnTo>
                <a:lnTo>
                  <a:pt x="6857" y="-37337"/>
                </a:lnTo>
                <a:lnTo>
                  <a:pt x="6095" y="-35813"/>
                </a:lnTo>
                <a:lnTo>
                  <a:pt x="5333" y="-35051"/>
                </a:lnTo>
                <a:lnTo>
                  <a:pt x="5333" y="-25907"/>
                </a:lnTo>
                <a:lnTo>
                  <a:pt x="6095" y="-25145"/>
                </a:lnTo>
                <a:lnTo>
                  <a:pt x="6095" y="-24383"/>
                </a:lnTo>
                <a:lnTo>
                  <a:pt x="7619" y="-22859"/>
                </a:lnTo>
                <a:lnTo>
                  <a:pt x="9905" y="-22859"/>
                </a:lnTo>
                <a:lnTo>
                  <a:pt x="11429" y="-23621"/>
                </a:lnTo>
                <a:lnTo>
                  <a:pt x="13715" y="-24383"/>
                </a:lnTo>
                <a:lnTo>
                  <a:pt x="15239" y="-25907"/>
                </a:lnTo>
                <a:lnTo>
                  <a:pt x="17525" y="-26669"/>
                </a:lnTo>
                <a:lnTo>
                  <a:pt x="26669" y="-31241"/>
                </a:lnTo>
                <a:lnTo>
                  <a:pt x="31241" y="-32003"/>
                </a:lnTo>
                <a:lnTo>
                  <a:pt x="35051" y="-33527"/>
                </a:lnTo>
                <a:lnTo>
                  <a:pt x="52577" y="-33527"/>
                </a:lnTo>
                <a:lnTo>
                  <a:pt x="55625" y="-32003"/>
                </a:lnTo>
                <a:lnTo>
                  <a:pt x="58673" y="-31241"/>
                </a:lnTo>
                <a:lnTo>
                  <a:pt x="60959" y="-29717"/>
                </a:lnTo>
                <a:lnTo>
                  <a:pt x="62483" y="-27431"/>
                </a:lnTo>
                <a:lnTo>
                  <a:pt x="64769" y="-25145"/>
                </a:lnTo>
                <a:lnTo>
                  <a:pt x="66293" y="-22859"/>
                </a:lnTo>
                <a:lnTo>
                  <a:pt x="67055" y="-19811"/>
                </a:lnTo>
                <a:lnTo>
                  <a:pt x="67817" y="-16001"/>
                </a:lnTo>
                <a:lnTo>
                  <a:pt x="68579" y="-12953"/>
                </a:lnTo>
                <a:lnTo>
                  <a:pt x="68579" y="54483"/>
                </a:lnTo>
                <a:lnTo>
                  <a:pt x="70865" y="51816"/>
                </a:lnTo>
                <a:lnTo>
                  <a:pt x="70865" y="64008"/>
                </a:lnTo>
                <a:lnTo>
                  <a:pt x="72389" y="65532"/>
                </a:lnTo>
                <a:lnTo>
                  <a:pt x="73151" y="65532"/>
                </a:lnTo>
                <a:lnTo>
                  <a:pt x="74675" y="66294"/>
                </a:lnTo>
                <a:lnTo>
                  <a:pt x="84581" y="66294"/>
                </a:lnTo>
                <a:lnTo>
                  <a:pt x="85343" y="65532"/>
                </a:lnTo>
                <a:lnTo>
                  <a:pt x="86105" y="65532"/>
                </a:lnTo>
                <a:lnTo>
                  <a:pt x="86867" y="64770"/>
                </a:lnTo>
                <a:lnTo>
                  <a:pt x="87629" y="64770"/>
                </a:lnTo>
                <a:close/>
              </a:path>
              <a:path w="87629" h="67945">
                <a:moveTo>
                  <a:pt x="68579" y="54483"/>
                </a:moveTo>
                <a:lnTo>
                  <a:pt x="68579" y="36576"/>
                </a:lnTo>
                <a:lnTo>
                  <a:pt x="63245" y="41910"/>
                </a:lnTo>
                <a:lnTo>
                  <a:pt x="58673" y="45720"/>
                </a:lnTo>
                <a:lnTo>
                  <a:pt x="54863" y="48768"/>
                </a:lnTo>
                <a:lnTo>
                  <a:pt x="50291" y="51054"/>
                </a:lnTo>
                <a:lnTo>
                  <a:pt x="45719" y="52578"/>
                </a:lnTo>
                <a:lnTo>
                  <a:pt x="33527" y="52578"/>
                </a:lnTo>
                <a:lnTo>
                  <a:pt x="28955" y="51054"/>
                </a:lnTo>
                <a:lnTo>
                  <a:pt x="22097" y="44196"/>
                </a:lnTo>
                <a:lnTo>
                  <a:pt x="19811" y="39624"/>
                </a:lnTo>
                <a:lnTo>
                  <a:pt x="19811" y="64770"/>
                </a:lnTo>
                <a:lnTo>
                  <a:pt x="26669" y="67056"/>
                </a:lnTo>
                <a:lnTo>
                  <a:pt x="31241" y="67818"/>
                </a:lnTo>
                <a:lnTo>
                  <a:pt x="43433" y="67818"/>
                </a:lnTo>
                <a:lnTo>
                  <a:pt x="49529" y="66294"/>
                </a:lnTo>
                <a:lnTo>
                  <a:pt x="55625" y="64008"/>
                </a:lnTo>
                <a:lnTo>
                  <a:pt x="60959" y="60960"/>
                </a:lnTo>
                <a:lnTo>
                  <a:pt x="66293" y="57150"/>
                </a:lnTo>
                <a:lnTo>
                  <a:pt x="68579" y="544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001145" y="3106801"/>
            <a:ext cx="0" cy="163830"/>
          </a:xfrm>
          <a:custGeom>
            <a:avLst/>
            <a:gdLst/>
            <a:ahLst/>
            <a:cxnLst/>
            <a:rect l="l" t="t" r="r" b="b"/>
            <a:pathLst>
              <a:path h="163829">
                <a:moveTo>
                  <a:pt x="0" y="0"/>
                </a:moveTo>
                <a:lnTo>
                  <a:pt x="0" y="163702"/>
                </a:lnTo>
              </a:path>
            </a:pathLst>
          </a:custGeom>
          <a:ln w="3302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5002796" y="3106673"/>
            <a:ext cx="0" cy="165100"/>
          </a:xfrm>
          <a:custGeom>
            <a:avLst/>
            <a:gdLst/>
            <a:ahLst/>
            <a:cxnLst/>
            <a:rect l="l" t="t" r="r" b="b"/>
            <a:pathLst>
              <a:path h="165100">
                <a:moveTo>
                  <a:pt x="0" y="0"/>
                </a:moveTo>
                <a:lnTo>
                  <a:pt x="0" y="16459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5009781" y="3105911"/>
            <a:ext cx="0" cy="166370"/>
          </a:xfrm>
          <a:custGeom>
            <a:avLst/>
            <a:gdLst/>
            <a:ahLst/>
            <a:cxnLst/>
            <a:rect l="l" t="t" r="r" b="b"/>
            <a:pathLst>
              <a:path h="166370">
                <a:moveTo>
                  <a:pt x="0" y="0"/>
                </a:moveTo>
                <a:lnTo>
                  <a:pt x="0" y="166115"/>
                </a:lnTo>
              </a:path>
            </a:pathLst>
          </a:custGeom>
          <a:ln w="13970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5017401" y="3106547"/>
            <a:ext cx="0" cy="165100"/>
          </a:xfrm>
          <a:custGeom>
            <a:avLst/>
            <a:gdLst/>
            <a:ahLst/>
            <a:cxnLst/>
            <a:rect l="l" t="t" r="r" b="b"/>
            <a:pathLst>
              <a:path h="165100">
                <a:moveTo>
                  <a:pt x="0" y="0"/>
                </a:moveTo>
                <a:lnTo>
                  <a:pt x="0" y="164846"/>
                </a:lnTo>
              </a:path>
            </a:pathLst>
          </a:custGeom>
          <a:ln w="3809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019560" y="3108198"/>
            <a:ext cx="0" cy="161925"/>
          </a:xfrm>
          <a:custGeom>
            <a:avLst/>
            <a:gdLst/>
            <a:ahLst/>
            <a:cxnLst/>
            <a:rect l="l" t="t" r="r" b="b"/>
            <a:pathLst>
              <a:path h="161925">
                <a:moveTo>
                  <a:pt x="0" y="0"/>
                </a:moveTo>
                <a:lnTo>
                  <a:pt x="0" y="16154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048897" y="3205733"/>
            <a:ext cx="87630" cy="67945"/>
          </a:xfrm>
          <a:custGeom>
            <a:avLst/>
            <a:gdLst/>
            <a:ahLst/>
            <a:cxnLst/>
            <a:rect l="l" t="t" r="r" b="b"/>
            <a:pathLst>
              <a:path w="87629" h="67945">
                <a:moveTo>
                  <a:pt x="68579" y="13716"/>
                </a:moveTo>
                <a:lnTo>
                  <a:pt x="68579" y="0"/>
                </a:lnTo>
                <a:lnTo>
                  <a:pt x="44957" y="0"/>
                </a:lnTo>
                <a:lnTo>
                  <a:pt x="38099" y="762"/>
                </a:lnTo>
                <a:lnTo>
                  <a:pt x="31241" y="2286"/>
                </a:lnTo>
                <a:lnTo>
                  <a:pt x="24383" y="3048"/>
                </a:lnTo>
                <a:lnTo>
                  <a:pt x="19049" y="5334"/>
                </a:lnTo>
                <a:lnTo>
                  <a:pt x="9905" y="11430"/>
                </a:lnTo>
                <a:lnTo>
                  <a:pt x="6095" y="15240"/>
                </a:lnTo>
                <a:lnTo>
                  <a:pt x="3809" y="19812"/>
                </a:lnTo>
                <a:lnTo>
                  <a:pt x="761" y="24384"/>
                </a:lnTo>
                <a:lnTo>
                  <a:pt x="0" y="28956"/>
                </a:lnTo>
                <a:lnTo>
                  <a:pt x="0" y="40386"/>
                </a:lnTo>
                <a:lnTo>
                  <a:pt x="19811" y="64770"/>
                </a:lnTo>
                <a:lnTo>
                  <a:pt x="19811" y="31242"/>
                </a:lnTo>
                <a:lnTo>
                  <a:pt x="20573" y="28194"/>
                </a:lnTo>
                <a:lnTo>
                  <a:pt x="22097" y="25908"/>
                </a:lnTo>
                <a:lnTo>
                  <a:pt x="22859" y="23622"/>
                </a:lnTo>
                <a:lnTo>
                  <a:pt x="27431" y="19050"/>
                </a:lnTo>
                <a:lnTo>
                  <a:pt x="33527" y="16002"/>
                </a:lnTo>
                <a:lnTo>
                  <a:pt x="41147" y="14478"/>
                </a:lnTo>
                <a:lnTo>
                  <a:pt x="46481" y="13716"/>
                </a:lnTo>
                <a:lnTo>
                  <a:pt x="68579" y="13716"/>
                </a:lnTo>
                <a:close/>
              </a:path>
              <a:path w="87629" h="67945">
                <a:moveTo>
                  <a:pt x="87629" y="64770"/>
                </a:moveTo>
                <a:lnTo>
                  <a:pt x="87629" y="-16001"/>
                </a:lnTo>
                <a:lnTo>
                  <a:pt x="86867" y="-22097"/>
                </a:lnTo>
                <a:lnTo>
                  <a:pt x="85343" y="-26669"/>
                </a:lnTo>
                <a:lnTo>
                  <a:pt x="83819" y="-32003"/>
                </a:lnTo>
                <a:lnTo>
                  <a:pt x="37337" y="-49529"/>
                </a:lnTo>
                <a:lnTo>
                  <a:pt x="33527" y="-48767"/>
                </a:lnTo>
                <a:lnTo>
                  <a:pt x="28955" y="-48005"/>
                </a:lnTo>
                <a:lnTo>
                  <a:pt x="25907" y="-47243"/>
                </a:lnTo>
                <a:lnTo>
                  <a:pt x="22097" y="-45719"/>
                </a:lnTo>
                <a:lnTo>
                  <a:pt x="19049" y="-44957"/>
                </a:lnTo>
                <a:lnTo>
                  <a:pt x="12953" y="-41909"/>
                </a:lnTo>
                <a:lnTo>
                  <a:pt x="10667" y="-40385"/>
                </a:lnTo>
                <a:lnTo>
                  <a:pt x="8381" y="-39623"/>
                </a:lnTo>
                <a:lnTo>
                  <a:pt x="7619" y="-38099"/>
                </a:lnTo>
                <a:lnTo>
                  <a:pt x="6857" y="-37337"/>
                </a:lnTo>
                <a:lnTo>
                  <a:pt x="6095" y="-35813"/>
                </a:lnTo>
                <a:lnTo>
                  <a:pt x="5333" y="-35051"/>
                </a:lnTo>
                <a:lnTo>
                  <a:pt x="5333" y="-25907"/>
                </a:lnTo>
                <a:lnTo>
                  <a:pt x="6095" y="-25145"/>
                </a:lnTo>
                <a:lnTo>
                  <a:pt x="6095" y="-24383"/>
                </a:lnTo>
                <a:lnTo>
                  <a:pt x="7619" y="-22859"/>
                </a:lnTo>
                <a:lnTo>
                  <a:pt x="9905" y="-22859"/>
                </a:lnTo>
                <a:lnTo>
                  <a:pt x="11429" y="-23621"/>
                </a:lnTo>
                <a:lnTo>
                  <a:pt x="13715" y="-24383"/>
                </a:lnTo>
                <a:lnTo>
                  <a:pt x="15239" y="-25907"/>
                </a:lnTo>
                <a:lnTo>
                  <a:pt x="17525" y="-26669"/>
                </a:lnTo>
                <a:lnTo>
                  <a:pt x="26669" y="-31241"/>
                </a:lnTo>
                <a:lnTo>
                  <a:pt x="30479" y="-32003"/>
                </a:lnTo>
                <a:lnTo>
                  <a:pt x="34289" y="-33527"/>
                </a:lnTo>
                <a:lnTo>
                  <a:pt x="51815" y="-33527"/>
                </a:lnTo>
                <a:lnTo>
                  <a:pt x="54863" y="-32003"/>
                </a:lnTo>
                <a:lnTo>
                  <a:pt x="58673" y="-31241"/>
                </a:lnTo>
                <a:lnTo>
                  <a:pt x="60959" y="-29717"/>
                </a:lnTo>
                <a:lnTo>
                  <a:pt x="62483" y="-27431"/>
                </a:lnTo>
                <a:lnTo>
                  <a:pt x="64769" y="-25145"/>
                </a:lnTo>
                <a:lnTo>
                  <a:pt x="66293" y="-22859"/>
                </a:lnTo>
                <a:lnTo>
                  <a:pt x="67055" y="-19811"/>
                </a:lnTo>
                <a:lnTo>
                  <a:pt x="67817" y="-16001"/>
                </a:lnTo>
                <a:lnTo>
                  <a:pt x="68579" y="-12953"/>
                </a:lnTo>
                <a:lnTo>
                  <a:pt x="68579" y="54483"/>
                </a:lnTo>
                <a:lnTo>
                  <a:pt x="70865" y="51816"/>
                </a:lnTo>
                <a:lnTo>
                  <a:pt x="70865" y="64770"/>
                </a:lnTo>
                <a:lnTo>
                  <a:pt x="71627" y="64770"/>
                </a:lnTo>
                <a:lnTo>
                  <a:pt x="72389" y="65532"/>
                </a:lnTo>
                <a:lnTo>
                  <a:pt x="73151" y="65532"/>
                </a:lnTo>
                <a:lnTo>
                  <a:pt x="74675" y="66294"/>
                </a:lnTo>
                <a:lnTo>
                  <a:pt x="84581" y="66294"/>
                </a:lnTo>
                <a:lnTo>
                  <a:pt x="85343" y="65532"/>
                </a:lnTo>
                <a:lnTo>
                  <a:pt x="86105" y="65532"/>
                </a:lnTo>
                <a:lnTo>
                  <a:pt x="86867" y="64770"/>
                </a:lnTo>
                <a:lnTo>
                  <a:pt x="87629" y="64770"/>
                </a:lnTo>
                <a:close/>
              </a:path>
              <a:path w="87629" h="67945">
                <a:moveTo>
                  <a:pt x="68579" y="54483"/>
                </a:moveTo>
                <a:lnTo>
                  <a:pt x="68579" y="36576"/>
                </a:lnTo>
                <a:lnTo>
                  <a:pt x="63245" y="41910"/>
                </a:lnTo>
                <a:lnTo>
                  <a:pt x="58673" y="45720"/>
                </a:lnTo>
                <a:lnTo>
                  <a:pt x="54101" y="48768"/>
                </a:lnTo>
                <a:lnTo>
                  <a:pt x="50291" y="51054"/>
                </a:lnTo>
                <a:lnTo>
                  <a:pt x="44957" y="52578"/>
                </a:lnTo>
                <a:lnTo>
                  <a:pt x="33527" y="52578"/>
                </a:lnTo>
                <a:lnTo>
                  <a:pt x="28955" y="51054"/>
                </a:lnTo>
                <a:lnTo>
                  <a:pt x="22097" y="44196"/>
                </a:lnTo>
                <a:lnTo>
                  <a:pt x="19811" y="39624"/>
                </a:lnTo>
                <a:lnTo>
                  <a:pt x="19811" y="64770"/>
                </a:lnTo>
                <a:lnTo>
                  <a:pt x="22097" y="65532"/>
                </a:lnTo>
                <a:lnTo>
                  <a:pt x="25907" y="67056"/>
                </a:lnTo>
                <a:lnTo>
                  <a:pt x="30479" y="67709"/>
                </a:lnTo>
                <a:lnTo>
                  <a:pt x="66293" y="57150"/>
                </a:lnTo>
                <a:lnTo>
                  <a:pt x="68579" y="544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201043" y="3098038"/>
            <a:ext cx="1462023" cy="22301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742048" y="3117342"/>
            <a:ext cx="94615" cy="154940"/>
          </a:xfrm>
          <a:custGeom>
            <a:avLst/>
            <a:gdLst/>
            <a:ahLst/>
            <a:cxnLst/>
            <a:rect l="l" t="t" r="r" b="b"/>
            <a:pathLst>
              <a:path w="94615" h="154939">
                <a:moveTo>
                  <a:pt x="94488" y="52578"/>
                </a:moveTo>
                <a:lnTo>
                  <a:pt x="94488" y="39624"/>
                </a:lnTo>
                <a:lnTo>
                  <a:pt x="93726" y="34290"/>
                </a:lnTo>
                <a:lnTo>
                  <a:pt x="92202" y="29718"/>
                </a:lnTo>
                <a:lnTo>
                  <a:pt x="90678" y="24384"/>
                </a:lnTo>
                <a:lnTo>
                  <a:pt x="88392" y="20574"/>
                </a:lnTo>
                <a:lnTo>
                  <a:pt x="82296" y="12954"/>
                </a:lnTo>
                <a:lnTo>
                  <a:pt x="78486" y="9906"/>
                </a:lnTo>
                <a:lnTo>
                  <a:pt x="69342" y="5334"/>
                </a:lnTo>
                <a:lnTo>
                  <a:pt x="65532" y="3048"/>
                </a:lnTo>
                <a:lnTo>
                  <a:pt x="60960" y="2286"/>
                </a:lnTo>
                <a:lnTo>
                  <a:pt x="53340" y="762"/>
                </a:lnTo>
                <a:lnTo>
                  <a:pt x="50292" y="762"/>
                </a:lnTo>
                <a:lnTo>
                  <a:pt x="47244" y="0"/>
                </a:lnTo>
                <a:lnTo>
                  <a:pt x="6096" y="0"/>
                </a:lnTo>
                <a:lnTo>
                  <a:pt x="3810" y="762"/>
                </a:lnTo>
                <a:lnTo>
                  <a:pt x="762" y="3810"/>
                </a:lnTo>
                <a:lnTo>
                  <a:pt x="0" y="6096"/>
                </a:lnTo>
                <a:lnTo>
                  <a:pt x="0" y="152400"/>
                </a:lnTo>
                <a:lnTo>
                  <a:pt x="762" y="153162"/>
                </a:lnTo>
                <a:lnTo>
                  <a:pt x="1524" y="153162"/>
                </a:lnTo>
                <a:lnTo>
                  <a:pt x="2286" y="153924"/>
                </a:lnTo>
                <a:lnTo>
                  <a:pt x="3810" y="153924"/>
                </a:lnTo>
                <a:lnTo>
                  <a:pt x="5334" y="154686"/>
                </a:lnTo>
                <a:lnTo>
                  <a:pt x="15240" y="154686"/>
                </a:lnTo>
                <a:lnTo>
                  <a:pt x="16002" y="153924"/>
                </a:lnTo>
                <a:lnTo>
                  <a:pt x="18288" y="153924"/>
                </a:lnTo>
                <a:lnTo>
                  <a:pt x="19050" y="153162"/>
                </a:lnTo>
                <a:lnTo>
                  <a:pt x="19812" y="153162"/>
                </a:lnTo>
                <a:lnTo>
                  <a:pt x="19812" y="152400"/>
                </a:lnTo>
                <a:lnTo>
                  <a:pt x="20574" y="151638"/>
                </a:lnTo>
                <a:lnTo>
                  <a:pt x="20574" y="16764"/>
                </a:lnTo>
                <a:lnTo>
                  <a:pt x="42672" y="16764"/>
                </a:lnTo>
                <a:lnTo>
                  <a:pt x="46482" y="17526"/>
                </a:lnTo>
                <a:lnTo>
                  <a:pt x="50292" y="17526"/>
                </a:lnTo>
                <a:lnTo>
                  <a:pt x="53340" y="18288"/>
                </a:lnTo>
                <a:lnTo>
                  <a:pt x="57150" y="19812"/>
                </a:lnTo>
                <a:lnTo>
                  <a:pt x="60960" y="22098"/>
                </a:lnTo>
                <a:lnTo>
                  <a:pt x="64008" y="23622"/>
                </a:lnTo>
                <a:lnTo>
                  <a:pt x="67056" y="26670"/>
                </a:lnTo>
                <a:lnTo>
                  <a:pt x="69342" y="31242"/>
                </a:lnTo>
                <a:lnTo>
                  <a:pt x="71628" y="35052"/>
                </a:lnTo>
                <a:lnTo>
                  <a:pt x="73152" y="40386"/>
                </a:lnTo>
                <a:lnTo>
                  <a:pt x="73152" y="87194"/>
                </a:lnTo>
                <a:lnTo>
                  <a:pt x="74676" y="86106"/>
                </a:lnTo>
                <a:lnTo>
                  <a:pt x="80010" y="81534"/>
                </a:lnTo>
                <a:lnTo>
                  <a:pt x="84582" y="77724"/>
                </a:lnTo>
                <a:lnTo>
                  <a:pt x="88392" y="72390"/>
                </a:lnTo>
                <a:lnTo>
                  <a:pt x="92964" y="60198"/>
                </a:lnTo>
                <a:lnTo>
                  <a:pt x="94488" y="52578"/>
                </a:lnTo>
                <a:close/>
              </a:path>
              <a:path w="94615" h="154939">
                <a:moveTo>
                  <a:pt x="73152" y="87194"/>
                </a:moveTo>
                <a:lnTo>
                  <a:pt x="73152" y="51816"/>
                </a:lnTo>
                <a:lnTo>
                  <a:pt x="72390" y="55626"/>
                </a:lnTo>
                <a:lnTo>
                  <a:pt x="69342" y="63246"/>
                </a:lnTo>
                <a:lnTo>
                  <a:pt x="44958" y="78486"/>
                </a:lnTo>
                <a:lnTo>
                  <a:pt x="20574" y="78486"/>
                </a:lnTo>
                <a:lnTo>
                  <a:pt x="20574" y="95250"/>
                </a:lnTo>
                <a:lnTo>
                  <a:pt x="47244" y="95250"/>
                </a:lnTo>
                <a:lnTo>
                  <a:pt x="55626" y="94488"/>
                </a:lnTo>
                <a:lnTo>
                  <a:pt x="69342" y="89916"/>
                </a:lnTo>
                <a:lnTo>
                  <a:pt x="73152" y="871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858634" y="3156204"/>
            <a:ext cx="107950" cy="117475"/>
          </a:xfrm>
          <a:custGeom>
            <a:avLst/>
            <a:gdLst/>
            <a:ahLst/>
            <a:cxnLst/>
            <a:rect l="l" t="t" r="r" b="b"/>
            <a:pathLst>
              <a:path w="107950" h="117475">
                <a:moveTo>
                  <a:pt x="107442" y="66294"/>
                </a:moveTo>
                <a:lnTo>
                  <a:pt x="107442" y="48768"/>
                </a:lnTo>
                <a:lnTo>
                  <a:pt x="106680" y="40386"/>
                </a:lnTo>
                <a:lnTo>
                  <a:pt x="104394" y="33528"/>
                </a:lnTo>
                <a:lnTo>
                  <a:pt x="102108" y="25908"/>
                </a:lnTo>
                <a:lnTo>
                  <a:pt x="99060" y="19812"/>
                </a:lnTo>
                <a:lnTo>
                  <a:pt x="94488" y="15240"/>
                </a:lnTo>
                <a:lnTo>
                  <a:pt x="89916" y="9906"/>
                </a:lnTo>
                <a:lnTo>
                  <a:pt x="84582" y="6096"/>
                </a:lnTo>
                <a:lnTo>
                  <a:pt x="77724" y="3809"/>
                </a:lnTo>
                <a:lnTo>
                  <a:pt x="71628" y="761"/>
                </a:lnTo>
                <a:lnTo>
                  <a:pt x="64008" y="0"/>
                </a:lnTo>
                <a:lnTo>
                  <a:pt x="45720" y="0"/>
                </a:lnTo>
                <a:lnTo>
                  <a:pt x="38100" y="1524"/>
                </a:lnTo>
                <a:lnTo>
                  <a:pt x="31242" y="4572"/>
                </a:lnTo>
                <a:lnTo>
                  <a:pt x="24384" y="6858"/>
                </a:lnTo>
                <a:lnTo>
                  <a:pt x="18288" y="11430"/>
                </a:lnTo>
                <a:lnTo>
                  <a:pt x="9144" y="22098"/>
                </a:lnTo>
                <a:lnTo>
                  <a:pt x="6096" y="28194"/>
                </a:lnTo>
                <a:lnTo>
                  <a:pt x="3810" y="35814"/>
                </a:lnTo>
                <a:lnTo>
                  <a:pt x="1524" y="42672"/>
                </a:lnTo>
                <a:lnTo>
                  <a:pt x="0" y="51054"/>
                </a:lnTo>
                <a:lnTo>
                  <a:pt x="0" y="68580"/>
                </a:lnTo>
                <a:lnTo>
                  <a:pt x="17526" y="107442"/>
                </a:lnTo>
                <a:lnTo>
                  <a:pt x="20574" y="109619"/>
                </a:lnTo>
                <a:lnTo>
                  <a:pt x="20574" y="52578"/>
                </a:lnTo>
                <a:lnTo>
                  <a:pt x="21336" y="46482"/>
                </a:lnTo>
                <a:lnTo>
                  <a:pt x="22860" y="41148"/>
                </a:lnTo>
                <a:lnTo>
                  <a:pt x="25908" y="32004"/>
                </a:lnTo>
                <a:lnTo>
                  <a:pt x="28956" y="28194"/>
                </a:lnTo>
                <a:lnTo>
                  <a:pt x="31242" y="24384"/>
                </a:lnTo>
                <a:lnTo>
                  <a:pt x="35052" y="21336"/>
                </a:lnTo>
                <a:lnTo>
                  <a:pt x="38862" y="19050"/>
                </a:lnTo>
                <a:lnTo>
                  <a:pt x="48006" y="16002"/>
                </a:lnTo>
                <a:lnTo>
                  <a:pt x="60198" y="16002"/>
                </a:lnTo>
                <a:lnTo>
                  <a:pt x="86106" y="47244"/>
                </a:lnTo>
                <a:lnTo>
                  <a:pt x="86868" y="53340"/>
                </a:lnTo>
                <a:lnTo>
                  <a:pt x="86868" y="107346"/>
                </a:lnTo>
                <a:lnTo>
                  <a:pt x="89154" y="105918"/>
                </a:lnTo>
                <a:lnTo>
                  <a:pt x="98298" y="95250"/>
                </a:lnTo>
                <a:lnTo>
                  <a:pt x="101346" y="89154"/>
                </a:lnTo>
                <a:lnTo>
                  <a:pt x="105918" y="73914"/>
                </a:lnTo>
                <a:lnTo>
                  <a:pt x="107442" y="66294"/>
                </a:lnTo>
                <a:close/>
              </a:path>
              <a:path w="107950" h="117475">
                <a:moveTo>
                  <a:pt x="86868" y="107346"/>
                </a:moveTo>
                <a:lnTo>
                  <a:pt x="86868" y="64769"/>
                </a:lnTo>
                <a:lnTo>
                  <a:pt x="86106" y="70866"/>
                </a:lnTo>
                <a:lnTo>
                  <a:pt x="84582" y="75438"/>
                </a:lnTo>
                <a:lnTo>
                  <a:pt x="83820" y="80772"/>
                </a:lnTo>
                <a:lnTo>
                  <a:pt x="81534" y="85344"/>
                </a:lnTo>
                <a:lnTo>
                  <a:pt x="78486" y="89154"/>
                </a:lnTo>
                <a:lnTo>
                  <a:pt x="76200" y="92964"/>
                </a:lnTo>
                <a:lnTo>
                  <a:pt x="72390" y="96012"/>
                </a:lnTo>
                <a:lnTo>
                  <a:pt x="68580" y="97536"/>
                </a:lnTo>
                <a:lnTo>
                  <a:pt x="64008" y="99822"/>
                </a:lnTo>
                <a:lnTo>
                  <a:pt x="59436" y="100584"/>
                </a:lnTo>
                <a:lnTo>
                  <a:pt x="47244" y="100584"/>
                </a:lnTo>
                <a:lnTo>
                  <a:pt x="41910" y="99822"/>
                </a:lnTo>
                <a:lnTo>
                  <a:pt x="38100" y="97536"/>
                </a:lnTo>
                <a:lnTo>
                  <a:pt x="33528" y="95250"/>
                </a:lnTo>
                <a:lnTo>
                  <a:pt x="30480" y="92202"/>
                </a:lnTo>
                <a:lnTo>
                  <a:pt x="28194" y="88392"/>
                </a:lnTo>
                <a:lnTo>
                  <a:pt x="25146" y="84582"/>
                </a:lnTo>
                <a:lnTo>
                  <a:pt x="23622" y="80010"/>
                </a:lnTo>
                <a:lnTo>
                  <a:pt x="22860" y="74676"/>
                </a:lnTo>
                <a:lnTo>
                  <a:pt x="21336" y="69342"/>
                </a:lnTo>
                <a:lnTo>
                  <a:pt x="20574" y="64008"/>
                </a:lnTo>
                <a:lnTo>
                  <a:pt x="20574" y="109619"/>
                </a:lnTo>
                <a:lnTo>
                  <a:pt x="22860" y="111252"/>
                </a:lnTo>
                <a:lnTo>
                  <a:pt x="36576" y="115824"/>
                </a:lnTo>
                <a:lnTo>
                  <a:pt x="44196" y="117348"/>
                </a:lnTo>
                <a:lnTo>
                  <a:pt x="61722" y="117348"/>
                </a:lnTo>
                <a:lnTo>
                  <a:pt x="69342" y="115824"/>
                </a:lnTo>
                <a:lnTo>
                  <a:pt x="83058" y="109728"/>
                </a:lnTo>
                <a:lnTo>
                  <a:pt x="86868" y="1073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995794" y="3160014"/>
            <a:ext cx="92710" cy="112395"/>
          </a:xfrm>
          <a:custGeom>
            <a:avLst/>
            <a:gdLst/>
            <a:ahLst/>
            <a:cxnLst/>
            <a:rect l="l" t="t" r="r" b="b"/>
            <a:pathLst>
              <a:path w="92709" h="112395">
                <a:moveTo>
                  <a:pt x="761" y="109727"/>
                </a:moveTo>
                <a:lnTo>
                  <a:pt x="761" y="0"/>
                </a:lnTo>
                <a:lnTo>
                  <a:pt x="0" y="0"/>
                </a:lnTo>
                <a:lnTo>
                  <a:pt x="0" y="109727"/>
                </a:lnTo>
                <a:lnTo>
                  <a:pt x="761" y="109727"/>
                </a:lnTo>
                <a:close/>
              </a:path>
              <a:path w="92709" h="112395">
                <a:moveTo>
                  <a:pt x="92201" y="109727"/>
                </a:moveTo>
                <a:lnTo>
                  <a:pt x="92201" y="35813"/>
                </a:lnTo>
                <a:lnTo>
                  <a:pt x="91439" y="28955"/>
                </a:lnTo>
                <a:lnTo>
                  <a:pt x="72389" y="0"/>
                </a:lnTo>
                <a:lnTo>
                  <a:pt x="67055" y="-3048"/>
                </a:lnTo>
                <a:lnTo>
                  <a:pt x="60959" y="-3810"/>
                </a:lnTo>
                <a:lnTo>
                  <a:pt x="48005" y="-3810"/>
                </a:lnTo>
                <a:lnTo>
                  <a:pt x="41909" y="-2286"/>
                </a:lnTo>
                <a:lnTo>
                  <a:pt x="29717" y="3809"/>
                </a:lnTo>
                <a:lnTo>
                  <a:pt x="23621" y="9143"/>
                </a:lnTo>
                <a:lnTo>
                  <a:pt x="18287" y="15239"/>
                </a:lnTo>
                <a:lnTo>
                  <a:pt x="18287" y="761"/>
                </a:lnTo>
                <a:lnTo>
                  <a:pt x="17525" y="0"/>
                </a:lnTo>
                <a:lnTo>
                  <a:pt x="17525" y="-762"/>
                </a:lnTo>
                <a:lnTo>
                  <a:pt x="16763" y="-762"/>
                </a:lnTo>
                <a:lnTo>
                  <a:pt x="16001" y="-1524"/>
                </a:lnTo>
                <a:lnTo>
                  <a:pt x="15239" y="-1524"/>
                </a:lnTo>
                <a:lnTo>
                  <a:pt x="14477" y="-2286"/>
                </a:lnTo>
                <a:lnTo>
                  <a:pt x="3809" y="-2286"/>
                </a:lnTo>
                <a:lnTo>
                  <a:pt x="3047" y="-1524"/>
                </a:lnTo>
                <a:lnTo>
                  <a:pt x="2285" y="-1524"/>
                </a:lnTo>
                <a:lnTo>
                  <a:pt x="1523" y="-762"/>
                </a:lnTo>
                <a:lnTo>
                  <a:pt x="761" y="-762"/>
                </a:lnTo>
                <a:lnTo>
                  <a:pt x="761" y="110489"/>
                </a:lnTo>
                <a:lnTo>
                  <a:pt x="1523" y="110489"/>
                </a:lnTo>
                <a:lnTo>
                  <a:pt x="2285" y="111251"/>
                </a:lnTo>
                <a:lnTo>
                  <a:pt x="3047" y="111251"/>
                </a:lnTo>
                <a:lnTo>
                  <a:pt x="3809" y="112013"/>
                </a:lnTo>
                <a:lnTo>
                  <a:pt x="16001" y="112013"/>
                </a:lnTo>
                <a:lnTo>
                  <a:pt x="16763" y="111251"/>
                </a:lnTo>
                <a:lnTo>
                  <a:pt x="17525" y="111251"/>
                </a:lnTo>
                <a:lnTo>
                  <a:pt x="18287" y="110489"/>
                </a:lnTo>
                <a:lnTo>
                  <a:pt x="19049" y="110489"/>
                </a:lnTo>
                <a:lnTo>
                  <a:pt x="19049" y="109727"/>
                </a:lnTo>
                <a:lnTo>
                  <a:pt x="19811" y="109727"/>
                </a:lnTo>
                <a:lnTo>
                  <a:pt x="19811" y="33527"/>
                </a:lnTo>
                <a:lnTo>
                  <a:pt x="25145" y="26669"/>
                </a:lnTo>
                <a:lnTo>
                  <a:pt x="30479" y="22097"/>
                </a:lnTo>
                <a:lnTo>
                  <a:pt x="35051" y="18287"/>
                </a:lnTo>
                <a:lnTo>
                  <a:pt x="40385" y="14477"/>
                </a:lnTo>
                <a:lnTo>
                  <a:pt x="44957" y="12953"/>
                </a:lnTo>
                <a:lnTo>
                  <a:pt x="54101" y="12953"/>
                </a:lnTo>
                <a:lnTo>
                  <a:pt x="72389" y="35051"/>
                </a:lnTo>
                <a:lnTo>
                  <a:pt x="72389" y="108965"/>
                </a:lnTo>
                <a:lnTo>
                  <a:pt x="73151" y="109727"/>
                </a:lnTo>
                <a:lnTo>
                  <a:pt x="73151" y="110489"/>
                </a:lnTo>
                <a:lnTo>
                  <a:pt x="73913" y="110489"/>
                </a:lnTo>
                <a:lnTo>
                  <a:pt x="74675" y="111251"/>
                </a:lnTo>
                <a:lnTo>
                  <a:pt x="75437" y="111251"/>
                </a:lnTo>
                <a:lnTo>
                  <a:pt x="76199" y="112013"/>
                </a:lnTo>
                <a:lnTo>
                  <a:pt x="88391" y="112013"/>
                </a:lnTo>
                <a:lnTo>
                  <a:pt x="89915" y="111251"/>
                </a:lnTo>
                <a:lnTo>
                  <a:pt x="90677" y="111251"/>
                </a:lnTo>
                <a:lnTo>
                  <a:pt x="90677" y="110489"/>
                </a:lnTo>
                <a:lnTo>
                  <a:pt x="91439" y="110489"/>
                </a:lnTo>
                <a:lnTo>
                  <a:pt x="92201" y="1097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110094" y="3158489"/>
            <a:ext cx="69850" cy="115570"/>
          </a:xfrm>
          <a:custGeom>
            <a:avLst/>
            <a:gdLst/>
            <a:ahLst/>
            <a:cxnLst/>
            <a:rect l="l" t="t" r="r" b="b"/>
            <a:pathLst>
              <a:path w="69850" h="115570">
                <a:moveTo>
                  <a:pt x="19050" y="16002"/>
                </a:moveTo>
                <a:lnTo>
                  <a:pt x="19050" y="0"/>
                </a:lnTo>
                <a:lnTo>
                  <a:pt x="2286" y="0"/>
                </a:lnTo>
                <a:lnTo>
                  <a:pt x="762" y="1524"/>
                </a:lnTo>
                <a:lnTo>
                  <a:pt x="762" y="2286"/>
                </a:lnTo>
                <a:lnTo>
                  <a:pt x="0" y="3048"/>
                </a:lnTo>
                <a:lnTo>
                  <a:pt x="0" y="12954"/>
                </a:lnTo>
                <a:lnTo>
                  <a:pt x="762" y="14478"/>
                </a:lnTo>
                <a:lnTo>
                  <a:pt x="2286" y="16002"/>
                </a:lnTo>
                <a:lnTo>
                  <a:pt x="19050" y="16002"/>
                </a:lnTo>
                <a:close/>
              </a:path>
              <a:path w="69850" h="115570">
                <a:moveTo>
                  <a:pt x="68580" y="109728"/>
                </a:moveTo>
                <a:lnTo>
                  <a:pt x="68580" y="95250"/>
                </a:lnTo>
                <a:lnTo>
                  <a:pt x="67818" y="95250"/>
                </a:lnTo>
                <a:lnTo>
                  <a:pt x="67056" y="94488"/>
                </a:lnTo>
                <a:lnTo>
                  <a:pt x="66294" y="94488"/>
                </a:lnTo>
                <a:lnTo>
                  <a:pt x="65532" y="95250"/>
                </a:lnTo>
                <a:lnTo>
                  <a:pt x="64770" y="95250"/>
                </a:lnTo>
                <a:lnTo>
                  <a:pt x="64008" y="96012"/>
                </a:lnTo>
                <a:lnTo>
                  <a:pt x="63246" y="96012"/>
                </a:lnTo>
                <a:lnTo>
                  <a:pt x="61722" y="96774"/>
                </a:lnTo>
                <a:lnTo>
                  <a:pt x="60960" y="96774"/>
                </a:lnTo>
                <a:lnTo>
                  <a:pt x="59436" y="97536"/>
                </a:lnTo>
                <a:lnTo>
                  <a:pt x="57912" y="97536"/>
                </a:lnTo>
                <a:lnTo>
                  <a:pt x="56388" y="98298"/>
                </a:lnTo>
                <a:lnTo>
                  <a:pt x="48006" y="98298"/>
                </a:lnTo>
                <a:lnTo>
                  <a:pt x="43434" y="96012"/>
                </a:lnTo>
                <a:lnTo>
                  <a:pt x="41910" y="92202"/>
                </a:lnTo>
                <a:lnTo>
                  <a:pt x="39624" y="88392"/>
                </a:lnTo>
                <a:lnTo>
                  <a:pt x="38100" y="83058"/>
                </a:lnTo>
                <a:lnTo>
                  <a:pt x="38100" y="-27431"/>
                </a:lnTo>
                <a:lnTo>
                  <a:pt x="37338" y="-27431"/>
                </a:lnTo>
                <a:lnTo>
                  <a:pt x="37338" y="-28193"/>
                </a:lnTo>
                <a:lnTo>
                  <a:pt x="36576" y="-28193"/>
                </a:lnTo>
                <a:lnTo>
                  <a:pt x="35814" y="-28955"/>
                </a:lnTo>
                <a:lnTo>
                  <a:pt x="33528" y="-28955"/>
                </a:lnTo>
                <a:lnTo>
                  <a:pt x="32004" y="-29717"/>
                </a:lnTo>
                <a:lnTo>
                  <a:pt x="25146" y="-29717"/>
                </a:lnTo>
                <a:lnTo>
                  <a:pt x="23622" y="-28955"/>
                </a:lnTo>
                <a:lnTo>
                  <a:pt x="21336" y="-28955"/>
                </a:lnTo>
                <a:lnTo>
                  <a:pt x="20574" y="-28193"/>
                </a:lnTo>
                <a:lnTo>
                  <a:pt x="19812" y="-28193"/>
                </a:lnTo>
                <a:lnTo>
                  <a:pt x="19050" y="-27431"/>
                </a:lnTo>
                <a:lnTo>
                  <a:pt x="19050" y="89916"/>
                </a:lnTo>
                <a:lnTo>
                  <a:pt x="20574" y="94488"/>
                </a:lnTo>
                <a:lnTo>
                  <a:pt x="21336" y="99060"/>
                </a:lnTo>
                <a:lnTo>
                  <a:pt x="44196" y="115062"/>
                </a:lnTo>
                <a:lnTo>
                  <a:pt x="53340" y="115062"/>
                </a:lnTo>
                <a:lnTo>
                  <a:pt x="55626" y="114300"/>
                </a:lnTo>
                <a:lnTo>
                  <a:pt x="58674" y="114300"/>
                </a:lnTo>
                <a:lnTo>
                  <a:pt x="60960" y="113538"/>
                </a:lnTo>
                <a:lnTo>
                  <a:pt x="62484" y="113538"/>
                </a:lnTo>
                <a:lnTo>
                  <a:pt x="64008" y="112776"/>
                </a:lnTo>
                <a:lnTo>
                  <a:pt x="64770" y="112014"/>
                </a:lnTo>
                <a:lnTo>
                  <a:pt x="66294" y="112014"/>
                </a:lnTo>
                <a:lnTo>
                  <a:pt x="68580" y="109728"/>
                </a:lnTo>
                <a:close/>
              </a:path>
              <a:path w="69850" h="115570">
                <a:moveTo>
                  <a:pt x="69342" y="12954"/>
                </a:moveTo>
                <a:lnTo>
                  <a:pt x="69342" y="2286"/>
                </a:lnTo>
                <a:lnTo>
                  <a:pt x="68580" y="1524"/>
                </a:lnTo>
                <a:lnTo>
                  <a:pt x="68580" y="762"/>
                </a:lnTo>
                <a:lnTo>
                  <a:pt x="67818" y="762"/>
                </a:lnTo>
                <a:lnTo>
                  <a:pt x="67056" y="0"/>
                </a:lnTo>
                <a:lnTo>
                  <a:pt x="38100" y="0"/>
                </a:lnTo>
                <a:lnTo>
                  <a:pt x="38100" y="16002"/>
                </a:lnTo>
                <a:lnTo>
                  <a:pt x="67056" y="16002"/>
                </a:lnTo>
                <a:lnTo>
                  <a:pt x="68580" y="14478"/>
                </a:lnTo>
                <a:lnTo>
                  <a:pt x="69342" y="12954"/>
                </a:lnTo>
                <a:close/>
              </a:path>
              <a:path w="69850" h="115570">
                <a:moveTo>
                  <a:pt x="69342" y="107442"/>
                </a:moveTo>
                <a:lnTo>
                  <a:pt x="69342" y="96774"/>
                </a:lnTo>
                <a:lnTo>
                  <a:pt x="68580" y="96012"/>
                </a:lnTo>
                <a:lnTo>
                  <a:pt x="68580" y="108966"/>
                </a:lnTo>
                <a:lnTo>
                  <a:pt x="69342" y="1074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260221" y="3117342"/>
            <a:ext cx="116205" cy="154940"/>
          </a:xfrm>
          <a:custGeom>
            <a:avLst/>
            <a:gdLst/>
            <a:ahLst/>
            <a:cxnLst/>
            <a:rect l="l" t="t" r="r" b="b"/>
            <a:pathLst>
              <a:path w="116204" h="154939">
                <a:moveTo>
                  <a:pt x="115824" y="148589"/>
                </a:moveTo>
                <a:lnTo>
                  <a:pt x="115824" y="2285"/>
                </a:lnTo>
                <a:lnTo>
                  <a:pt x="115062" y="1523"/>
                </a:lnTo>
                <a:lnTo>
                  <a:pt x="114300" y="1523"/>
                </a:lnTo>
                <a:lnTo>
                  <a:pt x="114300" y="761"/>
                </a:lnTo>
                <a:lnTo>
                  <a:pt x="113538" y="761"/>
                </a:lnTo>
                <a:lnTo>
                  <a:pt x="112014" y="0"/>
                </a:lnTo>
                <a:lnTo>
                  <a:pt x="100584" y="0"/>
                </a:lnTo>
                <a:lnTo>
                  <a:pt x="99060" y="761"/>
                </a:lnTo>
                <a:lnTo>
                  <a:pt x="98298" y="1523"/>
                </a:lnTo>
                <a:lnTo>
                  <a:pt x="97536" y="1523"/>
                </a:lnTo>
                <a:lnTo>
                  <a:pt x="96774" y="2285"/>
                </a:lnTo>
                <a:lnTo>
                  <a:pt x="96774" y="126491"/>
                </a:lnTo>
                <a:lnTo>
                  <a:pt x="95250" y="122681"/>
                </a:lnTo>
                <a:lnTo>
                  <a:pt x="92964" y="118871"/>
                </a:lnTo>
                <a:lnTo>
                  <a:pt x="91440" y="115061"/>
                </a:lnTo>
                <a:lnTo>
                  <a:pt x="86868" y="107441"/>
                </a:lnTo>
                <a:lnTo>
                  <a:pt x="85344" y="103631"/>
                </a:lnTo>
                <a:lnTo>
                  <a:pt x="80772" y="96011"/>
                </a:lnTo>
                <a:lnTo>
                  <a:pt x="79248" y="92201"/>
                </a:lnTo>
                <a:lnTo>
                  <a:pt x="74676" y="84581"/>
                </a:lnTo>
                <a:lnTo>
                  <a:pt x="72390" y="80009"/>
                </a:lnTo>
                <a:lnTo>
                  <a:pt x="35052" y="12953"/>
                </a:lnTo>
                <a:lnTo>
                  <a:pt x="32766" y="8381"/>
                </a:lnTo>
                <a:lnTo>
                  <a:pt x="31242" y="6857"/>
                </a:lnTo>
                <a:lnTo>
                  <a:pt x="30480" y="4571"/>
                </a:lnTo>
                <a:lnTo>
                  <a:pt x="27432" y="3047"/>
                </a:lnTo>
                <a:lnTo>
                  <a:pt x="26670" y="1523"/>
                </a:lnTo>
                <a:lnTo>
                  <a:pt x="25146" y="761"/>
                </a:lnTo>
                <a:lnTo>
                  <a:pt x="23622" y="761"/>
                </a:lnTo>
                <a:lnTo>
                  <a:pt x="22098" y="0"/>
                </a:lnTo>
                <a:lnTo>
                  <a:pt x="6096" y="0"/>
                </a:lnTo>
                <a:lnTo>
                  <a:pt x="3810" y="761"/>
                </a:lnTo>
                <a:lnTo>
                  <a:pt x="762" y="3809"/>
                </a:lnTo>
                <a:lnTo>
                  <a:pt x="0" y="6095"/>
                </a:lnTo>
                <a:lnTo>
                  <a:pt x="0" y="152399"/>
                </a:lnTo>
                <a:lnTo>
                  <a:pt x="1524" y="153923"/>
                </a:lnTo>
                <a:lnTo>
                  <a:pt x="3048" y="153923"/>
                </a:lnTo>
                <a:lnTo>
                  <a:pt x="4572" y="154685"/>
                </a:lnTo>
                <a:lnTo>
                  <a:pt x="13716" y="154685"/>
                </a:lnTo>
                <a:lnTo>
                  <a:pt x="15240" y="153923"/>
                </a:lnTo>
                <a:lnTo>
                  <a:pt x="16764" y="153923"/>
                </a:lnTo>
                <a:lnTo>
                  <a:pt x="17526" y="153161"/>
                </a:lnTo>
                <a:lnTo>
                  <a:pt x="18288" y="153161"/>
                </a:lnTo>
                <a:lnTo>
                  <a:pt x="18288" y="22859"/>
                </a:lnTo>
                <a:lnTo>
                  <a:pt x="19050" y="22859"/>
                </a:lnTo>
                <a:lnTo>
                  <a:pt x="23622" y="32003"/>
                </a:lnTo>
                <a:lnTo>
                  <a:pt x="25908" y="37337"/>
                </a:lnTo>
                <a:lnTo>
                  <a:pt x="28956" y="41909"/>
                </a:lnTo>
                <a:lnTo>
                  <a:pt x="31242" y="47243"/>
                </a:lnTo>
                <a:lnTo>
                  <a:pt x="33528" y="51815"/>
                </a:lnTo>
                <a:lnTo>
                  <a:pt x="82296" y="138683"/>
                </a:lnTo>
                <a:lnTo>
                  <a:pt x="83820" y="142493"/>
                </a:lnTo>
                <a:lnTo>
                  <a:pt x="85344" y="144779"/>
                </a:lnTo>
                <a:lnTo>
                  <a:pt x="86868" y="146303"/>
                </a:lnTo>
                <a:lnTo>
                  <a:pt x="88392" y="148589"/>
                </a:lnTo>
                <a:lnTo>
                  <a:pt x="89916" y="150113"/>
                </a:lnTo>
                <a:lnTo>
                  <a:pt x="90678" y="151637"/>
                </a:lnTo>
                <a:lnTo>
                  <a:pt x="95250" y="153923"/>
                </a:lnTo>
                <a:lnTo>
                  <a:pt x="96774" y="153923"/>
                </a:lnTo>
                <a:lnTo>
                  <a:pt x="99060" y="154685"/>
                </a:lnTo>
                <a:lnTo>
                  <a:pt x="108204" y="154685"/>
                </a:lnTo>
                <a:lnTo>
                  <a:pt x="109728" y="153923"/>
                </a:lnTo>
                <a:lnTo>
                  <a:pt x="111252" y="153923"/>
                </a:lnTo>
                <a:lnTo>
                  <a:pt x="112014" y="153161"/>
                </a:lnTo>
                <a:lnTo>
                  <a:pt x="113538" y="152399"/>
                </a:lnTo>
                <a:lnTo>
                  <a:pt x="115062" y="150875"/>
                </a:lnTo>
                <a:lnTo>
                  <a:pt x="115062" y="149351"/>
                </a:lnTo>
                <a:lnTo>
                  <a:pt x="115824" y="148589"/>
                </a:lnTo>
                <a:close/>
              </a:path>
              <a:path w="116204" h="154939">
                <a:moveTo>
                  <a:pt x="19050" y="152399"/>
                </a:moveTo>
                <a:lnTo>
                  <a:pt x="19050" y="28193"/>
                </a:lnTo>
                <a:lnTo>
                  <a:pt x="18288" y="22859"/>
                </a:lnTo>
                <a:lnTo>
                  <a:pt x="18288" y="152399"/>
                </a:lnTo>
                <a:lnTo>
                  <a:pt x="19050" y="1523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406525" y="3156204"/>
            <a:ext cx="106680" cy="117475"/>
          </a:xfrm>
          <a:custGeom>
            <a:avLst/>
            <a:gdLst/>
            <a:ahLst/>
            <a:cxnLst/>
            <a:rect l="l" t="t" r="r" b="b"/>
            <a:pathLst>
              <a:path w="106679" h="117475">
                <a:moveTo>
                  <a:pt x="106679" y="66294"/>
                </a:moveTo>
                <a:lnTo>
                  <a:pt x="106679" y="48768"/>
                </a:lnTo>
                <a:lnTo>
                  <a:pt x="105917" y="40386"/>
                </a:lnTo>
                <a:lnTo>
                  <a:pt x="103631" y="33528"/>
                </a:lnTo>
                <a:lnTo>
                  <a:pt x="101345" y="25908"/>
                </a:lnTo>
                <a:lnTo>
                  <a:pt x="98297" y="19812"/>
                </a:lnTo>
                <a:lnTo>
                  <a:pt x="93725" y="15240"/>
                </a:lnTo>
                <a:lnTo>
                  <a:pt x="89153" y="9906"/>
                </a:lnTo>
                <a:lnTo>
                  <a:pt x="83819" y="6096"/>
                </a:lnTo>
                <a:lnTo>
                  <a:pt x="77723" y="3809"/>
                </a:lnTo>
                <a:lnTo>
                  <a:pt x="70865" y="761"/>
                </a:lnTo>
                <a:lnTo>
                  <a:pt x="64007" y="76"/>
                </a:lnTo>
                <a:lnTo>
                  <a:pt x="44957" y="0"/>
                </a:lnTo>
                <a:lnTo>
                  <a:pt x="37337" y="1524"/>
                </a:lnTo>
                <a:lnTo>
                  <a:pt x="30479" y="4572"/>
                </a:lnTo>
                <a:lnTo>
                  <a:pt x="23621" y="6858"/>
                </a:lnTo>
                <a:lnTo>
                  <a:pt x="18287" y="11430"/>
                </a:lnTo>
                <a:lnTo>
                  <a:pt x="9143" y="22098"/>
                </a:lnTo>
                <a:lnTo>
                  <a:pt x="5333" y="28194"/>
                </a:lnTo>
                <a:lnTo>
                  <a:pt x="3047" y="35814"/>
                </a:lnTo>
                <a:lnTo>
                  <a:pt x="761" y="42672"/>
                </a:lnTo>
                <a:lnTo>
                  <a:pt x="0" y="51054"/>
                </a:lnTo>
                <a:lnTo>
                  <a:pt x="0" y="68580"/>
                </a:lnTo>
                <a:lnTo>
                  <a:pt x="17525" y="107442"/>
                </a:lnTo>
                <a:lnTo>
                  <a:pt x="20573" y="109619"/>
                </a:lnTo>
                <a:lnTo>
                  <a:pt x="20573" y="52578"/>
                </a:lnTo>
                <a:lnTo>
                  <a:pt x="21335" y="46482"/>
                </a:lnTo>
                <a:lnTo>
                  <a:pt x="48005" y="16002"/>
                </a:lnTo>
                <a:lnTo>
                  <a:pt x="60197" y="16002"/>
                </a:lnTo>
                <a:lnTo>
                  <a:pt x="84581" y="42672"/>
                </a:lnTo>
                <a:lnTo>
                  <a:pt x="85343" y="47244"/>
                </a:lnTo>
                <a:lnTo>
                  <a:pt x="86105" y="53340"/>
                </a:lnTo>
                <a:lnTo>
                  <a:pt x="86105" y="107550"/>
                </a:lnTo>
                <a:lnTo>
                  <a:pt x="88391" y="105918"/>
                </a:lnTo>
                <a:lnTo>
                  <a:pt x="97535" y="95250"/>
                </a:lnTo>
                <a:lnTo>
                  <a:pt x="101345" y="89154"/>
                </a:lnTo>
                <a:lnTo>
                  <a:pt x="105917" y="73914"/>
                </a:lnTo>
                <a:lnTo>
                  <a:pt x="106679" y="66294"/>
                </a:lnTo>
                <a:close/>
              </a:path>
              <a:path w="106679" h="117475">
                <a:moveTo>
                  <a:pt x="86105" y="107550"/>
                </a:moveTo>
                <a:lnTo>
                  <a:pt x="86105" y="64769"/>
                </a:lnTo>
                <a:lnTo>
                  <a:pt x="85343" y="70866"/>
                </a:lnTo>
                <a:lnTo>
                  <a:pt x="84581" y="75438"/>
                </a:lnTo>
                <a:lnTo>
                  <a:pt x="67817" y="97536"/>
                </a:lnTo>
                <a:lnTo>
                  <a:pt x="64007" y="99822"/>
                </a:lnTo>
                <a:lnTo>
                  <a:pt x="58673" y="100584"/>
                </a:lnTo>
                <a:lnTo>
                  <a:pt x="46481" y="100584"/>
                </a:lnTo>
                <a:lnTo>
                  <a:pt x="22097" y="74676"/>
                </a:lnTo>
                <a:lnTo>
                  <a:pt x="20573" y="69342"/>
                </a:lnTo>
                <a:lnTo>
                  <a:pt x="20573" y="109619"/>
                </a:lnTo>
                <a:lnTo>
                  <a:pt x="22859" y="111252"/>
                </a:lnTo>
                <a:lnTo>
                  <a:pt x="28955" y="113538"/>
                </a:lnTo>
                <a:lnTo>
                  <a:pt x="35813" y="115824"/>
                </a:lnTo>
                <a:lnTo>
                  <a:pt x="43433" y="117348"/>
                </a:lnTo>
                <a:lnTo>
                  <a:pt x="60959" y="117348"/>
                </a:lnTo>
                <a:lnTo>
                  <a:pt x="69341" y="115824"/>
                </a:lnTo>
                <a:lnTo>
                  <a:pt x="83057" y="109728"/>
                </a:lnTo>
                <a:lnTo>
                  <a:pt x="86105" y="1075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539875" y="3113532"/>
            <a:ext cx="22225" cy="158750"/>
          </a:xfrm>
          <a:custGeom>
            <a:avLst/>
            <a:gdLst/>
            <a:ahLst/>
            <a:cxnLst/>
            <a:rect l="l" t="t" r="r" b="b"/>
            <a:pathLst>
              <a:path w="22225" h="158750">
                <a:moveTo>
                  <a:pt x="21336" y="156972"/>
                </a:moveTo>
                <a:lnTo>
                  <a:pt x="21336" y="45720"/>
                </a:lnTo>
                <a:lnTo>
                  <a:pt x="20574" y="45720"/>
                </a:lnTo>
                <a:lnTo>
                  <a:pt x="19812" y="44958"/>
                </a:lnTo>
                <a:lnTo>
                  <a:pt x="19050" y="44958"/>
                </a:lnTo>
                <a:lnTo>
                  <a:pt x="18288" y="44196"/>
                </a:lnTo>
                <a:lnTo>
                  <a:pt x="6096" y="44196"/>
                </a:lnTo>
                <a:lnTo>
                  <a:pt x="4572" y="44958"/>
                </a:lnTo>
                <a:lnTo>
                  <a:pt x="3810" y="44958"/>
                </a:lnTo>
                <a:lnTo>
                  <a:pt x="2286" y="46482"/>
                </a:lnTo>
                <a:lnTo>
                  <a:pt x="2286" y="156210"/>
                </a:lnTo>
                <a:lnTo>
                  <a:pt x="3810" y="157734"/>
                </a:lnTo>
                <a:lnTo>
                  <a:pt x="4572" y="157734"/>
                </a:lnTo>
                <a:lnTo>
                  <a:pt x="6096" y="158496"/>
                </a:lnTo>
                <a:lnTo>
                  <a:pt x="18288" y="158496"/>
                </a:lnTo>
                <a:lnTo>
                  <a:pt x="19050" y="157734"/>
                </a:lnTo>
                <a:lnTo>
                  <a:pt x="19812" y="157734"/>
                </a:lnTo>
                <a:lnTo>
                  <a:pt x="20574" y="156972"/>
                </a:lnTo>
                <a:lnTo>
                  <a:pt x="21336" y="156972"/>
                </a:lnTo>
                <a:close/>
              </a:path>
              <a:path w="22225" h="158750">
                <a:moveTo>
                  <a:pt x="22098" y="155448"/>
                </a:moveTo>
                <a:lnTo>
                  <a:pt x="22098" y="47244"/>
                </a:lnTo>
                <a:lnTo>
                  <a:pt x="21336" y="46482"/>
                </a:lnTo>
                <a:lnTo>
                  <a:pt x="21336" y="156210"/>
                </a:lnTo>
                <a:lnTo>
                  <a:pt x="22098" y="155448"/>
                </a:lnTo>
                <a:close/>
              </a:path>
              <a:path w="22225" h="158750">
                <a:moveTo>
                  <a:pt x="24384" y="16002"/>
                </a:moveTo>
                <a:lnTo>
                  <a:pt x="24384" y="6858"/>
                </a:lnTo>
                <a:lnTo>
                  <a:pt x="22860" y="3810"/>
                </a:lnTo>
                <a:lnTo>
                  <a:pt x="19812" y="762"/>
                </a:lnTo>
                <a:lnTo>
                  <a:pt x="16764" y="0"/>
                </a:lnTo>
                <a:lnTo>
                  <a:pt x="7620" y="0"/>
                </a:lnTo>
                <a:lnTo>
                  <a:pt x="3810" y="762"/>
                </a:lnTo>
                <a:lnTo>
                  <a:pt x="762" y="3810"/>
                </a:lnTo>
                <a:lnTo>
                  <a:pt x="0" y="7620"/>
                </a:lnTo>
                <a:lnTo>
                  <a:pt x="0" y="16764"/>
                </a:lnTo>
                <a:lnTo>
                  <a:pt x="762" y="19812"/>
                </a:lnTo>
                <a:lnTo>
                  <a:pt x="3810" y="22860"/>
                </a:lnTo>
                <a:lnTo>
                  <a:pt x="6858" y="23622"/>
                </a:lnTo>
                <a:lnTo>
                  <a:pt x="16764" y="23622"/>
                </a:lnTo>
                <a:lnTo>
                  <a:pt x="19812" y="22860"/>
                </a:lnTo>
                <a:lnTo>
                  <a:pt x="21336" y="21336"/>
                </a:lnTo>
                <a:lnTo>
                  <a:pt x="22860" y="19050"/>
                </a:lnTo>
                <a:lnTo>
                  <a:pt x="24384" y="160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597013" y="3156204"/>
            <a:ext cx="62865" cy="116205"/>
          </a:xfrm>
          <a:custGeom>
            <a:avLst/>
            <a:gdLst/>
            <a:ahLst/>
            <a:cxnLst/>
            <a:rect l="l" t="t" r="r" b="b"/>
            <a:pathLst>
              <a:path w="62865" h="116204">
                <a:moveTo>
                  <a:pt x="61721" y="19811"/>
                </a:moveTo>
                <a:lnTo>
                  <a:pt x="61721" y="3809"/>
                </a:lnTo>
                <a:lnTo>
                  <a:pt x="60197" y="2285"/>
                </a:lnTo>
                <a:lnTo>
                  <a:pt x="59435" y="2285"/>
                </a:lnTo>
                <a:lnTo>
                  <a:pt x="57911" y="1523"/>
                </a:lnTo>
                <a:lnTo>
                  <a:pt x="57149" y="1523"/>
                </a:lnTo>
                <a:lnTo>
                  <a:pt x="55625" y="761"/>
                </a:lnTo>
                <a:lnTo>
                  <a:pt x="54101" y="761"/>
                </a:lnTo>
                <a:lnTo>
                  <a:pt x="52577" y="0"/>
                </a:lnTo>
                <a:lnTo>
                  <a:pt x="41909" y="0"/>
                </a:lnTo>
                <a:lnTo>
                  <a:pt x="35051" y="2285"/>
                </a:lnTo>
                <a:lnTo>
                  <a:pt x="30479" y="5333"/>
                </a:lnTo>
                <a:lnTo>
                  <a:pt x="22859" y="12953"/>
                </a:lnTo>
                <a:lnTo>
                  <a:pt x="20573" y="16763"/>
                </a:lnTo>
                <a:lnTo>
                  <a:pt x="17525" y="20573"/>
                </a:lnTo>
                <a:lnTo>
                  <a:pt x="17525" y="3809"/>
                </a:lnTo>
                <a:lnTo>
                  <a:pt x="16763" y="3809"/>
                </a:lnTo>
                <a:lnTo>
                  <a:pt x="16763" y="3047"/>
                </a:lnTo>
                <a:lnTo>
                  <a:pt x="16001" y="3047"/>
                </a:lnTo>
                <a:lnTo>
                  <a:pt x="16001" y="2285"/>
                </a:lnTo>
                <a:lnTo>
                  <a:pt x="15239" y="2285"/>
                </a:lnTo>
                <a:lnTo>
                  <a:pt x="14477" y="1523"/>
                </a:lnTo>
                <a:lnTo>
                  <a:pt x="3047" y="1523"/>
                </a:lnTo>
                <a:lnTo>
                  <a:pt x="2285" y="2285"/>
                </a:lnTo>
                <a:lnTo>
                  <a:pt x="1523" y="2285"/>
                </a:lnTo>
                <a:lnTo>
                  <a:pt x="761" y="3047"/>
                </a:lnTo>
                <a:lnTo>
                  <a:pt x="0" y="3047"/>
                </a:lnTo>
                <a:lnTo>
                  <a:pt x="0" y="113537"/>
                </a:lnTo>
                <a:lnTo>
                  <a:pt x="1523" y="115061"/>
                </a:lnTo>
                <a:lnTo>
                  <a:pt x="2285" y="115061"/>
                </a:lnTo>
                <a:lnTo>
                  <a:pt x="3809" y="115823"/>
                </a:lnTo>
                <a:lnTo>
                  <a:pt x="15239" y="115823"/>
                </a:lnTo>
                <a:lnTo>
                  <a:pt x="16763" y="115061"/>
                </a:lnTo>
                <a:lnTo>
                  <a:pt x="17525" y="115061"/>
                </a:lnTo>
                <a:lnTo>
                  <a:pt x="19049" y="113537"/>
                </a:lnTo>
                <a:lnTo>
                  <a:pt x="19049" y="41909"/>
                </a:lnTo>
                <a:lnTo>
                  <a:pt x="22097" y="37337"/>
                </a:lnTo>
                <a:lnTo>
                  <a:pt x="24383" y="33527"/>
                </a:lnTo>
                <a:lnTo>
                  <a:pt x="28955" y="27431"/>
                </a:lnTo>
                <a:lnTo>
                  <a:pt x="31241" y="25145"/>
                </a:lnTo>
                <a:lnTo>
                  <a:pt x="33527" y="23621"/>
                </a:lnTo>
                <a:lnTo>
                  <a:pt x="35813" y="21335"/>
                </a:lnTo>
                <a:lnTo>
                  <a:pt x="37337" y="20573"/>
                </a:lnTo>
                <a:lnTo>
                  <a:pt x="39623" y="19811"/>
                </a:lnTo>
                <a:lnTo>
                  <a:pt x="41147" y="19049"/>
                </a:lnTo>
                <a:lnTo>
                  <a:pt x="43433" y="18287"/>
                </a:lnTo>
                <a:lnTo>
                  <a:pt x="48767" y="18287"/>
                </a:lnTo>
                <a:lnTo>
                  <a:pt x="50291" y="19049"/>
                </a:lnTo>
                <a:lnTo>
                  <a:pt x="51815" y="19049"/>
                </a:lnTo>
                <a:lnTo>
                  <a:pt x="52577" y="19811"/>
                </a:lnTo>
                <a:lnTo>
                  <a:pt x="54101" y="19811"/>
                </a:lnTo>
                <a:lnTo>
                  <a:pt x="54863" y="20573"/>
                </a:lnTo>
                <a:lnTo>
                  <a:pt x="57149" y="20573"/>
                </a:lnTo>
                <a:lnTo>
                  <a:pt x="57911" y="21335"/>
                </a:lnTo>
                <a:lnTo>
                  <a:pt x="60197" y="21335"/>
                </a:lnTo>
                <a:lnTo>
                  <a:pt x="61721" y="19811"/>
                </a:lnTo>
                <a:close/>
              </a:path>
              <a:path w="62865" h="116204">
                <a:moveTo>
                  <a:pt x="62483" y="16763"/>
                </a:moveTo>
                <a:lnTo>
                  <a:pt x="62483" y="6857"/>
                </a:lnTo>
                <a:lnTo>
                  <a:pt x="61721" y="6095"/>
                </a:lnTo>
                <a:lnTo>
                  <a:pt x="61721" y="17525"/>
                </a:lnTo>
                <a:lnTo>
                  <a:pt x="62483" y="167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680845" y="3244595"/>
            <a:ext cx="25400" cy="28575"/>
          </a:xfrm>
          <a:custGeom>
            <a:avLst/>
            <a:gdLst/>
            <a:ahLst/>
            <a:cxnLst/>
            <a:rect l="l" t="t" r="r" b="b"/>
            <a:pathLst>
              <a:path w="25400" h="28575">
                <a:moveTo>
                  <a:pt x="25146" y="19811"/>
                </a:moveTo>
                <a:lnTo>
                  <a:pt x="25146" y="8381"/>
                </a:lnTo>
                <a:lnTo>
                  <a:pt x="24384" y="4571"/>
                </a:lnTo>
                <a:lnTo>
                  <a:pt x="20574" y="761"/>
                </a:lnTo>
                <a:lnTo>
                  <a:pt x="17526" y="0"/>
                </a:lnTo>
                <a:lnTo>
                  <a:pt x="7620" y="0"/>
                </a:lnTo>
                <a:lnTo>
                  <a:pt x="4572" y="761"/>
                </a:lnTo>
                <a:lnTo>
                  <a:pt x="762" y="4571"/>
                </a:lnTo>
                <a:lnTo>
                  <a:pt x="0" y="8381"/>
                </a:lnTo>
                <a:lnTo>
                  <a:pt x="0" y="19811"/>
                </a:lnTo>
                <a:lnTo>
                  <a:pt x="762" y="23621"/>
                </a:lnTo>
                <a:lnTo>
                  <a:pt x="2286" y="25145"/>
                </a:lnTo>
                <a:lnTo>
                  <a:pt x="4572" y="26669"/>
                </a:lnTo>
                <a:lnTo>
                  <a:pt x="7620" y="28193"/>
                </a:lnTo>
                <a:lnTo>
                  <a:pt x="17526" y="28193"/>
                </a:lnTo>
                <a:lnTo>
                  <a:pt x="20574" y="26669"/>
                </a:lnTo>
                <a:lnTo>
                  <a:pt x="22860" y="25145"/>
                </a:lnTo>
                <a:lnTo>
                  <a:pt x="24384" y="22859"/>
                </a:lnTo>
                <a:lnTo>
                  <a:pt x="25146" y="198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1418729" y="3406902"/>
            <a:ext cx="132715" cy="154940"/>
          </a:xfrm>
          <a:custGeom>
            <a:avLst/>
            <a:gdLst/>
            <a:ahLst/>
            <a:cxnLst/>
            <a:rect l="l" t="t" r="r" b="b"/>
            <a:pathLst>
              <a:path w="132715" h="154939">
                <a:moveTo>
                  <a:pt x="132587" y="153161"/>
                </a:moveTo>
                <a:lnTo>
                  <a:pt x="132587" y="150113"/>
                </a:lnTo>
                <a:lnTo>
                  <a:pt x="131825" y="148589"/>
                </a:lnTo>
                <a:lnTo>
                  <a:pt x="131825" y="147065"/>
                </a:lnTo>
                <a:lnTo>
                  <a:pt x="80009" y="3809"/>
                </a:lnTo>
                <a:lnTo>
                  <a:pt x="79247" y="3047"/>
                </a:lnTo>
                <a:lnTo>
                  <a:pt x="79247" y="2285"/>
                </a:lnTo>
                <a:lnTo>
                  <a:pt x="78485" y="1523"/>
                </a:lnTo>
                <a:lnTo>
                  <a:pt x="77723" y="1523"/>
                </a:lnTo>
                <a:lnTo>
                  <a:pt x="76961" y="761"/>
                </a:lnTo>
                <a:lnTo>
                  <a:pt x="76199" y="761"/>
                </a:lnTo>
                <a:lnTo>
                  <a:pt x="75437" y="0"/>
                </a:lnTo>
                <a:lnTo>
                  <a:pt x="57149" y="0"/>
                </a:lnTo>
                <a:lnTo>
                  <a:pt x="56387" y="761"/>
                </a:lnTo>
                <a:lnTo>
                  <a:pt x="54863" y="761"/>
                </a:lnTo>
                <a:lnTo>
                  <a:pt x="53339" y="2285"/>
                </a:lnTo>
                <a:lnTo>
                  <a:pt x="53339" y="3047"/>
                </a:lnTo>
                <a:lnTo>
                  <a:pt x="52577" y="3809"/>
                </a:lnTo>
                <a:lnTo>
                  <a:pt x="761" y="147065"/>
                </a:lnTo>
                <a:lnTo>
                  <a:pt x="761" y="148589"/>
                </a:lnTo>
                <a:lnTo>
                  <a:pt x="0" y="150113"/>
                </a:lnTo>
                <a:lnTo>
                  <a:pt x="0" y="153161"/>
                </a:lnTo>
                <a:lnTo>
                  <a:pt x="761" y="153161"/>
                </a:lnTo>
                <a:lnTo>
                  <a:pt x="2285" y="154685"/>
                </a:lnTo>
                <a:lnTo>
                  <a:pt x="16763" y="154685"/>
                </a:lnTo>
                <a:lnTo>
                  <a:pt x="17525" y="153923"/>
                </a:lnTo>
                <a:lnTo>
                  <a:pt x="19049" y="153923"/>
                </a:lnTo>
                <a:lnTo>
                  <a:pt x="19811" y="153161"/>
                </a:lnTo>
                <a:lnTo>
                  <a:pt x="19811" y="152399"/>
                </a:lnTo>
                <a:lnTo>
                  <a:pt x="20573" y="152399"/>
                </a:lnTo>
                <a:lnTo>
                  <a:pt x="20573" y="150875"/>
                </a:lnTo>
                <a:lnTo>
                  <a:pt x="33527" y="113537"/>
                </a:lnTo>
                <a:lnTo>
                  <a:pt x="38861" y="113537"/>
                </a:lnTo>
                <a:lnTo>
                  <a:pt x="38861" y="97535"/>
                </a:lnTo>
                <a:lnTo>
                  <a:pt x="65531" y="20573"/>
                </a:lnTo>
                <a:lnTo>
                  <a:pt x="92201" y="97535"/>
                </a:lnTo>
                <a:lnTo>
                  <a:pt x="92201" y="113537"/>
                </a:lnTo>
                <a:lnTo>
                  <a:pt x="97535" y="113537"/>
                </a:lnTo>
                <a:lnTo>
                  <a:pt x="110489" y="150875"/>
                </a:lnTo>
                <a:lnTo>
                  <a:pt x="111251" y="151637"/>
                </a:lnTo>
                <a:lnTo>
                  <a:pt x="111251" y="152399"/>
                </a:lnTo>
                <a:lnTo>
                  <a:pt x="112775" y="153923"/>
                </a:lnTo>
                <a:lnTo>
                  <a:pt x="113537" y="153923"/>
                </a:lnTo>
                <a:lnTo>
                  <a:pt x="114299" y="154685"/>
                </a:lnTo>
                <a:lnTo>
                  <a:pt x="130301" y="154685"/>
                </a:lnTo>
                <a:lnTo>
                  <a:pt x="131063" y="153923"/>
                </a:lnTo>
                <a:lnTo>
                  <a:pt x="131825" y="153923"/>
                </a:lnTo>
                <a:lnTo>
                  <a:pt x="132587" y="153161"/>
                </a:lnTo>
                <a:close/>
              </a:path>
              <a:path w="132715" h="154939">
                <a:moveTo>
                  <a:pt x="92201" y="113537"/>
                </a:moveTo>
                <a:lnTo>
                  <a:pt x="92201" y="97535"/>
                </a:lnTo>
                <a:lnTo>
                  <a:pt x="38861" y="97535"/>
                </a:lnTo>
                <a:lnTo>
                  <a:pt x="38861" y="113537"/>
                </a:lnTo>
                <a:lnTo>
                  <a:pt x="92201" y="1135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1571891" y="3403091"/>
            <a:ext cx="22225" cy="158750"/>
          </a:xfrm>
          <a:custGeom>
            <a:avLst/>
            <a:gdLst/>
            <a:ahLst/>
            <a:cxnLst/>
            <a:rect l="l" t="t" r="r" b="b"/>
            <a:pathLst>
              <a:path w="22225" h="158750">
                <a:moveTo>
                  <a:pt x="22097" y="156210"/>
                </a:moveTo>
                <a:lnTo>
                  <a:pt x="22097" y="47244"/>
                </a:lnTo>
                <a:lnTo>
                  <a:pt x="21335" y="46482"/>
                </a:lnTo>
                <a:lnTo>
                  <a:pt x="21335" y="45720"/>
                </a:lnTo>
                <a:lnTo>
                  <a:pt x="20573" y="45720"/>
                </a:lnTo>
                <a:lnTo>
                  <a:pt x="19811" y="44958"/>
                </a:lnTo>
                <a:lnTo>
                  <a:pt x="16763" y="44958"/>
                </a:lnTo>
                <a:lnTo>
                  <a:pt x="16001" y="44196"/>
                </a:lnTo>
                <a:lnTo>
                  <a:pt x="8381" y="44196"/>
                </a:lnTo>
                <a:lnTo>
                  <a:pt x="7619" y="44958"/>
                </a:lnTo>
                <a:lnTo>
                  <a:pt x="4571" y="44958"/>
                </a:lnTo>
                <a:lnTo>
                  <a:pt x="3809" y="45720"/>
                </a:lnTo>
                <a:lnTo>
                  <a:pt x="3047" y="45720"/>
                </a:lnTo>
                <a:lnTo>
                  <a:pt x="3047" y="46482"/>
                </a:lnTo>
                <a:lnTo>
                  <a:pt x="2285" y="47244"/>
                </a:lnTo>
                <a:lnTo>
                  <a:pt x="2285" y="156210"/>
                </a:lnTo>
                <a:lnTo>
                  <a:pt x="3809" y="157734"/>
                </a:lnTo>
                <a:lnTo>
                  <a:pt x="4571" y="157734"/>
                </a:lnTo>
                <a:lnTo>
                  <a:pt x="5333" y="158496"/>
                </a:lnTo>
                <a:lnTo>
                  <a:pt x="19049" y="158496"/>
                </a:lnTo>
                <a:lnTo>
                  <a:pt x="19811" y="157734"/>
                </a:lnTo>
                <a:lnTo>
                  <a:pt x="20573" y="157734"/>
                </a:lnTo>
                <a:lnTo>
                  <a:pt x="22097" y="156210"/>
                </a:lnTo>
                <a:close/>
              </a:path>
              <a:path w="22225" h="158750">
                <a:moveTo>
                  <a:pt x="24383" y="16764"/>
                </a:moveTo>
                <a:lnTo>
                  <a:pt x="24383" y="7620"/>
                </a:lnTo>
                <a:lnTo>
                  <a:pt x="23621" y="4572"/>
                </a:lnTo>
                <a:lnTo>
                  <a:pt x="19811" y="762"/>
                </a:lnTo>
                <a:lnTo>
                  <a:pt x="16763" y="0"/>
                </a:lnTo>
                <a:lnTo>
                  <a:pt x="7619" y="0"/>
                </a:lnTo>
                <a:lnTo>
                  <a:pt x="4571" y="762"/>
                </a:lnTo>
                <a:lnTo>
                  <a:pt x="761" y="4572"/>
                </a:lnTo>
                <a:lnTo>
                  <a:pt x="0" y="7620"/>
                </a:lnTo>
                <a:lnTo>
                  <a:pt x="0" y="16764"/>
                </a:lnTo>
                <a:lnTo>
                  <a:pt x="761" y="19812"/>
                </a:lnTo>
                <a:lnTo>
                  <a:pt x="2285" y="21336"/>
                </a:lnTo>
                <a:lnTo>
                  <a:pt x="4571" y="22860"/>
                </a:lnTo>
                <a:lnTo>
                  <a:pt x="7619" y="23622"/>
                </a:lnTo>
                <a:lnTo>
                  <a:pt x="16763" y="23622"/>
                </a:lnTo>
                <a:lnTo>
                  <a:pt x="19811" y="22860"/>
                </a:lnTo>
                <a:lnTo>
                  <a:pt x="21335" y="21336"/>
                </a:lnTo>
                <a:lnTo>
                  <a:pt x="23621" y="19812"/>
                </a:lnTo>
                <a:lnTo>
                  <a:pt x="24383" y="167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630565" y="3445764"/>
            <a:ext cx="92710" cy="116205"/>
          </a:xfrm>
          <a:custGeom>
            <a:avLst/>
            <a:gdLst/>
            <a:ahLst/>
            <a:cxnLst/>
            <a:rect l="l" t="t" r="r" b="b"/>
            <a:pathLst>
              <a:path w="92710" h="116204">
                <a:moveTo>
                  <a:pt x="92201" y="113537"/>
                </a:moveTo>
                <a:lnTo>
                  <a:pt x="92201" y="39623"/>
                </a:lnTo>
                <a:lnTo>
                  <a:pt x="91439" y="32765"/>
                </a:lnTo>
                <a:lnTo>
                  <a:pt x="88391" y="22097"/>
                </a:lnTo>
                <a:lnTo>
                  <a:pt x="86867" y="17525"/>
                </a:lnTo>
                <a:lnTo>
                  <a:pt x="83819" y="13715"/>
                </a:lnTo>
                <a:lnTo>
                  <a:pt x="80771" y="9143"/>
                </a:lnTo>
                <a:lnTo>
                  <a:pt x="76961" y="6095"/>
                </a:lnTo>
                <a:lnTo>
                  <a:pt x="71627" y="3809"/>
                </a:lnTo>
                <a:lnTo>
                  <a:pt x="67055" y="1523"/>
                </a:lnTo>
                <a:lnTo>
                  <a:pt x="60959" y="0"/>
                </a:lnTo>
                <a:lnTo>
                  <a:pt x="47243" y="0"/>
                </a:lnTo>
                <a:lnTo>
                  <a:pt x="41909" y="1523"/>
                </a:lnTo>
                <a:lnTo>
                  <a:pt x="29717" y="7619"/>
                </a:lnTo>
                <a:lnTo>
                  <a:pt x="23621" y="12953"/>
                </a:lnTo>
                <a:lnTo>
                  <a:pt x="17525" y="19811"/>
                </a:lnTo>
                <a:lnTo>
                  <a:pt x="17525" y="4571"/>
                </a:lnTo>
                <a:lnTo>
                  <a:pt x="16763" y="3809"/>
                </a:lnTo>
                <a:lnTo>
                  <a:pt x="16763" y="3047"/>
                </a:lnTo>
                <a:lnTo>
                  <a:pt x="16001" y="2285"/>
                </a:lnTo>
                <a:lnTo>
                  <a:pt x="14477" y="2285"/>
                </a:lnTo>
                <a:lnTo>
                  <a:pt x="12953" y="1523"/>
                </a:lnTo>
                <a:lnTo>
                  <a:pt x="4571" y="1523"/>
                </a:lnTo>
                <a:lnTo>
                  <a:pt x="3047" y="2285"/>
                </a:lnTo>
                <a:lnTo>
                  <a:pt x="1523" y="2285"/>
                </a:lnTo>
                <a:lnTo>
                  <a:pt x="0" y="3809"/>
                </a:lnTo>
                <a:lnTo>
                  <a:pt x="0" y="114299"/>
                </a:lnTo>
                <a:lnTo>
                  <a:pt x="761" y="114299"/>
                </a:lnTo>
                <a:lnTo>
                  <a:pt x="761" y="115061"/>
                </a:lnTo>
                <a:lnTo>
                  <a:pt x="1523" y="115061"/>
                </a:lnTo>
                <a:lnTo>
                  <a:pt x="2285" y="115823"/>
                </a:lnTo>
                <a:lnTo>
                  <a:pt x="16763" y="115823"/>
                </a:lnTo>
                <a:lnTo>
                  <a:pt x="17525" y="115061"/>
                </a:lnTo>
                <a:lnTo>
                  <a:pt x="18287" y="115061"/>
                </a:lnTo>
                <a:lnTo>
                  <a:pt x="18287" y="114299"/>
                </a:lnTo>
                <a:lnTo>
                  <a:pt x="19049" y="114299"/>
                </a:lnTo>
                <a:lnTo>
                  <a:pt x="19049" y="113537"/>
                </a:lnTo>
                <a:lnTo>
                  <a:pt x="19811" y="112775"/>
                </a:lnTo>
                <a:lnTo>
                  <a:pt x="19811" y="37337"/>
                </a:lnTo>
                <a:lnTo>
                  <a:pt x="25145" y="31241"/>
                </a:lnTo>
                <a:lnTo>
                  <a:pt x="29717" y="25907"/>
                </a:lnTo>
                <a:lnTo>
                  <a:pt x="35051" y="22097"/>
                </a:lnTo>
                <a:lnTo>
                  <a:pt x="39623" y="19049"/>
                </a:lnTo>
                <a:lnTo>
                  <a:pt x="44957" y="16763"/>
                </a:lnTo>
                <a:lnTo>
                  <a:pt x="53339" y="16763"/>
                </a:lnTo>
                <a:lnTo>
                  <a:pt x="57149" y="17525"/>
                </a:lnTo>
                <a:lnTo>
                  <a:pt x="59435" y="19049"/>
                </a:lnTo>
                <a:lnTo>
                  <a:pt x="62483" y="20573"/>
                </a:lnTo>
                <a:lnTo>
                  <a:pt x="67055" y="25145"/>
                </a:lnTo>
                <a:lnTo>
                  <a:pt x="70103" y="31241"/>
                </a:lnTo>
                <a:lnTo>
                  <a:pt x="71627" y="38861"/>
                </a:lnTo>
                <a:lnTo>
                  <a:pt x="72389" y="43433"/>
                </a:lnTo>
                <a:lnTo>
                  <a:pt x="72389" y="113537"/>
                </a:lnTo>
                <a:lnTo>
                  <a:pt x="73913" y="115061"/>
                </a:lnTo>
                <a:lnTo>
                  <a:pt x="74675" y="115061"/>
                </a:lnTo>
                <a:lnTo>
                  <a:pt x="75437" y="115823"/>
                </a:lnTo>
                <a:lnTo>
                  <a:pt x="89153" y="115823"/>
                </a:lnTo>
                <a:lnTo>
                  <a:pt x="89915" y="115061"/>
                </a:lnTo>
                <a:lnTo>
                  <a:pt x="90677" y="115061"/>
                </a:lnTo>
                <a:lnTo>
                  <a:pt x="92201" y="1135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750199" y="3445764"/>
            <a:ext cx="75565" cy="117475"/>
          </a:xfrm>
          <a:custGeom>
            <a:avLst/>
            <a:gdLst/>
            <a:ahLst/>
            <a:cxnLst/>
            <a:rect l="l" t="t" r="r" b="b"/>
            <a:pathLst>
              <a:path w="75564" h="117475">
                <a:moveTo>
                  <a:pt x="761" y="105918"/>
                </a:moveTo>
                <a:lnTo>
                  <a:pt x="761" y="94488"/>
                </a:lnTo>
                <a:lnTo>
                  <a:pt x="0" y="95250"/>
                </a:lnTo>
                <a:lnTo>
                  <a:pt x="0" y="104394"/>
                </a:lnTo>
                <a:lnTo>
                  <a:pt x="761" y="105918"/>
                </a:lnTo>
                <a:close/>
              </a:path>
              <a:path w="75564" h="117475">
                <a:moveTo>
                  <a:pt x="56387" y="113284"/>
                </a:moveTo>
                <a:lnTo>
                  <a:pt x="56387" y="87630"/>
                </a:lnTo>
                <a:lnTo>
                  <a:pt x="54863" y="92202"/>
                </a:lnTo>
                <a:lnTo>
                  <a:pt x="53339" y="94488"/>
                </a:lnTo>
                <a:lnTo>
                  <a:pt x="50291" y="97536"/>
                </a:lnTo>
                <a:lnTo>
                  <a:pt x="48005" y="99060"/>
                </a:lnTo>
                <a:lnTo>
                  <a:pt x="45719" y="99822"/>
                </a:lnTo>
                <a:lnTo>
                  <a:pt x="42671" y="100584"/>
                </a:lnTo>
                <a:lnTo>
                  <a:pt x="40385" y="101346"/>
                </a:lnTo>
                <a:lnTo>
                  <a:pt x="37337" y="102108"/>
                </a:lnTo>
                <a:lnTo>
                  <a:pt x="29717" y="102108"/>
                </a:lnTo>
                <a:lnTo>
                  <a:pt x="22097" y="100584"/>
                </a:lnTo>
                <a:lnTo>
                  <a:pt x="19049" y="99060"/>
                </a:lnTo>
                <a:lnTo>
                  <a:pt x="16001" y="98298"/>
                </a:lnTo>
                <a:lnTo>
                  <a:pt x="12953" y="96774"/>
                </a:lnTo>
                <a:lnTo>
                  <a:pt x="10667" y="95250"/>
                </a:lnTo>
                <a:lnTo>
                  <a:pt x="8381" y="94488"/>
                </a:lnTo>
                <a:lnTo>
                  <a:pt x="6857" y="92964"/>
                </a:lnTo>
                <a:lnTo>
                  <a:pt x="3809" y="91440"/>
                </a:lnTo>
                <a:lnTo>
                  <a:pt x="2285" y="91440"/>
                </a:lnTo>
                <a:lnTo>
                  <a:pt x="2285" y="92202"/>
                </a:lnTo>
                <a:lnTo>
                  <a:pt x="1523" y="92202"/>
                </a:lnTo>
                <a:lnTo>
                  <a:pt x="761" y="92964"/>
                </a:lnTo>
                <a:lnTo>
                  <a:pt x="761" y="106680"/>
                </a:lnTo>
                <a:lnTo>
                  <a:pt x="1523" y="108204"/>
                </a:lnTo>
                <a:lnTo>
                  <a:pt x="3047" y="109728"/>
                </a:lnTo>
                <a:lnTo>
                  <a:pt x="6095" y="111252"/>
                </a:lnTo>
                <a:lnTo>
                  <a:pt x="8381" y="112776"/>
                </a:lnTo>
                <a:lnTo>
                  <a:pt x="10667" y="113538"/>
                </a:lnTo>
                <a:lnTo>
                  <a:pt x="13715" y="114300"/>
                </a:lnTo>
                <a:lnTo>
                  <a:pt x="16001" y="115062"/>
                </a:lnTo>
                <a:lnTo>
                  <a:pt x="19049" y="115824"/>
                </a:lnTo>
                <a:lnTo>
                  <a:pt x="22859" y="116586"/>
                </a:lnTo>
                <a:lnTo>
                  <a:pt x="25907" y="117348"/>
                </a:lnTo>
                <a:lnTo>
                  <a:pt x="40385" y="117252"/>
                </a:lnTo>
                <a:lnTo>
                  <a:pt x="45719" y="116586"/>
                </a:lnTo>
                <a:lnTo>
                  <a:pt x="50291" y="115062"/>
                </a:lnTo>
                <a:lnTo>
                  <a:pt x="55625" y="113538"/>
                </a:lnTo>
                <a:lnTo>
                  <a:pt x="56387" y="113284"/>
                </a:lnTo>
                <a:close/>
              </a:path>
              <a:path w="75564" h="117475">
                <a:moveTo>
                  <a:pt x="69341" y="22098"/>
                </a:moveTo>
                <a:lnTo>
                  <a:pt x="69341" y="9144"/>
                </a:lnTo>
                <a:lnTo>
                  <a:pt x="65531" y="5334"/>
                </a:lnTo>
                <a:lnTo>
                  <a:pt x="63245" y="4572"/>
                </a:lnTo>
                <a:lnTo>
                  <a:pt x="60197" y="3048"/>
                </a:lnTo>
                <a:lnTo>
                  <a:pt x="55625" y="1524"/>
                </a:lnTo>
                <a:lnTo>
                  <a:pt x="52577" y="1524"/>
                </a:lnTo>
                <a:lnTo>
                  <a:pt x="50291" y="762"/>
                </a:lnTo>
                <a:lnTo>
                  <a:pt x="47243" y="0"/>
                </a:lnTo>
                <a:lnTo>
                  <a:pt x="35051" y="0"/>
                </a:lnTo>
                <a:lnTo>
                  <a:pt x="28955" y="762"/>
                </a:lnTo>
                <a:lnTo>
                  <a:pt x="24383" y="2286"/>
                </a:lnTo>
                <a:lnTo>
                  <a:pt x="15239" y="6858"/>
                </a:lnTo>
                <a:lnTo>
                  <a:pt x="12191" y="9906"/>
                </a:lnTo>
                <a:lnTo>
                  <a:pt x="9143" y="12192"/>
                </a:lnTo>
                <a:lnTo>
                  <a:pt x="6095" y="16002"/>
                </a:lnTo>
                <a:lnTo>
                  <a:pt x="3047" y="23622"/>
                </a:lnTo>
                <a:lnTo>
                  <a:pt x="2285" y="27432"/>
                </a:lnTo>
                <a:lnTo>
                  <a:pt x="2285" y="36576"/>
                </a:lnTo>
                <a:lnTo>
                  <a:pt x="21335" y="60198"/>
                </a:lnTo>
                <a:lnTo>
                  <a:pt x="21335" y="26670"/>
                </a:lnTo>
                <a:lnTo>
                  <a:pt x="22097" y="24384"/>
                </a:lnTo>
                <a:lnTo>
                  <a:pt x="23621" y="22860"/>
                </a:lnTo>
                <a:lnTo>
                  <a:pt x="24383" y="21336"/>
                </a:lnTo>
                <a:lnTo>
                  <a:pt x="27431" y="18288"/>
                </a:lnTo>
                <a:lnTo>
                  <a:pt x="29717" y="16764"/>
                </a:lnTo>
                <a:lnTo>
                  <a:pt x="32765" y="16002"/>
                </a:lnTo>
                <a:lnTo>
                  <a:pt x="35051" y="15240"/>
                </a:lnTo>
                <a:lnTo>
                  <a:pt x="44957" y="15240"/>
                </a:lnTo>
                <a:lnTo>
                  <a:pt x="54101" y="17526"/>
                </a:lnTo>
                <a:lnTo>
                  <a:pt x="58673" y="19050"/>
                </a:lnTo>
                <a:lnTo>
                  <a:pt x="60959" y="20574"/>
                </a:lnTo>
                <a:lnTo>
                  <a:pt x="65531" y="22860"/>
                </a:lnTo>
                <a:lnTo>
                  <a:pt x="66293" y="23622"/>
                </a:lnTo>
                <a:lnTo>
                  <a:pt x="67817" y="23622"/>
                </a:lnTo>
                <a:lnTo>
                  <a:pt x="69341" y="22098"/>
                </a:lnTo>
                <a:close/>
              </a:path>
              <a:path w="75564" h="117475">
                <a:moveTo>
                  <a:pt x="75437" y="88392"/>
                </a:moveTo>
                <a:lnTo>
                  <a:pt x="75437" y="78486"/>
                </a:lnTo>
                <a:lnTo>
                  <a:pt x="74675" y="74676"/>
                </a:lnTo>
                <a:lnTo>
                  <a:pt x="73151" y="71628"/>
                </a:lnTo>
                <a:lnTo>
                  <a:pt x="71627" y="67818"/>
                </a:lnTo>
                <a:lnTo>
                  <a:pt x="69341" y="65532"/>
                </a:lnTo>
                <a:lnTo>
                  <a:pt x="67055" y="62484"/>
                </a:lnTo>
                <a:lnTo>
                  <a:pt x="64769" y="60198"/>
                </a:lnTo>
                <a:lnTo>
                  <a:pt x="61721" y="58674"/>
                </a:lnTo>
                <a:lnTo>
                  <a:pt x="58673" y="56388"/>
                </a:lnTo>
                <a:lnTo>
                  <a:pt x="54863" y="54864"/>
                </a:lnTo>
                <a:lnTo>
                  <a:pt x="51815" y="53340"/>
                </a:lnTo>
                <a:lnTo>
                  <a:pt x="48005" y="52578"/>
                </a:lnTo>
                <a:lnTo>
                  <a:pt x="41909" y="49530"/>
                </a:lnTo>
                <a:lnTo>
                  <a:pt x="38099" y="48006"/>
                </a:lnTo>
                <a:lnTo>
                  <a:pt x="35051" y="47244"/>
                </a:lnTo>
                <a:lnTo>
                  <a:pt x="32003" y="45720"/>
                </a:lnTo>
                <a:lnTo>
                  <a:pt x="27431" y="42672"/>
                </a:lnTo>
                <a:lnTo>
                  <a:pt x="25145" y="40386"/>
                </a:lnTo>
                <a:lnTo>
                  <a:pt x="23621" y="38100"/>
                </a:lnTo>
                <a:lnTo>
                  <a:pt x="22097" y="36576"/>
                </a:lnTo>
                <a:lnTo>
                  <a:pt x="21335" y="33528"/>
                </a:lnTo>
                <a:lnTo>
                  <a:pt x="21335" y="60198"/>
                </a:lnTo>
                <a:lnTo>
                  <a:pt x="25907" y="62484"/>
                </a:lnTo>
                <a:lnTo>
                  <a:pt x="29717" y="64008"/>
                </a:lnTo>
                <a:lnTo>
                  <a:pt x="32765" y="64770"/>
                </a:lnTo>
                <a:lnTo>
                  <a:pt x="38861" y="67818"/>
                </a:lnTo>
                <a:lnTo>
                  <a:pt x="42671" y="68580"/>
                </a:lnTo>
                <a:lnTo>
                  <a:pt x="44957" y="70104"/>
                </a:lnTo>
                <a:lnTo>
                  <a:pt x="48005" y="71628"/>
                </a:lnTo>
                <a:lnTo>
                  <a:pt x="50291" y="73152"/>
                </a:lnTo>
                <a:lnTo>
                  <a:pt x="54101" y="76962"/>
                </a:lnTo>
                <a:lnTo>
                  <a:pt x="55625" y="79248"/>
                </a:lnTo>
                <a:lnTo>
                  <a:pt x="56387" y="81534"/>
                </a:lnTo>
                <a:lnTo>
                  <a:pt x="56387" y="113284"/>
                </a:lnTo>
                <a:lnTo>
                  <a:pt x="60197" y="112014"/>
                </a:lnTo>
                <a:lnTo>
                  <a:pt x="67817" y="105918"/>
                </a:lnTo>
                <a:lnTo>
                  <a:pt x="70865" y="102108"/>
                </a:lnTo>
                <a:lnTo>
                  <a:pt x="72389" y="97536"/>
                </a:lnTo>
                <a:lnTo>
                  <a:pt x="74675" y="93726"/>
                </a:lnTo>
                <a:lnTo>
                  <a:pt x="75437" y="88392"/>
                </a:lnTo>
                <a:close/>
              </a:path>
              <a:path w="75564" h="117475">
                <a:moveTo>
                  <a:pt x="70103" y="20574"/>
                </a:moveTo>
                <a:lnTo>
                  <a:pt x="70103" y="11430"/>
                </a:lnTo>
                <a:lnTo>
                  <a:pt x="69341" y="10668"/>
                </a:lnTo>
                <a:lnTo>
                  <a:pt x="69341" y="21336"/>
                </a:lnTo>
                <a:lnTo>
                  <a:pt x="70103" y="205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852307" y="3403091"/>
            <a:ext cx="22225" cy="158750"/>
          </a:xfrm>
          <a:custGeom>
            <a:avLst/>
            <a:gdLst/>
            <a:ahLst/>
            <a:cxnLst/>
            <a:rect l="l" t="t" r="r" b="b"/>
            <a:pathLst>
              <a:path w="22225" h="158750">
                <a:moveTo>
                  <a:pt x="22098" y="156210"/>
                </a:moveTo>
                <a:lnTo>
                  <a:pt x="22098" y="47244"/>
                </a:lnTo>
                <a:lnTo>
                  <a:pt x="21336" y="46482"/>
                </a:lnTo>
                <a:lnTo>
                  <a:pt x="21336" y="45720"/>
                </a:lnTo>
                <a:lnTo>
                  <a:pt x="20574" y="45720"/>
                </a:lnTo>
                <a:lnTo>
                  <a:pt x="19812" y="44958"/>
                </a:lnTo>
                <a:lnTo>
                  <a:pt x="16764" y="44958"/>
                </a:lnTo>
                <a:lnTo>
                  <a:pt x="16002" y="44196"/>
                </a:lnTo>
                <a:lnTo>
                  <a:pt x="8382" y="44196"/>
                </a:lnTo>
                <a:lnTo>
                  <a:pt x="7620" y="44958"/>
                </a:lnTo>
                <a:lnTo>
                  <a:pt x="4572" y="44958"/>
                </a:lnTo>
                <a:lnTo>
                  <a:pt x="3810" y="45720"/>
                </a:lnTo>
                <a:lnTo>
                  <a:pt x="3048" y="45720"/>
                </a:lnTo>
                <a:lnTo>
                  <a:pt x="3048" y="46482"/>
                </a:lnTo>
                <a:lnTo>
                  <a:pt x="2286" y="47244"/>
                </a:lnTo>
                <a:lnTo>
                  <a:pt x="2286" y="156210"/>
                </a:lnTo>
                <a:lnTo>
                  <a:pt x="3810" y="157734"/>
                </a:lnTo>
                <a:lnTo>
                  <a:pt x="4572" y="157734"/>
                </a:lnTo>
                <a:lnTo>
                  <a:pt x="5334" y="158496"/>
                </a:lnTo>
                <a:lnTo>
                  <a:pt x="19050" y="158496"/>
                </a:lnTo>
                <a:lnTo>
                  <a:pt x="19812" y="157734"/>
                </a:lnTo>
                <a:lnTo>
                  <a:pt x="20574" y="157734"/>
                </a:lnTo>
                <a:lnTo>
                  <a:pt x="22098" y="156210"/>
                </a:lnTo>
                <a:close/>
              </a:path>
              <a:path w="22225" h="158750">
                <a:moveTo>
                  <a:pt x="24384" y="16764"/>
                </a:moveTo>
                <a:lnTo>
                  <a:pt x="24384" y="7620"/>
                </a:lnTo>
                <a:lnTo>
                  <a:pt x="23622" y="4572"/>
                </a:lnTo>
                <a:lnTo>
                  <a:pt x="21336" y="3048"/>
                </a:lnTo>
                <a:lnTo>
                  <a:pt x="19812" y="762"/>
                </a:lnTo>
                <a:lnTo>
                  <a:pt x="16764" y="0"/>
                </a:lnTo>
                <a:lnTo>
                  <a:pt x="7620" y="0"/>
                </a:lnTo>
                <a:lnTo>
                  <a:pt x="4572" y="762"/>
                </a:lnTo>
                <a:lnTo>
                  <a:pt x="762" y="4572"/>
                </a:lnTo>
                <a:lnTo>
                  <a:pt x="0" y="7620"/>
                </a:lnTo>
                <a:lnTo>
                  <a:pt x="0" y="16764"/>
                </a:lnTo>
                <a:lnTo>
                  <a:pt x="762" y="19812"/>
                </a:lnTo>
                <a:lnTo>
                  <a:pt x="2286" y="21336"/>
                </a:lnTo>
                <a:lnTo>
                  <a:pt x="4572" y="22860"/>
                </a:lnTo>
                <a:lnTo>
                  <a:pt x="7620" y="23622"/>
                </a:lnTo>
                <a:lnTo>
                  <a:pt x="16764" y="23622"/>
                </a:lnTo>
                <a:lnTo>
                  <a:pt x="19812" y="22860"/>
                </a:lnTo>
                <a:lnTo>
                  <a:pt x="21336" y="21336"/>
                </a:lnTo>
                <a:lnTo>
                  <a:pt x="23622" y="19812"/>
                </a:lnTo>
                <a:lnTo>
                  <a:pt x="24384" y="167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949589" y="3396741"/>
            <a:ext cx="1666239" cy="21386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3688727" y="3395471"/>
            <a:ext cx="20320" cy="166370"/>
          </a:xfrm>
          <a:custGeom>
            <a:avLst/>
            <a:gdLst/>
            <a:ahLst/>
            <a:cxnLst/>
            <a:rect l="l" t="t" r="r" b="b"/>
            <a:pathLst>
              <a:path w="20320" h="166370">
                <a:moveTo>
                  <a:pt x="19812" y="163829"/>
                </a:moveTo>
                <a:lnTo>
                  <a:pt x="19812" y="2285"/>
                </a:lnTo>
                <a:lnTo>
                  <a:pt x="19050" y="2285"/>
                </a:lnTo>
                <a:lnTo>
                  <a:pt x="19050" y="1523"/>
                </a:lnTo>
                <a:lnTo>
                  <a:pt x="18288" y="1523"/>
                </a:lnTo>
                <a:lnTo>
                  <a:pt x="17526" y="761"/>
                </a:lnTo>
                <a:lnTo>
                  <a:pt x="16002" y="761"/>
                </a:lnTo>
                <a:lnTo>
                  <a:pt x="14478" y="0"/>
                </a:lnTo>
                <a:lnTo>
                  <a:pt x="5334" y="0"/>
                </a:lnTo>
                <a:lnTo>
                  <a:pt x="3810" y="761"/>
                </a:lnTo>
                <a:lnTo>
                  <a:pt x="2286" y="761"/>
                </a:lnTo>
                <a:lnTo>
                  <a:pt x="1524" y="1523"/>
                </a:lnTo>
                <a:lnTo>
                  <a:pt x="762" y="1523"/>
                </a:lnTo>
                <a:lnTo>
                  <a:pt x="762" y="2285"/>
                </a:lnTo>
                <a:lnTo>
                  <a:pt x="0" y="2285"/>
                </a:lnTo>
                <a:lnTo>
                  <a:pt x="0" y="163829"/>
                </a:lnTo>
                <a:lnTo>
                  <a:pt x="1524" y="165353"/>
                </a:lnTo>
                <a:lnTo>
                  <a:pt x="2286" y="165353"/>
                </a:lnTo>
                <a:lnTo>
                  <a:pt x="3048" y="166115"/>
                </a:lnTo>
                <a:lnTo>
                  <a:pt x="16764" y="166115"/>
                </a:lnTo>
                <a:lnTo>
                  <a:pt x="17526" y="165353"/>
                </a:lnTo>
                <a:lnTo>
                  <a:pt x="18288" y="165353"/>
                </a:lnTo>
                <a:lnTo>
                  <a:pt x="19812" y="1638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3737495" y="3495294"/>
            <a:ext cx="87630" cy="67945"/>
          </a:xfrm>
          <a:custGeom>
            <a:avLst/>
            <a:gdLst/>
            <a:ahLst/>
            <a:cxnLst/>
            <a:rect l="l" t="t" r="r" b="b"/>
            <a:pathLst>
              <a:path w="87629" h="67945">
                <a:moveTo>
                  <a:pt x="68579" y="14478"/>
                </a:moveTo>
                <a:lnTo>
                  <a:pt x="68579" y="0"/>
                </a:lnTo>
                <a:lnTo>
                  <a:pt x="45719" y="0"/>
                </a:lnTo>
                <a:lnTo>
                  <a:pt x="38099" y="762"/>
                </a:lnTo>
                <a:lnTo>
                  <a:pt x="24383" y="3810"/>
                </a:lnTo>
                <a:lnTo>
                  <a:pt x="19049" y="6096"/>
                </a:lnTo>
                <a:lnTo>
                  <a:pt x="14477" y="9144"/>
                </a:lnTo>
                <a:lnTo>
                  <a:pt x="9905" y="11430"/>
                </a:lnTo>
                <a:lnTo>
                  <a:pt x="6095" y="15240"/>
                </a:lnTo>
                <a:lnTo>
                  <a:pt x="1523" y="24384"/>
                </a:lnTo>
                <a:lnTo>
                  <a:pt x="0" y="29718"/>
                </a:lnTo>
                <a:lnTo>
                  <a:pt x="0" y="40386"/>
                </a:lnTo>
                <a:lnTo>
                  <a:pt x="761" y="44958"/>
                </a:lnTo>
                <a:lnTo>
                  <a:pt x="3047" y="49530"/>
                </a:lnTo>
                <a:lnTo>
                  <a:pt x="4571" y="53340"/>
                </a:lnTo>
                <a:lnTo>
                  <a:pt x="19811" y="65151"/>
                </a:lnTo>
                <a:lnTo>
                  <a:pt x="19811" y="31242"/>
                </a:lnTo>
                <a:lnTo>
                  <a:pt x="20573" y="28194"/>
                </a:lnTo>
                <a:lnTo>
                  <a:pt x="22097" y="25908"/>
                </a:lnTo>
                <a:lnTo>
                  <a:pt x="22859" y="23622"/>
                </a:lnTo>
                <a:lnTo>
                  <a:pt x="25145" y="21336"/>
                </a:lnTo>
                <a:lnTo>
                  <a:pt x="27431" y="19812"/>
                </a:lnTo>
                <a:lnTo>
                  <a:pt x="30479" y="17526"/>
                </a:lnTo>
                <a:lnTo>
                  <a:pt x="33527" y="16002"/>
                </a:lnTo>
                <a:lnTo>
                  <a:pt x="37337" y="15240"/>
                </a:lnTo>
                <a:lnTo>
                  <a:pt x="41909" y="14478"/>
                </a:lnTo>
                <a:lnTo>
                  <a:pt x="68579" y="14478"/>
                </a:lnTo>
                <a:close/>
              </a:path>
              <a:path w="87629" h="67945">
                <a:moveTo>
                  <a:pt x="87629" y="64770"/>
                </a:moveTo>
                <a:lnTo>
                  <a:pt x="87629" y="-16001"/>
                </a:lnTo>
                <a:lnTo>
                  <a:pt x="86867" y="-21335"/>
                </a:lnTo>
                <a:lnTo>
                  <a:pt x="83819" y="-32003"/>
                </a:lnTo>
                <a:lnTo>
                  <a:pt x="81533" y="-35813"/>
                </a:lnTo>
                <a:lnTo>
                  <a:pt x="78485" y="-38861"/>
                </a:lnTo>
                <a:lnTo>
                  <a:pt x="75437" y="-42671"/>
                </a:lnTo>
                <a:lnTo>
                  <a:pt x="70865" y="-44957"/>
                </a:lnTo>
                <a:lnTo>
                  <a:pt x="65531" y="-47243"/>
                </a:lnTo>
                <a:lnTo>
                  <a:pt x="60197" y="-48767"/>
                </a:lnTo>
                <a:lnTo>
                  <a:pt x="53339" y="-49529"/>
                </a:lnTo>
                <a:lnTo>
                  <a:pt x="41909" y="-49529"/>
                </a:lnTo>
                <a:lnTo>
                  <a:pt x="38099" y="-48894"/>
                </a:lnTo>
                <a:lnTo>
                  <a:pt x="33527" y="-48767"/>
                </a:lnTo>
                <a:lnTo>
                  <a:pt x="29717" y="-48005"/>
                </a:lnTo>
                <a:lnTo>
                  <a:pt x="25907" y="-46481"/>
                </a:lnTo>
                <a:lnTo>
                  <a:pt x="22097" y="-45719"/>
                </a:lnTo>
                <a:lnTo>
                  <a:pt x="19049" y="-44195"/>
                </a:lnTo>
                <a:lnTo>
                  <a:pt x="16001" y="-43433"/>
                </a:lnTo>
                <a:lnTo>
                  <a:pt x="12953" y="-41909"/>
                </a:lnTo>
                <a:lnTo>
                  <a:pt x="10667" y="-40385"/>
                </a:lnTo>
                <a:lnTo>
                  <a:pt x="9143" y="-38861"/>
                </a:lnTo>
                <a:lnTo>
                  <a:pt x="7619" y="-38099"/>
                </a:lnTo>
                <a:lnTo>
                  <a:pt x="6857" y="-37337"/>
                </a:lnTo>
                <a:lnTo>
                  <a:pt x="6095" y="-35813"/>
                </a:lnTo>
                <a:lnTo>
                  <a:pt x="5333" y="-35051"/>
                </a:lnTo>
                <a:lnTo>
                  <a:pt x="5333" y="-25907"/>
                </a:lnTo>
                <a:lnTo>
                  <a:pt x="6095" y="-25145"/>
                </a:lnTo>
                <a:lnTo>
                  <a:pt x="6095" y="-24383"/>
                </a:lnTo>
                <a:lnTo>
                  <a:pt x="7619" y="-22859"/>
                </a:lnTo>
                <a:lnTo>
                  <a:pt x="11429" y="-22859"/>
                </a:lnTo>
                <a:lnTo>
                  <a:pt x="13715" y="-24383"/>
                </a:lnTo>
                <a:lnTo>
                  <a:pt x="18287" y="-26669"/>
                </a:lnTo>
                <a:lnTo>
                  <a:pt x="20573" y="-28193"/>
                </a:lnTo>
                <a:lnTo>
                  <a:pt x="23621" y="-29717"/>
                </a:lnTo>
                <a:lnTo>
                  <a:pt x="27431" y="-30479"/>
                </a:lnTo>
                <a:lnTo>
                  <a:pt x="31241" y="-32003"/>
                </a:lnTo>
                <a:lnTo>
                  <a:pt x="38861" y="-33527"/>
                </a:lnTo>
                <a:lnTo>
                  <a:pt x="48767" y="-33527"/>
                </a:lnTo>
                <a:lnTo>
                  <a:pt x="52577" y="-32765"/>
                </a:lnTo>
                <a:lnTo>
                  <a:pt x="58673" y="-31241"/>
                </a:lnTo>
                <a:lnTo>
                  <a:pt x="60959" y="-28955"/>
                </a:lnTo>
                <a:lnTo>
                  <a:pt x="63245" y="-27431"/>
                </a:lnTo>
                <a:lnTo>
                  <a:pt x="66293" y="-22859"/>
                </a:lnTo>
                <a:lnTo>
                  <a:pt x="67055" y="-19049"/>
                </a:lnTo>
                <a:lnTo>
                  <a:pt x="67817" y="-16001"/>
                </a:lnTo>
                <a:lnTo>
                  <a:pt x="68579" y="-12191"/>
                </a:lnTo>
                <a:lnTo>
                  <a:pt x="68579" y="54864"/>
                </a:lnTo>
                <a:lnTo>
                  <a:pt x="70865" y="52578"/>
                </a:lnTo>
                <a:lnTo>
                  <a:pt x="70865" y="64008"/>
                </a:lnTo>
                <a:lnTo>
                  <a:pt x="73151" y="66294"/>
                </a:lnTo>
                <a:lnTo>
                  <a:pt x="85343" y="66294"/>
                </a:lnTo>
                <a:lnTo>
                  <a:pt x="86867" y="64770"/>
                </a:lnTo>
                <a:lnTo>
                  <a:pt x="87629" y="64770"/>
                </a:lnTo>
                <a:close/>
              </a:path>
              <a:path w="87629" h="67945">
                <a:moveTo>
                  <a:pt x="68579" y="54864"/>
                </a:moveTo>
                <a:lnTo>
                  <a:pt x="68579" y="36576"/>
                </a:lnTo>
                <a:lnTo>
                  <a:pt x="58673" y="46482"/>
                </a:lnTo>
                <a:lnTo>
                  <a:pt x="54863" y="48768"/>
                </a:lnTo>
                <a:lnTo>
                  <a:pt x="50291" y="51816"/>
                </a:lnTo>
                <a:lnTo>
                  <a:pt x="45719" y="52578"/>
                </a:lnTo>
                <a:lnTo>
                  <a:pt x="33527" y="52578"/>
                </a:lnTo>
                <a:lnTo>
                  <a:pt x="28955" y="51054"/>
                </a:lnTo>
                <a:lnTo>
                  <a:pt x="25145" y="48006"/>
                </a:lnTo>
                <a:lnTo>
                  <a:pt x="22097" y="44196"/>
                </a:lnTo>
                <a:lnTo>
                  <a:pt x="19811" y="40386"/>
                </a:lnTo>
                <a:lnTo>
                  <a:pt x="19811" y="65151"/>
                </a:lnTo>
                <a:lnTo>
                  <a:pt x="22097" y="65532"/>
                </a:lnTo>
                <a:lnTo>
                  <a:pt x="26669" y="67056"/>
                </a:lnTo>
                <a:lnTo>
                  <a:pt x="30479" y="67691"/>
                </a:lnTo>
                <a:lnTo>
                  <a:pt x="66293" y="57150"/>
                </a:lnTo>
                <a:lnTo>
                  <a:pt x="68579" y="548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3914279" y="3395471"/>
            <a:ext cx="98425" cy="167640"/>
          </a:xfrm>
          <a:custGeom>
            <a:avLst/>
            <a:gdLst/>
            <a:ahLst/>
            <a:cxnLst/>
            <a:rect l="l" t="t" r="r" b="b"/>
            <a:pathLst>
              <a:path w="98425" h="167639">
                <a:moveTo>
                  <a:pt x="77724" y="160781"/>
                </a:moveTo>
                <a:lnTo>
                  <a:pt x="77724" y="119633"/>
                </a:lnTo>
                <a:lnTo>
                  <a:pt x="76200" y="124967"/>
                </a:lnTo>
                <a:lnTo>
                  <a:pt x="75438" y="129539"/>
                </a:lnTo>
                <a:lnTo>
                  <a:pt x="73914" y="134111"/>
                </a:lnTo>
                <a:lnTo>
                  <a:pt x="69342" y="141731"/>
                </a:lnTo>
                <a:lnTo>
                  <a:pt x="63246" y="147827"/>
                </a:lnTo>
                <a:lnTo>
                  <a:pt x="59436" y="150113"/>
                </a:lnTo>
                <a:lnTo>
                  <a:pt x="55626" y="150875"/>
                </a:lnTo>
                <a:lnTo>
                  <a:pt x="44958" y="150875"/>
                </a:lnTo>
                <a:lnTo>
                  <a:pt x="40386" y="149351"/>
                </a:lnTo>
                <a:lnTo>
                  <a:pt x="35052" y="145541"/>
                </a:lnTo>
                <a:lnTo>
                  <a:pt x="30480" y="142493"/>
                </a:lnTo>
                <a:lnTo>
                  <a:pt x="25146" y="137159"/>
                </a:lnTo>
                <a:lnTo>
                  <a:pt x="19812" y="131063"/>
                </a:lnTo>
                <a:lnTo>
                  <a:pt x="19812" y="2285"/>
                </a:lnTo>
                <a:lnTo>
                  <a:pt x="19050" y="2285"/>
                </a:lnTo>
                <a:lnTo>
                  <a:pt x="19050" y="1523"/>
                </a:lnTo>
                <a:lnTo>
                  <a:pt x="18288" y="1523"/>
                </a:lnTo>
                <a:lnTo>
                  <a:pt x="17526" y="761"/>
                </a:lnTo>
                <a:lnTo>
                  <a:pt x="16002" y="761"/>
                </a:lnTo>
                <a:lnTo>
                  <a:pt x="14478" y="0"/>
                </a:lnTo>
                <a:lnTo>
                  <a:pt x="5334" y="0"/>
                </a:lnTo>
                <a:lnTo>
                  <a:pt x="3810" y="761"/>
                </a:lnTo>
                <a:lnTo>
                  <a:pt x="2286" y="761"/>
                </a:lnTo>
                <a:lnTo>
                  <a:pt x="1524" y="1523"/>
                </a:lnTo>
                <a:lnTo>
                  <a:pt x="762" y="1523"/>
                </a:lnTo>
                <a:lnTo>
                  <a:pt x="762" y="2285"/>
                </a:lnTo>
                <a:lnTo>
                  <a:pt x="0" y="2285"/>
                </a:lnTo>
                <a:lnTo>
                  <a:pt x="0" y="163829"/>
                </a:lnTo>
                <a:lnTo>
                  <a:pt x="2286" y="166115"/>
                </a:lnTo>
                <a:lnTo>
                  <a:pt x="14478" y="166115"/>
                </a:lnTo>
                <a:lnTo>
                  <a:pt x="15240" y="165353"/>
                </a:lnTo>
                <a:lnTo>
                  <a:pt x="16002" y="165353"/>
                </a:lnTo>
                <a:lnTo>
                  <a:pt x="17526" y="163829"/>
                </a:lnTo>
                <a:lnTo>
                  <a:pt x="17526" y="149351"/>
                </a:lnTo>
                <a:lnTo>
                  <a:pt x="20574" y="153161"/>
                </a:lnTo>
                <a:lnTo>
                  <a:pt x="23622" y="155447"/>
                </a:lnTo>
                <a:lnTo>
                  <a:pt x="25908" y="157733"/>
                </a:lnTo>
                <a:lnTo>
                  <a:pt x="32004" y="162305"/>
                </a:lnTo>
                <a:lnTo>
                  <a:pt x="34290" y="163829"/>
                </a:lnTo>
                <a:lnTo>
                  <a:pt x="37338" y="165353"/>
                </a:lnTo>
                <a:lnTo>
                  <a:pt x="43434" y="166877"/>
                </a:lnTo>
                <a:lnTo>
                  <a:pt x="45720" y="167639"/>
                </a:lnTo>
                <a:lnTo>
                  <a:pt x="60960" y="167544"/>
                </a:lnTo>
                <a:lnTo>
                  <a:pt x="66294" y="166877"/>
                </a:lnTo>
                <a:lnTo>
                  <a:pt x="72390" y="163829"/>
                </a:lnTo>
                <a:lnTo>
                  <a:pt x="77724" y="160781"/>
                </a:lnTo>
                <a:close/>
              </a:path>
              <a:path w="98425" h="167639">
                <a:moveTo>
                  <a:pt x="98298" y="117347"/>
                </a:moveTo>
                <a:lnTo>
                  <a:pt x="98298" y="99821"/>
                </a:lnTo>
                <a:lnTo>
                  <a:pt x="97536" y="92963"/>
                </a:lnTo>
                <a:lnTo>
                  <a:pt x="96012" y="85343"/>
                </a:lnTo>
                <a:lnTo>
                  <a:pt x="94488" y="78485"/>
                </a:lnTo>
                <a:lnTo>
                  <a:pt x="92202" y="72389"/>
                </a:lnTo>
                <a:lnTo>
                  <a:pt x="88392" y="67055"/>
                </a:lnTo>
                <a:lnTo>
                  <a:pt x="85344" y="62483"/>
                </a:lnTo>
                <a:lnTo>
                  <a:pt x="80772" y="57911"/>
                </a:lnTo>
                <a:lnTo>
                  <a:pt x="75438" y="54863"/>
                </a:lnTo>
                <a:lnTo>
                  <a:pt x="69342" y="51815"/>
                </a:lnTo>
                <a:lnTo>
                  <a:pt x="63246" y="50291"/>
                </a:lnTo>
                <a:lnTo>
                  <a:pt x="48768" y="50291"/>
                </a:lnTo>
                <a:lnTo>
                  <a:pt x="46482" y="51053"/>
                </a:lnTo>
                <a:lnTo>
                  <a:pt x="40386" y="52577"/>
                </a:lnTo>
                <a:lnTo>
                  <a:pt x="37338" y="54101"/>
                </a:lnTo>
                <a:lnTo>
                  <a:pt x="35052" y="55625"/>
                </a:lnTo>
                <a:lnTo>
                  <a:pt x="32004" y="57149"/>
                </a:lnTo>
                <a:lnTo>
                  <a:pt x="25908" y="61721"/>
                </a:lnTo>
                <a:lnTo>
                  <a:pt x="19812" y="67817"/>
                </a:lnTo>
                <a:lnTo>
                  <a:pt x="19812" y="88391"/>
                </a:lnTo>
                <a:lnTo>
                  <a:pt x="22860" y="83819"/>
                </a:lnTo>
                <a:lnTo>
                  <a:pt x="33528" y="73151"/>
                </a:lnTo>
                <a:lnTo>
                  <a:pt x="36576" y="71627"/>
                </a:lnTo>
                <a:lnTo>
                  <a:pt x="38862" y="70103"/>
                </a:lnTo>
                <a:lnTo>
                  <a:pt x="41148" y="69341"/>
                </a:lnTo>
                <a:lnTo>
                  <a:pt x="44196" y="68579"/>
                </a:lnTo>
                <a:lnTo>
                  <a:pt x="48768" y="67055"/>
                </a:lnTo>
                <a:lnTo>
                  <a:pt x="56388" y="67055"/>
                </a:lnTo>
                <a:lnTo>
                  <a:pt x="60960" y="68579"/>
                </a:lnTo>
                <a:lnTo>
                  <a:pt x="64008" y="70865"/>
                </a:lnTo>
                <a:lnTo>
                  <a:pt x="67818" y="73151"/>
                </a:lnTo>
                <a:lnTo>
                  <a:pt x="70104" y="76199"/>
                </a:lnTo>
                <a:lnTo>
                  <a:pt x="72390" y="80009"/>
                </a:lnTo>
                <a:lnTo>
                  <a:pt x="74676" y="84581"/>
                </a:lnTo>
                <a:lnTo>
                  <a:pt x="75438" y="89153"/>
                </a:lnTo>
                <a:lnTo>
                  <a:pt x="76962" y="93725"/>
                </a:lnTo>
                <a:lnTo>
                  <a:pt x="77724" y="99059"/>
                </a:lnTo>
                <a:lnTo>
                  <a:pt x="77724" y="160781"/>
                </a:lnTo>
                <a:lnTo>
                  <a:pt x="82296" y="156971"/>
                </a:lnTo>
                <a:lnTo>
                  <a:pt x="86868" y="151637"/>
                </a:lnTo>
                <a:lnTo>
                  <a:pt x="90678" y="146303"/>
                </a:lnTo>
                <a:lnTo>
                  <a:pt x="93726" y="140207"/>
                </a:lnTo>
                <a:lnTo>
                  <a:pt x="95250" y="132587"/>
                </a:lnTo>
                <a:lnTo>
                  <a:pt x="97536" y="125729"/>
                </a:lnTo>
                <a:lnTo>
                  <a:pt x="98298" y="11734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4034675" y="3445764"/>
            <a:ext cx="107950" cy="117475"/>
          </a:xfrm>
          <a:custGeom>
            <a:avLst/>
            <a:gdLst/>
            <a:ahLst/>
            <a:cxnLst/>
            <a:rect l="l" t="t" r="r" b="b"/>
            <a:pathLst>
              <a:path w="107950" h="117475">
                <a:moveTo>
                  <a:pt x="107441" y="66294"/>
                </a:moveTo>
                <a:lnTo>
                  <a:pt x="107441" y="48768"/>
                </a:lnTo>
                <a:lnTo>
                  <a:pt x="106679" y="40386"/>
                </a:lnTo>
                <a:lnTo>
                  <a:pt x="84581" y="6858"/>
                </a:lnTo>
                <a:lnTo>
                  <a:pt x="64007" y="0"/>
                </a:lnTo>
                <a:lnTo>
                  <a:pt x="45719" y="0"/>
                </a:lnTo>
                <a:lnTo>
                  <a:pt x="9143" y="22098"/>
                </a:lnTo>
                <a:lnTo>
                  <a:pt x="0" y="51054"/>
                </a:lnTo>
                <a:lnTo>
                  <a:pt x="0" y="68580"/>
                </a:lnTo>
                <a:lnTo>
                  <a:pt x="1523" y="76962"/>
                </a:lnTo>
                <a:lnTo>
                  <a:pt x="3809" y="83820"/>
                </a:lnTo>
                <a:lnTo>
                  <a:pt x="5333" y="91440"/>
                </a:lnTo>
                <a:lnTo>
                  <a:pt x="9143" y="97536"/>
                </a:lnTo>
                <a:lnTo>
                  <a:pt x="12953" y="102108"/>
                </a:lnTo>
                <a:lnTo>
                  <a:pt x="17525" y="107442"/>
                </a:lnTo>
                <a:lnTo>
                  <a:pt x="20573" y="109619"/>
                </a:lnTo>
                <a:lnTo>
                  <a:pt x="20573" y="52578"/>
                </a:lnTo>
                <a:lnTo>
                  <a:pt x="21335" y="46482"/>
                </a:lnTo>
                <a:lnTo>
                  <a:pt x="22859" y="41910"/>
                </a:lnTo>
                <a:lnTo>
                  <a:pt x="24383" y="36576"/>
                </a:lnTo>
                <a:lnTo>
                  <a:pt x="25907" y="32004"/>
                </a:lnTo>
                <a:lnTo>
                  <a:pt x="28955" y="28194"/>
                </a:lnTo>
                <a:lnTo>
                  <a:pt x="31241" y="24384"/>
                </a:lnTo>
                <a:lnTo>
                  <a:pt x="35051" y="21336"/>
                </a:lnTo>
                <a:lnTo>
                  <a:pt x="38861" y="19812"/>
                </a:lnTo>
                <a:lnTo>
                  <a:pt x="43433" y="17526"/>
                </a:lnTo>
                <a:lnTo>
                  <a:pt x="48005" y="16764"/>
                </a:lnTo>
                <a:lnTo>
                  <a:pt x="60197" y="16764"/>
                </a:lnTo>
                <a:lnTo>
                  <a:pt x="65531" y="17526"/>
                </a:lnTo>
                <a:lnTo>
                  <a:pt x="86867" y="53340"/>
                </a:lnTo>
                <a:lnTo>
                  <a:pt x="86867" y="107632"/>
                </a:lnTo>
                <a:lnTo>
                  <a:pt x="89153" y="105918"/>
                </a:lnTo>
                <a:lnTo>
                  <a:pt x="98297" y="95250"/>
                </a:lnTo>
                <a:lnTo>
                  <a:pt x="101345" y="89154"/>
                </a:lnTo>
                <a:lnTo>
                  <a:pt x="103631" y="81534"/>
                </a:lnTo>
                <a:lnTo>
                  <a:pt x="105917" y="74676"/>
                </a:lnTo>
                <a:lnTo>
                  <a:pt x="107441" y="66294"/>
                </a:lnTo>
                <a:close/>
              </a:path>
              <a:path w="107950" h="117475">
                <a:moveTo>
                  <a:pt x="86867" y="107632"/>
                </a:moveTo>
                <a:lnTo>
                  <a:pt x="86867" y="65532"/>
                </a:lnTo>
                <a:lnTo>
                  <a:pt x="86105" y="70866"/>
                </a:lnTo>
                <a:lnTo>
                  <a:pt x="84581" y="76200"/>
                </a:lnTo>
                <a:lnTo>
                  <a:pt x="83819" y="81534"/>
                </a:lnTo>
                <a:lnTo>
                  <a:pt x="81533" y="85344"/>
                </a:lnTo>
                <a:lnTo>
                  <a:pt x="78485" y="89154"/>
                </a:lnTo>
                <a:lnTo>
                  <a:pt x="76199" y="92964"/>
                </a:lnTo>
                <a:lnTo>
                  <a:pt x="72389" y="96012"/>
                </a:lnTo>
                <a:lnTo>
                  <a:pt x="68579" y="98298"/>
                </a:lnTo>
                <a:lnTo>
                  <a:pt x="59435" y="101346"/>
                </a:lnTo>
                <a:lnTo>
                  <a:pt x="47243" y="101346"/>
                </a:lnTo>
                <a:lnTo>
                  <a:pt x="41909" y="99822"/>
                </a:lnTo>
                <a:lnTo>
                  <a:pt x="38099" y="97536"/>
                </a:lnTo>
                <a:lnTo>
                  <a:pt x="33527" y="95250"/>
                </a:lnTo>
                <a:lnTo>
                  <a:pt x="30479" y="92202"/>
                </a:lnTo>
                <a:lnTo>
                  <a:pt x="28193" y="88392"/>
                </a:lnTo>
                <a:lnTo>
                  <a:pt x="25145" y="84582"/>
                </a:lnTo>
                <a:lnTo>
                  <a:pt x="23621" y="80010"/>
                </a:lnTo>
                <a:lnTo>
                  <a:pt x="22859" y="74676"/>
                </a:lnTo>
                <a:lnTo>
                  <a:pt x="21335" y="70104"/>
                </a:lnTo>
                <a:lnTo>
                  <a:pt x="20573" y="64008"/>
                </a:lnTo>
                <a:lnTo>
                  <a:pt x="20573" y="109619"/>
                </a:lnTo>
                <a:lnTo>
                  <a:pt x="22859" y="111252"/>
                </a:lnTo>
                <a:lnTo>
                  <a:pt x="29717" y="113538"/>
                </a:lnTo>
                <a:lnTo>
                  <a:pt x="36575" y="116586"/>
                </a:lnTo>
                <a:lnTo>
                  <a:pt x="43433" y="117271"/>
                </a:lnTo>
                <a:lnTo>
                  <a:pt x="61721" y="117348"/>
                </a:lnTo>
                <a:lnTo>
                  <a:pt x="69341" y="115824"/>
                </a:lnTo>
                <a:lnTo>
                  <a:pt x="76199" y="113538"/>
                </a:lnTo>
                <a:lnTo>
                  <a:pt x="83057" y="110490"/>
                </a:lnTo>
                <a:lnTo>
                  <a:pt x="86867" y="1076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171073" y="3447288"/>
            <a:ext cx="93345" cy="116205"/>
          </a:xfrm>
          <a:custGeom>
            <a:avLst/>
            <a:gdLst/>
            <a:ahLst/>
            <a:cxnLst/>
            <a:rect l="l" t="t" r="r" b="b"/>
            <a:pathLst>
              <a:path w="93345" h="116204">
                <a:moveTo>
                  <a:pt x="92201" y="112775"/>
                </a:moveTo>
                <a:lnTo>
                  <a:pt x="92201" y="2285"/>
                </a:lnTo>
                <a:lnTo>
                  <a:pt x="90677" y="761"/>
                </a:lnTo>
                <a:lnTo>
                  <a:pt x="89153" y="761"/>
                </a:lnTo>
                <a:lnTo>
                  <a:pt x="87629" y="0"/>
                </a:lnTo>
                <a:lnTo>
                  <a:pt x="77723" y="0"/>
                </a:lnTo>
                <a:lnTo>
                  <a:pt x="76961" y="761"/>
                </a:lnTo>
                <a:lnTo>
                  <a:pt x="74675" y="761"/>
                </a:lnTo>
                <a:lnTo>
                  <a:pt x="73151" y="2285"/>
                </a:lnTo>
                <a:lnTo>
                  <a:pt x="73151" y="78485"/>
                </a:lnTo>
                <a:lnTo>
                  <a:pt x="67817" y="85343"/>
                </a:lnTo>
                <a:lnTo>
                  <a:pt x="62483" y="90677"/>
                </a:lnTo>
                <a:lnTo>
                  <a:pt x="57149" y="93725"/>
                </a:lnTo>
                <a:lnTo>
                  <a:pt x="52577" y="97535"/>
                </a:lnTo>
                <a:lnTo>
                  <a:pt x="47243" y="99059"/>
                </a:lnTo>
                <a:lnTo>
                  <a:pt x="38861" y="99059"/>
                </a:lnTo>
                <a:lnTo>
                  <a:pt x="35813" y="98297"/>
                </a:lnTo>
                <a:lnTo>
                  <a:pt x="29717" y="95249"/>
                </a:lnTo>
                <a:lnTo>
                  <a:pt x="27431" y="93725"/>
                </a:lnTo>
                <a:lnTo>
                  <a:pt x="25907" y="90677"/>
                </a:lnTo>
                <a:lnTo>
                  <a:pt x="23621" y="88391"/>
                </a:lnTo>
                <a:lnTo>
                  <a:pt x="22097" y="85343"/>
                </a:lnTo>
                <a:lnTo>
                  <a:pt x="20573" y="77723"/>
                </a:lnTo>
                <a:lnTo>
                  <a:pt x="19811" y="72389"/>
                </a:lnTo>
                <a:lnTo>
                  <a:pt x="19811" y="2285"/>
                </a:lnTo>
                <a:lnTo>
                  <a:pt x="18287" y="761"/>
                </a:lnTo>
                <a:lnTo>
                  <a:pt x="16001" y="761"/>
                </a:lnTo>
                <a:lnTo>
                  <a:pt x="15239" y="0"/>
                </a:lnTo>
                <a:lnTo>
                  <a:pt x="5333" y="0"/>
                </a:lnTo>
                <a:lnTo>
                  <a:pt x="4571" y="761"/>
                </a:lnTo>
                <a:lnTo>
                  <a:pt x="2285" y="761"/>
                </a:lnTo>
                <a:lnTo>
                  <a:pt x="1523" y="1523"/>
                </a:lnTo>
                <a:lnTo>
                  <a:pt x="761" y="1523"/>
                </a:lnTo>
                <a:lnTo>
                  <a:pt x="761" y="3047"/>
                </a:lnTo>
                <a:lnTo>
                  <a:pt x="0" y="3047"/>
                </a:lnTo>
                <a:lnTo>
                  <a:pt x="0" y="76199"/>
                </a:lnTo>
                <a:lnTo>
                  <a:pt x="25145" y="115061"/>
                </a:lnTo>
                <a:lnTo>
                  <a:pt x="31241" y="115823"/>
                </a:lnTo>
                <a:lnTo>
                  <a:pt x="44957" y="115823"/>
                </a:lnTo>
                <a:lnTo>
                  <a:pt x="51053" y="114299"/>
                </a:lnTo>
                <a:lnTo>
                  <a:pt x="56387" y="111251"/>
                </a:lnTo>
                <a:lnTo>
                  <a:pt x="62483" y="108203"/>
                </a:lnTo>
                <a:lnTo>
                  <a:pt x="68579" y="103631"/>
                </a:lnTo>
                <a:lnTo>
                  <a:pt x="74675" y="96773"/>
                </a:lnTo>
                <a:lnTo>
                  <a:pt x="74675" y="112013"/>
                </a:lnTo>
                <a:lnTo>
                  <a:pt x="76961" y="114299"/>
                </a:lnTo>
                <a:lnTo>
                  <a:pt x="89915" y="114299"/>
                </a:lnTo>
                <a:lnTo>
                  <a:pt x="90677" y="113537"/>
                </a:lnTo>
                <a:lnTo>
                  <a:pt x="91439" y="113537"/>
                </a:lnTo>
                <a:lnTo>
                  <a:pt x="92201" y="112775"/>
                </a:lnTo>
                <a:close/>
              </a:path>
              <a:path w="93345" h="116204">
                <a:moveTo>
                  <a:pt x="92963" y="111251"/>
                </a:moveTo>
                <a:lnTo>
                  <a:pt x="92963" y="3047"/>
                </a:lnTo>
                <a:lnTo>
                  <a:pt x="92201" y="3047"/>
                </a:lnTo>
                <a:lnTo>
                  <a:pt x="92201" y="112013"/>
                </a:lnTo>
                <a:lnTo>
                  <a:pt x="92963" y="1112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292993" y="3445764"/>
            <a:ext cx="83820" cy="117475"/>
          </a:xfrm>
          <a:custGeom>
            <a:avLst/>
            <a:gdLst/>
            <a:ahLst/>
            <a:cxnLst/>
            <a:rect l="l" t="t" r="r" b="b"/>
            <a:pathLst>
              <a:path w="83820" h="117475">
                <a:moveTo>
                  <a:pt x="83820" y="24384"/>
                </a:moveTo>
                <a:lnTo>
                  <a:pt x="83820" y="16764"/>
                </a:lnTo>
                <a:lnTo>
                  <a:pt x="83058" y="15240"/>
                </a:lnTo>
                <a:lnTo>
                  <a:pt x="83058" y="13716"/>
                </a:lnTo>
                <a:lnTo>
                  <a:pt x="82296" y="13716"/>
                </a:lnTo>
                <a:lnTo>
                  <a:pt x="82296" y="12954"/>
                </a:lnTo>
                <a:lnTo>
                  <a:pt x="81534" y="12192"/>
                </a:lnTo>
                <a:lnTo>
                  <a:pt x="81534" y="11430"/>
                </a:lnTo>
                <a:lnTo>
                  <a:pt x="80010" y="10668"/>
                </a:lnTo>
                <a:lnTo>
                  <a:pt x="77724" y="8382"/>
                </a:lnTo>
                <a:lnTo>
                  <a:pt x="75438" y="6858"/>
                </a:lnTo>
                <a:lnTo>
                  <a:pt x="70866" y="4572"/>
                </a:lnTo>
                <a:lnTo>
                  <a:pt x="68580" y="3810"/>
                </a:lnTo>
                <a:lnTo>
                  <a:pt x="65532" y="2286"/>
                </a:lnTo>
                <a:lnTo>
                  <a:pt x="59436" y="762"/>
                </a:lnTo>
                <a:lnTo>
                  <a:pt x="56388" y="762"/>
                </a:lnTo>
                <a:lnTo>
                  <a:pt x="53340" y="0"/>
                </a:lnTo>
                <a:lnTo>
                  <a:pt x="42672" y="0"/>
                </a:lnTo>
                <a:lnTo>
                  <a:pt x="35814" y="1524"/>
                </a:lnTo>
                <a:lnTo>
                  <a:pt x="23622" y="6096"/>
                </a:lnTo>
                <a:lnTo>
                  <a:pt x="18288" y="9906"/>
                </a:lnTo>
                <a:lnTo>
                  <a:pt x="14478" y="14478"/>
                </a:lnTo>
                <a:lnTo>
                  <a:pt x="9906" y="19050"/>
                </a:lnTo>
                <a:lnTo>
                  <a:pt x="6096" y="25146"/>
                </a:lnTo>
                <a:lnTo>
                  <a:pt x="3098" y="34691"/>
                </a:lnTo>
                <a:lnTo>
                  <a:pt x="627" y="46483"/>
                </a:lnTo>
                <a:lnTo>
                  <a:pt x="0" y="60198"/>
                </a:lnTo>
                <a:lnTo>
                  <a:pt x="0" y="69342"/>
                </a:lnTo>
                <a:lnTo>
                  <a:pt x="762" y="77724"/>
                </a:lnTo>
                <a:lnTo>
                  <a:pt x="3048" y="84582"/>
                </a:lnTo>
                <a:lnTo>
                  <a:pt x="5334" y="92202"/>
                </a:lnTo>
                <a:lnTo>
                  <a:pt x="8382" y="97536"/>
                </a:lnTo>
                <a:lnTo>
                  <a:pt x="12192" y="102870"/>
                </a:lnTo>
                <a:lnTo>
                  <a:pt x="16002" y="107442"/>
                </a:lnTo>
                <a:lnTo>
                  <a:pt x="20269" y="110489"/>
                </a:lnTo>
                <a:lnTo>
                  <a:pt x="20269" y="50221"/>
                </a:lnTo>
                <a:lnTo>
                  <a:pt x="22906" y="37410"/>
                </a:lnTo>
                <a:lnTo>
                  <a:pt x="27432" y="27432"/>
                </a:lnTo>
                <a:lnTo>
                  <a:pt x="32766" y="20574"/>
                </a:lnTo>
                <a:lnTo>
                  <a:pt x="39624" y="16764"/>
                </a:lnTo>
                <a:lnTo>
                  <a:pt x="54102" y="16764"/>
                </a:lnTo>
                <a:lnTo>
                  <a:pt x="61722" y="18288"/>
                </a:lnTo>
                <a:lnTo>
                  <a:pt x="67818" y="21336"/>
                </a:lnTo>
                <a:lnTo>
                  <a:pt x="74676" y="25908"/>
                </a:lnTo>
                <a:lnTo>
                  <a:pt x="77724" y="28956"/>
                </a:lnTo>
                <a:lnTo>
                  <a:pt x="81534" y="28956"/>
                </a:lnTo>
                <a:lnTo>
                  <a:pt x="83820" y="24384"/>
                </a:lnTo>
                <a:close/>
              </a:path>
              <a:path w="83820" h="117475">
                <a:moveTo>
                  <a:pt x="82296" y="105156"/>
                </a:moveTo>
                <a:lnTo>
                  <a:pt x="82296" y="86868"/>
                </a:lnTo>
                <a:lnTo>
                  <a:pt x="80010" y="86868"/>
                </a:lnTo>
                <a:lnTo>
                  <a:pt x="78486" y="87630"/>
                </a:lnTo>
                <a:lnTo>
                  <a:pt x="75438" y="90678"/>
                </a:lnTo>
                <a:lnTo>
                  <a:pt x="70866" y="93726"/>
                </a:lnTo>
                <a:lnTo>
                  <a:pt x="67818" y="95250"/>
                </a:lnTo>
                <a:lnTo>
                  <a:pt x="65532" y="96774"/>
                </a:lnTo>
                <a:lnTo>
                  <a:pt x="61722" y="98298"/>
                </a:lnTo>
                <a:lnTo>
                  <a:pt x="58674" y="99822"/>
                </a:lnTo>
                <a:lnTo>
                  <a:pt x="54864" y="100457"/>
                </a:lnTo>
                <a:lnTo>
                  <a:pt x="44958" y="100584"/>
                </a:lnTo>
                <a:lnTo>
                  <a:pt x="41148" y="99822"/>
                </a:lnTo>
                <a:lnTo>
                  <a:pt x="37338" y="98298"/>
                </a:lnTo>
                <a:lnTo>
                  <a:pt x="33528" y="96012"/>
                </a:lnTo>
                <a:lnTo>
                  <a:pt x="30480" y="93726"/>
                </a:lnTo>
                <a:lnTo>
                  <a:pt x="28194" y="89916"/>
                </a:lnTo>
                <a:lnTo>
                  <a:pt x="25146" y="86868"/>
                </a:lnTo>
                <a:lnTo>
                  <a:pt x="23622" y="82296"/>
                </a:lnTo>
                <a:lnTo>
                  <a:pt x="21853" y="76191"/>
                </a:lnTo>
                <a:lnTo>
                  <a:pt x="20389" y="67212"/>
                </a:lnTo>
                <a:lnTo>
                  <a:pt x="20269" y="50221"/>
                </a:lnTo>
                <a:lnTo>
                  <a:pt x="20269" y="110489"/>
                </a:lnTo>
                <a:lnTo>
                  <a:pt x="21336" y="111252"/>
                </a:lnTo>
                <a:lnTo>
                  <a:pt x="26670" y="113538"/>
                </a:lnTo>
                <a:lnTo>
                  <a:pt x="32766" y="116586"/>
                </a:lnTo>
                <a:lnTo>
                  <a:pt x="39624" y="117348"/>
                </a:lnTo>
                <a:lnTo>
                  <a:pt x="54864" y="117348"/>
                </a:lnTo>
                <a:lnTo>
                  <a:pt x="57912" y="116586"/>
                </a:lnTo>
                <a:lnTo>
                  <a:pt x="61722" y="115824"/>
                </a:lnTo>
                <a:lnTo>
                  <a:pt x="64770" y="115062"/>
                </a:lnTo>
                <a:lnTo>
                  <a:pt x="67818" y="113538"/>
                </a:lnTo>
                <a:lnTo>
                  <a:pt x="70866" y="112776"/>
                </a:lnTo>
                <a:lnTo>
                  <a:pt x="73914" y="111252"/>
                </a:lnTo>
                <a:lnTo>
                  <a:pt x="78486" y="108204"/>
                </a:lnTo>
                <a:lnTo>
                  <a:pt x="80010" y="107442"/>
                </a:lnTo>
                <a:lnTo>
                  <a:pt x="80772" y="105918"/>
                </a:lnTo>
                <a:lnTo>
                  <a:pt x="82296" y="105156"/>
                </a:lnTo>
                <a:close/>
              </a:path>
              <a:path w="83820" h="117475">
                <a:moveTo>
                  <a:pt x="83058" y="103632"/>
                </a:moveTo>
                <a:lnTo>
                  <a:pt x="83058" y="87630"/>
                </a:lnTo>
                <a:lnTo>
                  <a:pt x="82296" y="87630"/>
                </a:lnTo>
                <a:lnTo>
                  <a:pt x="82296" y="104394"/>
                </a:lnTo>
                <a:lnTo>
                  <a:pt x="83058" y="103632"/>
                </a:lnTo>
                <a:close/>
              </a:path>
              <a:path w="83820" h="117475">
                <a:moveTo>
                  <a:pt x="83820" y="102108"/>
                </a:moveTo>
                <a:lnTo>
                  <a:pt x="83820" y="89916"/>
                </a:lnTo>
                <a:lnTo>
                  <a:pt x="83058" y="89154"/>
                </a:lnTo>
                <a:lnTo>
                  <a:pt x="83058" y="102870"/>
                </a:lnTo>
                <a:lnTo>
                  <a:pt x="83820" y="1021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402721" y="3397758"/>
            <a:ext cx="20320" cy="163830"/>
          </a:xfrm>
          <a:custGeom>
            <a:avLst/>
            <a:gdLst/>
            <a:ahLst/>
            <a:cxnLst/>
            <a:rect l="l" t="t" r="r" b="b"/>
            <a:pathLst>
              <a:path w="20320" h="163829">
                <a:moveTo>
                  <a:pt x="762" y="161544"/>
                </a:moveTo>
                <a:lnTo>
                  <a:pt x="762" y="0"/>
                </a:lnTo>
                <a:lnTo>
                  <a:pt x="0" y="762"/>
                </a:lnTo>
                <a:lnTo>
                  <a:pt x="0" y="160782"/>
                </a:lnTo>
                <a:lnTo>
                  <a:pt x="762" y="161544"/>
                </a:lnTo>
                <a:close/>
              </a:path>
              <a:path w="20320" h="163829">
                <a:moveTo>
                  <a:pt x="19812" y="161544"/>
                </a:moveTo>
                <a:lnTo>
                  <a:pt x="19812" y="0"/>
                </a:lnTo>
                <a:lnTo>
                  <a:pt x="19050" y="0"/>
                </a:lnTo>
                <a:lnTo>
                  <a:pt x="19050" y="-761"/>
                </a:lnTo>
                <a:lnTo>
                  <a:pt x="18288" y="-761"/>
                </a:lnTo>
                <a:lnTo>
                  <a:pt x="17526" y="-1523"/>
                </a:lnTo>
                <a:lnTo>
                  <a:pt x="16002" y="-1523"/>
                </a:lnTo>
                <a:lnTo>
                  <a:pt x="15240" y="-2285"/>
                </a:lnTo>
                <a:lnTo>
                  <a:pt x="5334" y="-2285"/>
                </a:lnTo>
                <a:lnTo>
                  <a:pt x="3810" y="-1523"/>
                </a:lnTo>
                <a:lnTo>
                  <a:pt x="2286" y="-1523"/>
                </a:lnTo>
                <a:lnTo>
                  <a:pt x="1524" y="-761"/>
                </a:lnTo>
                <a:lnTo>
                  <a:pt x="762" y="-761"/>
                </a:lnTo>
                <a:lnTo>
                  <a:pt x="762" y="162306"/>
                </a:lnTo>
                <a:lnTo>
                  <a:pt x="1524" y="163068"/>
                </a:lnTo>
                <a:lnTo>
                  <a:pt x="2286" y="163068"/>
                </a:lnTo>
                <a:lnTo>
                  <a:pt x="3048" y="163830"/>
                </a:lnTo>
                <a:lnTo>
                  <a:pt x="17526" y="163830"/>
                </a:lnTo>
                <a:lnTo>
                  <a:pt x="17526" y="163068"/>
                </a:lnTo>
                <a:lnTo>
                  <a:pt x="18288" y="163068"/>
                </a:lnTo>
                <a:lnTo>
                  <a:pt x="19812" y="1615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452251" y="3445764"/>
            <a:ext cx="98425" cy="117475"/>
          </a:xfrm>
          <a:custGeom>
            <a:avLst/>
            <a:gdLst/>
            <a:ahLst/>
            <a:cxnLst/>
            <a:rect l="l" t="t" r="r" b="b"/>
            <a:pathLst>
              <a:path w="98425" h="117475">
                <a:moveTo>
                  <a:pt x="98298" y="57149"/>
                </a:moveTo>
                <a:lnTo>
                  <a:pt x="98298" y="43433"/>
                </a:lnTo>
                <a:lnTo>
                  <a:pt x="97536" y="37337"/>
                </a:lnTo>
                <a:lnTo>
                  <a:pt x="95250" y="31241"/>
                </a:lnTo>
                <a:lnTo>
                  <a:pt x="93726" y="25145"/>
                </a:lnTo>
                <a:lnTo>
                  <a:pt x="59436" y="0"/>
                </a:lnTo>
                <a:lnTo>
                  <a:pt x="43434" y="0"/>
                </a:lnTo>
                <a:lnTo>
                  <a:pt x="9144" y="21335"/>
                </a:lnTo>
                <a:lnTo>
                  <a:pt x="0" y="50291"/>
                </a:lnTo>
                <a:lnTo>
                  <a:pt x="0" y="69341"/>
                </a:lnTo>
                <a:lnTo>
                  <a:pt x="762" y="77723"/>
                </a:lnTo>
                <a:lnTo>
                  <a:pt x="3048" y="84581"/>
                </a:lnTo>
                <a:lnTo>
                  <a:pt x="5334" y="92201"/>
                </a:lnTo>
                <a:lnTo>
                  <a:pt x="9144" y="98297"/>
                </a:lnTo>
                <a:lnTo>
                  <a:pt x="13716" y="102869"/>
                </a:lnTo>
                <a:lnTo>
                  <a:pt x="17526" y="108203"/>
                </a:lnTo>
                <a:lnTo>
                  <a:pt x="20574" y="109727"/>
                </a:lnTo>
                <a:lnTo>
                  <a:pt x="20574" y="44195"/>
                </a:lnTo>
                <a:lnTo>
                  <a:pt x="21336" y="39623"/>
                </a:lnTo>
                <a:lnTo>
                  <a:pt x="22860" y="35813"/>
                </a:lnTo>
                <a:lnTo>
                  <a:pt x="23622" y="32003"/>
                </a:lnTo>
                <a:lnTo>
                  <a:pt x="25908" y="28193"/>
                </a:lnTo>
                <a:lnTo>
                  <a:pt x="30480" y="22097"/>
                </a:lnTo>
                <a:lnTo>
                  <a:pt x="33528" y="19811"/>
                </a:lnTo>
                <a:lnTo>
                  <a:pt x="37338" y="18287"/>
                </a:lnTo>
                <a:lnTo>
                  <a:pt x="41148" y="16001"/>
                </a:lnTo>
                <a:lnTo>
                  <a:pt x="45720" y="15239"/>
                </a:lnTo>
                <a:lnTo>
                  <a:pt x="59436" y="15239"/>
                </a:lnTo>
                <a:lnTo>
                  <a:pt x="67056" y="18287"/>
                </a:lnTo>
                <a:lnTo>
                  <a:pt x="71628" y="24383"/>
                </a:lnTo>
                <a:lnTo>
                  <a:pt x="76200" y="29717"/>
                </a:lnTo>
                <a:lnTo>
                  <a:pt x="78486" y="38099"/>
                </a:lnTo>
                <a:lnTo>
                  <a:pt x="78486" y="62483"/>
                </a:lnTo>
                <a:lnTo>
                  <a:pt x="94488" y="62483"/>
                </a:lnTo>
                <a:lnTo>
                  <a:pt x="97536" y="59435"/>
                </a:lnTo>
                <a:lnTo>
                  <a:pt x="98298" y="57149"/>
                </a:lnTo>
                <a:close/>
              </a:path>
              <a:path w="98425" h="117475">
                <a:moveTo>
                  <a:pt x="78486" y="62483"/>
                </a:moveTo>
                <a:lnTo>
                  <a:pt x="78486" y="48767"/>
                </a:lnTo>
                <a:lnTo>
                  <a:pt x="20574" y="48767"/>
                </a:lnTo>
                <a:lnTo>
                  <a:pt x="20574" y="62483"/>
                </a:lnTo>
                <a:lnTo>
                  <a:pt x="78486" y="62483"/>
                </a:lnTo>
                <a:close/>
              </a:path>
              <a:path w="98425" h="117475">
                <a:moveTo>
                  <a:pt x="92964" y="107441"/>
                </a:moveTo>
                <a:lnTo>
                  <a:pt x="92964" y="94487"/>
                </a:lnTo>
                <a:lnTo>
                  <a:pt x="92202" y="94487"/>
                </a:lnTo>
                <a:lnTo>
                  <a:pt x="92202" y="93725"/>
                </a:lnTo>
                <a:lnTo>
                  <a:pt x="88392" y="93725"/>
                </a:lnTo>
                <a:lnTo>
                  <a:pt x="86106" y="94487"/>
                </a:lnTo>
                <a:lnTo>
                  <a:pt x="84582" y="96011"/>
                </a:lnTo>
                <a:lnTo>
                  <a:pt x="82296" y="96773"/>
                </a:lnTo>
                <a:lnTo>
                  <a:pt x="79248" y="97535"/>
                </a:lnTo>
                <a:lnTo>
                  <a:pt x="76200" y="99059"/>
                </a:lnTo>
                <a:lnTo>
                  <a:pt x="64770" y="101345"/>
                </a:lnTo>
                <a:lnTo>
                  <a:pt x="25146" y="87629"/>
                </a:lnTo>
                <a:lnTo>
                  <a:pt x="20574" y="68579"/>
                </a:lnTo>
                <a:lnTo>
                  <a:pt x="20574" y="109727"/>
                </a:lnTo>
                <a:lnTo>
                  <a:pt x="29718" y="114299"/>
                </a:lnTo>
                <a:lnTo>
                  <a:pt x="36576" y="116585"/>
                </a:lnTo>
                <a:lnTo>
                  <a:pt x="43434" y="117271"/>
                </a:lnTo>
                <a:lnTo>
                  <a:pt x="63246" y="117347"/>
                </a:lnTo>
                <a:lnTo>
                  <a:pt x="67818" y="116585"/>
                </a:lnTo>
                <a:lnTo>
                  <a:pt x="71628" y="115823"/>
                </a:lnTo>
                <a:lnTo>
                  <a:pt x="76200" y="115061"/>
                </a:lnTo>
                <a:lnTo>
                  <a:pt x="79248" y="114299"/>
                </a:lnTo>
                <a:lnTo>
                  <a:pt x="83058" y="112775"/>
                </a:lnTo>
                <a:lnTo>
                  <a:pt x="87630" y="111251"/>
                </a:lnTo>
                <a:lnTo>
                  <a:pt x="89916" y="109727"/>
                </a:lnTo>
                <a:lnTo>
                  <a:pt x="91440" y="108965"/>
                </a:lnTo>
                <a:lnTo>
                  <a:pt x="92964" y="107441"/>
                </a:lnTo>
                <a:close/>
              </a:path>
              <a:path w="98425" h="117475">
                <a:moveTo>
                  <a:pt x="93726" y="104393"/>
                </a:moveTo>
                <a:lnTo>
                  <a:pt x="93726" y="97535"/>
                </a:lnTo>
                <a:lnTo>
                  <a:pt x="92964" y="96773"/>
                </a:lnTo>
                <a:lnTo>
                  <a:pt x="92964" y="105155"/>
                </a:lnTo>
                <a:lnTo>
                  <a:pt x="93726" y="1043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626749" y="3398520"/>
            <a:ext cx="99060" cy="165100"/>
          </a:xfrm>
          <a:custGeom>
            <a:avLst/>
            <a:gdLst/>
            <a:ahLst/>
            <a:cxnLst/>
            <a:rect l="l" t="t" r="r" b="b"/>
            <a:pathLst>
              <a:path w="99060" h="165100">
                <a:moveTo>
                  <a:pt x="79248" y="84582"/>
                </a:moveTo>
                <a:lnTo>
                  <a:pt x="79248" y="63246"/>
                </a:lnTo>
                <a:lnTo>
                  <a:pt x="73914" y="57912"/>
                </a:lnTo>
                <a:lnTo>
                  <a:pt x="68580" y="54102"/>
                </a:lnTo>
                <a:lnTo>
                  <a:pt x="64008" y="51054"/>
                </a:lnTo>
                <a:lnTo>
                  <a:pt x="58674" y="48768"/>
                </a:lnTo>
                <a:lnTo>
                  <a:pt x="52578" y="47244"/>
                </a:lnTo>
                <a:lnTo>
                  <a:pt x="38862" y="47244"/>
                </a:lnTo>
                <a:lnTo>
                  <a:pt x="32004" y="48768"/>
                </a:lnTo>
                <a:lnTo>
                  <a:pt x="26670" y="51816"/>
                </a:lnTo>
                <a:lnTo>
                  <a:pt x="20574" y="54102"/>
                </a:lnTo>
                <a:lnTo>
                  <a:pt x="1524" y="89916"/>
                </a:lnTo>
                <a:lnTo>
                  <a:pt x="0" y="98298"/>
                </a:lnTo>
                <a:lnTo>
                  <a:pt x="0" y="115062"/>
                </a:lnTo>
                <a:lnTo>
                  <a:pt x="762" y="122682"/>
                </a:lnTo>
                <a:lnTo>
                  <a:pt x="3048" y="129540"/>
                </a:lnTo>
                <a:lnTo>
                  <a:pt x="4572" y="136398"/>
                </a:lnTo>
                <a:lnTo>
                  <a:pt x="20574" y="158278"/>
                </a:lnTo>
                <a:lnTo>
                  <a:pt x="20574" y="100584"/>
                </a:lnTo>
                <a:lnTo>
                  <a:pt x="21336" y="95250"/>
                </a:lnTo>
                <a:lnTo>
                  <a:pt x="22098" y="90678"/>
                </a:lnTo>
                <a:lnTo>
                  <a:pt x="22860" y="85344"/>
                </a:lnTo>
                <a:lnTo>
                  <a:pt x="24384" y="80772"/>
                </a:lnTo>
                <a:lnTo>
                  <a:pt x="43434" y="64008"/>
                </a:lnTo>
                <a:lnTo>
                  <a:pt x="53340" y="64008"/>
                </a:lnTo>
                <a:lnTo>
                  <a:pt x="58674" y="65532"/>
                </a:lnTo>
                <a:lnTo>
                  <a:pt x="64008" y="69342"/>
                </a:lnTo>
                <a:lnTo>
                  <a:pt x="68580" y="72390"/>
                </a:lnTo>
                <a:lnTo>
                  <a:pt x="73914" y="77724"/>
                </a:lnTo>
                <a:lnTo>
                  <a:pt x="79248" y="84582"/>
                </a:lnTo>
                <a:close/>
              </a:path>
              <a:path w="99060" h="165100">
                <a:moveTo>
                  <a:pt x="98298" y="161544"/>
                </a:moveTo>
                <a:lnTo>
                  <a:pt x="98298" y="-761"/>
                </a:lnTo>
                <a:lnTo>
                  <a:pt x="97536" y="-1523"/>
                </a:lnTo>
                <a:lnTo>
                  <a:pt x="96012" y="-1523"/>
                </a:lnTo>
                <a:lnTo>
                  <a:pt x="95250" y="-2285"/>
                </a:lnTo>
                <a:lnTo>
                  <a:pt x="83058" y="-2285"/>
                </a:lnTo>
                <a:lnTo>
                  <a:pt x="81534" y="-1523"/>
                </a:lnTo>
                <a:lnTo>
                  <a:pt x="80010" y="-1523"/>
                </a:lnTo>
                <a:lnTo>
                  <a:pt x="80010" y="-761"/>
                </a:lnTo>
                <a:lnTo>
                  <a:pt x="79248" y="0"/>
                </a:lnTo>
                <a:lnTo>
                  <a:pt x="79248" y="127254"/>
                </a:lnTo>
                <a:lnTo>
                  <a:pt x="59436" y="144780"/>
                </a:lnTo>
                <a:lnTo>
                  <a:pt x="57150" y="146304"/>
                </a:lnTo>
                <a:lnTo>
                  <a:pt x="52578" y="147828"/>
                </a:lnTo>
                <a:lnTo>
                  <a:pt x="41910" y="147828"/>
                </a:lnTo>
                <a:lnTo>
                  <a:pt x="20574" y="110490"/>
                </a:lnTo>
                <a:lnTo>
                  <a:pt x="20574" y="158278"/>
                </a:lnTo>
                <a:lnTo>
                  <a:pt x="28956" y="163068"/>
                </a:lnTo>
                <a:lnTo>
                  <a:pt x="35814" y="164592"/>
                </a:lnTo>
                <a:lnTo>
                  <a:pt x="51054" y="164592"/>
                </a:lnTo>
                <a:lnTo>
                  <a:pt x="81534" y="145542"/>
                </a:lnTo>
                <a:lnTo>
                  <a:pt x="81534" y="161544"/>
                </a:lnTo>
                <a:lnTo>
                  <a:pt x="82296" y="161544"/>
                </a:lnTo>
                <a:lnTo>
                  <a:pt x="82296" y="162306"/>
                </a:lnTo>
                <a:lnTo>
                  <a:pt x="83058" y="162306"/>
                </a:lnTo>
                <a:lnTo>
                  <a:pt x="83820" y="163068"/>
                </a:lnTo>
                <a:lnTo>
                  <a:pt x="96012" y="163068"/>
                </a:lnTo>
                <a:lnTo>
                  <a:pt x="96774" y="162306"/>
                </a:lnTo>
                <a:lnTo>
                  <a:pt x="97536" y="162306"/>
                </a:lnTo>
                <a:lnTo>
                  <a:pt x="98298" y="161544"/>
                </a:lnTo>
                <a:close/>
              </a:path>
              <a:path w="99060" h="165100">
                <a:moveTo>
                  <a:pt x="99060" y="160020"/>
                </a:moveTo>
                <a:lnTo>
                  <a:pt x="99060" y="762"/>
                </a:lnTo>
                <a:lnTo>
                  <a:pt x="98298" y="0"/>
                </a:lnTo>
                <a:lnTo>
                  <a:pt x="98298" y="160782"/>
                </a:lnTo>
                <a:lnTo>
                  <a:pt x="99060" y="1600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761623" y="3447288"/>
            <a:ext cx="92710" cy="116205"/>
          </a:xfrm>
          <a:custGeom>
            <a:avLst/>
            <a:gdLst/>
            <a:ahLst/>
            <a:cxnLst/>
            <a:rect l="l" t="t" r="r" b="b"/>
            <a:pathLst>
              <a:path w="92710" h="116204">
                <a:moveTo>
                  <a:pt x="92201" y="112013"/>
                </a:moveTo>
                <a:lnTo>
                  <a:pt x="92201" y="3047"/>
                </a:lnTo>
                <a:lnTo>
                  <a:pt x="91439" y="2285"/>
                </a:lnTo>
                <a:lnTo>
                  <a:pt x="91439" y="1523"/>
                </a:lnTo>
                <a:lnTo>
                  <a:pt x="90677" y="1523"/>
                </a:lnTo>
                <a:lnTo>
                  <a:pt x="89915" y="761"/>
                </a:lnTo>
                <a:lnTo>
                  <a:pt x="88391" y="761"/>
                </a:lnTo>
                <a:lnTo>
                  <a:pt x="86867" y="0"/>
                </a:lnTo>
                <a:lnTo>
                  <a:pt x="77723" y="0"/>
                </a:lnTo>
                <a:lnTo>
                  <a:pt x="76199" y="761"/>
                </a:lnTo>
                <a:lnTo>
                  <a:pt x="74675" y="761"/>
                </a:lnTo>
                <a:lnTo>
                  <a:pt x="73913" y="1523"/>
                </a:lnTo>
                <a:lnTo>
                  <a:pt x="73151" y="1523"/>
                </a:lnTo>
                <a:lnTo>
                  <a:pt x="73151" y="2285"/>
                </a:lnTo>
                <a:lnTo>
                  <a:pt x="72389" y="3047"/>
                </a:lnTo>
                <a:lnTo>
                  <a:pt x="72389" y="78485"/>
                </a:lnTo>
                <a:lnTo>
                  <a:pt x="67055" y="85343"/>
                </a:lnTo>
                <a:lnTo>
                  <a:pt x="61721" y="90677"/>
                </a:lnTo>
                <a:lnTo>
                  <a:pt x="57149" y="93725"/>
                </a:lnTo>
                <a:lnTo>
                  <a:pt x="51815" y="97535"/>
                </a:lnTo>
                <a:lnTo>
                  <a:pt x="47243" y="99059"/>
                </a:lnTo>
                <a:lnTo>
                  <a:pt x="38099" y="99059"/>
                </a:lnTo>
                <a:lnTo>
                  <a:pt x="35051" y="98297"/>
                </a:lnTo>
                <a:lnTo>
                  <a:pt x="28955" y="95249"/>
                </a:lnTo>
                <a:lnTo>
                  <a:pt x="26669" y="93725"/>
                </a:lnTo>
                <a:lnTo>
                  <a:pt x="25145" y="90677"/>
                </a:lnTo>
                <a:lnTo>
                  <a:pt x="22859" y="88391"/>
                </a:lnTo>
                <a:lnTo>
                  <a:pt x="22097" y="85343"/>
                </a:lnTo>
                <a:lnTo>
                  <a:pt x="20573" y="81533"/>
                </a:lnTo>
                <a:lnTo>
                  <a:pt x="19811" y="77723"/>
                </a:lnTo>
                <a:lnTo>
                  <a:pt x="19811" y="3047"/>
                </a:lnTo>
                <a:lnTo>
                  <a:pt x="19049" y="3047"/>
                </a:lnTo>
                <a:lnTo>
                  <a:pt x="19049" y="1523"/>
                </a:lnTo>
                <a:lnTo>
                  <a:pt x="18287" y="1523"/>
                </a:lnTo>
                <a:lnTo>
                  <a:pt x="17525" y="761"/>
                </a:lnTo>
                <a:lnTo>
                  <a:pt x="16001" y="761"/>
                </a:lnTo>
                <a:lnTo>
                  <a:pt x="14477" y="0"/>
                </a:lnTo>
                <a:lnTo>
                  <a:pt x="4571" y="0"/>
                </a:lnTo>
                <a:lnTo>
                  <a:pt x="3809" y="761"/>
                </a:lnTo>
                <a:lnTo>
                  <a:pt x="1523" y="761"/>
                </a:lnTo>
                <a:lnTo>
                  <a:pt x="0" y="2285"/>
                </a:lnTo>
                <a:lnTo>
                  <a:pt x="0" y="76199"/>
                </a:lnTo>
                <a:lnTo>
                  <a:pt x="761" y="83057"/>
                </a:lnTo>
                <a:lnTo>
                  <a:pt x="25145" y="115061"/>
                </a:lnTo>
                <a:lnTo>
                  <a:pt x="31241" y="115823"/>
                </a:lnTo>
                <a:lnTo>
                  <a:pt x="44195" y="115823"/>
                </a:lnTo>
                <a:lnTo>
                  <a:pt x="50291" y="114299"/>
                </a:lnTo>
                <a:lnTo>
                  <a:pt x="62483" y="108203"/>
                </a:lnTo>
                <a:lnTo>
                  <a:pt x="67817" y="103631"/>
                </a:lnTo>
                <a:lnTo>
                  <a:pt x="73913" y="96773"/>
                </a:lnTo>
                <a:lnTo>
                  <a:pt x="73913" y="111251"/>
                </a:lnTo>
                <a:lnTo>
                  <a:pt x="74675" y="112013"/>
                </a:lnTo>
                <a:lnTo>
                  <a:pt x="74675" y="112775"/>
                </a:lnTo>
                <a:lnTo>
                  <a:pt x="75437" y="113537"/>
                </a:lnTo>
                <a:lnTo>
                  <a:pt x="76199" y="113537"/>
                </a:lnTo>
                <a:lnTo>
                  <a:pt x="76961" y="114299"/>
                </a:lnTo>
                <a:lnTo>
                  <a:pt x="89153" y="114299"/>
                </a:lnTo>
                <a:lnTo>
                  <a:pt x="89915" y="113537"/>
                </a:lnTo>
                <a:lnTo>
                  <a:pt x="90677" y="113537"/>
                </a:lnTo>
                <a:lnTo>
                  <a:pt x="92201" y="1120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944503" y="3406902"/>
            <a:ext cx="94615" cy="154940"/>
          </a:xfrm>
          <a:custGeom>
            <a:avLst/>
            <a:gdLst/>
            <a:ahLst/>
            <a:cxnLst/>
            <a:rect l="l" t="t" r="r" b="b"/>
            <a:pathLst>
              <a:path w="94614" h="154939">
                <a:moveTo>
                  <a:pt x="94487" y="53340"/>
                </a:moveTo>
                <a:lnTo>
                  <a:pt x="94487" y="39624"/>
                </a:lnTo>
                <a:lnTo>
                  <a:pt x="93725" y="34290"/>
                </a:lnTo>
                <a:lnTo>
                  <a:pt x="92201" y="29718"/>
                </a:lnTo>
                <a:lnTo>
                  <a:pt x="90677" y="24384"/>
                </a:lnTo>
                <a:lnTo>
                  <a:pt x="88391" y="20574"/>
                </a:lnTo>
                <a:lnTo>
                  <a:pt x="82295" y="12954"/>
                </a:lnTo>
                <a:lnTo>
                  <a:pt x="78485" y="9906"/>
                </a:lnTo>
                <a:lnTo>
                  <a:pt x="73913" y="7620"/>
                </a:lnTo>
                <a:lnTo>
                  <a:pt x="70103" y="5334"/>
                </a:lnTo>
                <a:lnTo>
                  <a:pt x="65531" y="3810"/>
                </a:lnTo>
                <a:lnTo>
                  <a:pt x="61721" y="2286"/>
                </a:lnTo>
                <a:lnTo>
                  <a:pt x="57149" y="1524"/>
                </a:lnTo>
                <a:lnTo>
                  <a:pt x="53339" y="762"/>
                </a:lnTo>
                <a:lnTo>
                  <a:pt x="47243" y="762"/>
                </a:lnTo>
                <a:lnTo>
                  <a:pt x="44195" y="0"/>
                </a:lnTo>
                <a:lnTo>
                  <a:pt x="6095" y="0"/>
                </a:lnTo>
                <a:lnTo>
                  <a:pt x="3809" y="762"/>
                </a:lnTo>
                <a:lnTo>
                  <a:pt x="761" y="3810"/>
                </a:lnTo>
                <a:lnTo>
                  <a:pt x="0" y="6096"/>
                </a:lnTo>
                <a:lnTo>
                  <a:pt x="0" y="152400"/>
                </a:lnTo>
                <a:lnTo>
                  <a:pt x="1523" y="153924"/>
                </a:lnTo>
                <a:lnTo>
                  <a:pt x="3047" y="153924"/>
                </a:lnTo>
                <a:lnTo>
                  <a:pt x="3809" y="154686"/>
                </a:lnTo>
                <a:lnTo>
                  <a:pt x="16763" y="154686"/>
                </a:lnTo>
                <a:lnTo>
                  <a:pt x="17525" y="153924"/>
                </a:lnTo>
                <a:lnTo>
                  <a:pt x="19049" y="153924"/>
                </a:lnTo>
                <a:lnTo>
                  <a:pt x="20573" y="152400"/>
                </a:lnTo>
                <a:lnTo>
                  <a:pt x="20573" y="17526"/>
                </a:lnTo>
                <a:lnTo>
                  <a:pt x="46481" y="17526"/>
                </a:lnTo>
                <a:lnTo>
                  <a:pt x="50291" y="18288"/>
                </a:lnTo>
                <a:lnTo>
                  <a:pt x="54101" y="18288"/>
                </a:lnTo>
                <a:lnTo>
                  <a:pt x="57149" y="19812"/>
                </a:lnTo>
                <a:lnTo>
                  <a:pt x="73151" y="41148"/>
                </a:lnTo>
                <a:lnTo>
                  <a:pt x="73151" y="87534"/>
                </a:lnTo>
                <a:lnTo>
                  <a:pt x="75437" y="86106"/>
                </a:lnTo>
                <a:lnTo>
                  <a:pt x="80009" y="82296"/>
                </a:lnTo>
                <a:lnTo>
                  <a:pt x="84581" y="77724"/>
                </a:lnTo>
                <a:lnTo>
                  <a:pt x="88391" y="72390"/>
                </a:lnTo>
                <a:lnTo>
                  <a:pt x="92963" y="60198"/>
                </a:lnTo>
                <a:lnTo>
                  <a:pt x="94487" y="53340"/>
                </a:lnTo>
                <a:close/>
              </a:path>
              <a:path w="94614" h="154939">
                <a:moveTo>
                  <a:pt x="73151" y="87534"/>
                </a:moveTo>
                <a:lnTo>
                  <a:pt x="73151" y="51816"/>
                </a:lnTo>
                <a:lnTo>
                  <a:pt x="72389" y="55626"/>
                </a:lnTo>
                <a:lnTo>
                  <a:pt x="70865" y="60198"/>
                </a:lnTo>
                <a:lnTo>
                  <a:pt x="54101" y="76200"/>
                </a:lnTo>
                <a:lnTo>
                  <a:pt x="50291" y="78486"/>
                </a:lnTo>
                <a:lnTo>
                  <a:pt x="44957" y="79248"/>
                </a:lnTo>
                <a:lnTo>
                  <a:pt x="20573" y="79248"/>
                </a:lnTo>
                <a:lnTo>
                  <a:pt x="20573" y="96012"/>
                </a:lnTo>
                <a:lnTo>
                  <a:pt x="47243" y="96012"/>
                </a:lnTo>
                <a:lnTo>
                  <a:pt x="55625" y="94488"/>
                </a:lnTo>
                <a:lnTo>
                  <a:pt x="69341" y="89916"/>
                </a:lnTo>
                <a:lnTo>
                  <a:pt x="73151" y="875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066423" y="3403091"/>
            <a:ext cx="22225" cy="158750"/>
          </a:xfrm>
          <a:custGeom>
            <a:avLst/>
            <a:gdLst/>
            <a:ahLst/>
            <a:cxnLst/>
            <a:rect l="l" t="t" r="r" b="b"/>
            <a:pathLst>
              <a:path w="22225" h="158750">
                <a:moveTo>
                  <a:pt x="3048" y="156210"/>
                </a:moveTo>
                <a:lnTo>
                  <a:pt x="3048" y="47244"/>
                </a:lnTo>
                <a:lnTo>
                  <a:pt x="2286" y="47244"/>
                </a:lnTo>
                <a:lnTo>
                  <a:pt x="2286" y="155448"/>
                </a:lnTo>
                <a:lnTo>
                  <a:pt x="3048" y="156210"/>
                </a:lnTo>
                <a:close/>
              </a:path>
              <a:path w="22225" h="158750">
                <a:moveTo>
                  <a:pt x="22098" y="156972"/>
                </a:moveTo>
                <a:lnTo>
                  <a:pt x="22098" y="46482"/>
                </a:lnTo>
                <a:lnTo>
                  <a:pt x="21336" y="45720"/>
                </a:lnTo>
                <a:lnTo>
                  <a:pt x="20574" y="45720"/>
                </a:lnTo>
                <a:lnTo>
                  <a:pt x="20574" y="44958"/>
                </a:lnTo>
                <a:lnTo>
                  <a:pt x="17526" y="44958"/>
                </a:lnTo>
                <a:lnTo>
                  <a:pt x="16002" y="44196"/>
                </a:lnTo>
                <a:lnTo>
                  <a:pt x="9144" y="44196"/>
                </a:lnTo>
                <a:lnTo>
                  <a:pt x="7620" y="44958"/>
                </a:lnTo>
                <a:lnTo>
                  <a:pt x="4572" y="44958"/>
                </a:lnTo>
                <a:lnTo>
                  <a:pt x="3810" y="45720"/>
                </a:lnTo>
                <a:lnTo>
                  <a:pt x="3048" y="45720"/>
                </a:lnTo>
                <a:lnTo>
                  <a:pt x="3048" y="156972"/>
                </a:lnTo>
                <a:lnTo>
                  <a:pt x="3810" y="157734"/>
                </a:lnTo>
                <a:lnTo>
                  <a:pt x="4572" y="157734"/>
                </a:lnTo>
                <a:lnTo>
                  <a:pt x="5334" y="158496"/>
                </a:lnTo>
                <a:lnTo>
                  <a:pt x="19812" y="158496"/>
                </a:lnTo>
                <a:lnTo>
                  <a:pt x="21336" y="156972"/>
                </a:lnTo>
                <a:lnTo>
                  <a:pt x="22098" y="156972"/>
                </a:lnTo>
                <a:close/>
              </a:path>
              <a:path w="22225" h="158750">
                <a:moveTo>
                  <a:pt x="24384" y="16764"/>
                </a:moveTo>
                <a:lnTo>
                  <a:pt x="24384" y="7620"/>
                </a:lnTo>
                <a:lnTo>
                  <a:pt x="23622" y="4572"/>
                </a:lnTo>
                <a:lnTo>
                  <a:pt x="22098" y="3048"/>
                </a:lnTo>
                <a:lnTo>
                  <a:pt x="20574" y="762"/>
                </a:lnTo>
                <a:lnTo>
                  <a:pt x="16764" y="0"/>
                </a:lnTo>
                <a:lnTo>
                  <a:pt x="7620" y="0"/>
                </a:lnTo>
                <a:lnTo>
                  <a:pt x="4572" y="762"/>
                </a:lnTo>
                <a:lnTo>
                  <a:pt x="3048" y="3048"/>
                </a:lnTo>
                <a:lnTo>
                  <a:pt x="762" y="4572"/>
                </a:lnTo>
                <a:lnTo>
                  <a:pt x="0" y="7620"/>
                </a:lnTo>
                <a:lnTo>
                  <a:pt x="0" y="16764"/>
                </a:lnTo>
                <a:lnTo>
                  <a:pt x="762" y="19812"/>
                </a:lnTo>
                <a:lnTo>
                  <a:pt x="3048" y="21336"/>
                </a:lnTo>
                <a:lnTo>
                  <a:pt x="4572" y="22860"/>
                </a:lnTo>
                <a:lnTo>
                  <a:pt x="7620" y="23622"/>
                </a:lnTo>
                <a:lnTo>
                  <a:pt x="16764" y="23622"/>
                </a:lnTo>
                <a:lnTo>
                  <a:pt x="19812" y="22860"/>
                </a:lnTo>
                <a:lnTo>
                  <a:pt x="22098" y="21336"/>
                </a:lnTo>
                <a:lnTo>
                  <a:pt x="23622" y="19812"/>
                </a:lnTo>
                <a:lnTo>
                  <a:pt x="24384" y="167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125097" y="3445764"/>
            <a:ext cx="92710" cy="116205"/>
          </a:xfrm>
          <a:custGeom>
            <a:avLst/>
            <a:gdLst/>
            <a:ahLst/>
            <a:cxnLst/>
            <a:rect l="l" t="t" r="r" b="b"/>
            <a:pathLst>
              <a:path w="92710" h="116204">
                <a:moveTo>
                  <a:pt x="92201" y="113537"/>
                </a:moveTo>
                <a:lnTo>
                  <a:pt x="92201" y="39623"/>
                </a:lnTo>
                <a:lnTo>
                  <a:pt x="91439" y="32765"/>
                </a:lnTo>
                <a:lnTo>
                  <a:pt x="89915" y="27431"/>
                </a:lnTo>
                <a:lnTo>
                  <a:pt x="89153" y="22097"/>
                </a:lnTo>
                <a:lnTo>
                  <a:pt x="86867" y="17525"/>
                </a:lnTo>
                <a:lnTo>
                  <a:pt x="83819" y="13715"/>
                </a:lnTo>
                <a:lnTo>
                  <a:pt x="80771" y="9143"/>
                </a:lnTo>
                <a:lnTo>
                  <a:pt x="76961" y="6095"/>
                </a:lnTo>
                <a:lnTo>
                  <a:pt x="71627" y="3809"/>
                </a:lnTo>
                <a:lnTo>
                  <a:pt x="67055" y="1523"/>
                </a:lnTo>
                <a:lnTo>
                  <a:pt x="60959" y="0"/>
                </a:lnTo>
                <a:lnTo>
                  <a:pt x="48005" y="0"/>
                </a:lnTo>
                <a:lnTo>
                  <a:pt x="41909" y="1523"/>
                </a:lnTo>
                <a:lnTo>
                  <a:pt x="29717" y="7619"/>
                </a:lnTo>
                <a:lnTo>
                  <a:pt x="23621" y="12953"/>
                </a:lnTo>
                <a:lnTo>
                  <a:pt x="17525" y="19811"/>
                </a:lnTo>
                <a:lnTo>
                  <a:pt x="17525" y="3809"/>
                </a:lnTo>
                <a:lnTo>
                  <a:pt x="16001" y="2285"/>
                </a:lnTo>
                <a:lnTo>
                  <a:pt x="14477" y="2285"/>
                </a:lnTo>
                <a:lnTo>
                  <a:pt x="12953" y="1523"/>
                </a:lnTo>
                <a:lnTo>
                  <a:pt x="4571" y="1523"/>
                </a:lnTo>
                <a:lnTo>
                  <a:pt x="3047" y="2285"/>
                </a:lnTo>
                <a:lnTo>
                  <a:pt x="1523" y="2285"/>
                </a:lnTo>
                <a:lnTo>
                  <a:pt x="0" y="3809"/>
                </a:lnTo>
                <a:lnTo>
                  <a:pt x="0" y="114299"/>
                </a:lnTo>
                <a:lnTo>
                  <a:pt x="761" y="114299"/>
                </a:lnTo>
                <a:lnTo>
                  <a:pt x="761" y="115061"/>
                </a:lnTo>
                <a:lnTo>
                  <a:pt x="1523" y="115061"/>
                </a:lnTo>
                <a:lnTo>
                  <a:pt x="2285" y="115823"/>
                </a:lnTo>
                <a:lnTo>
                  <a:pt x="16763" y="115823"/>
                </a:lnTo>
                <a:lnTo>
                  <a:pt x="17525" y="115061"/>
                </a:lnTo>
                <a:lnTo>
                  <a:pt x="18287" y="115061"/>
                </a:lnTo>
                <a:lnTo>
                  <a:pt x="19049" y="114299"/>
                </a:lnTo>
                <a:lnTo>
                  <a:pt x="19049" y="113537"/>
                </a:lnTo>
                <a:lnTo>
                  <a:pt x="19811" y="112775"/>
                </a:lnTo>
                <a:lnTo>
                  <a:pt x="19811" y="37337"/>
                </a:lnTo>
                <a:lnTo>
                  <a:pt x="25145" y="31241"/>
                </a:lnTo>
                <a:lnTo>
                  <a:pt x="29717" y="25907"/>
                </a:lnTo>
                <a:lnTo>
                  <a:pt x="35051" y="22097"/>
                </a:lnTo>
                <a:lnTo>
                  <a:pt x="39623" y="19049"/>
                </a:lnTo>
                <a:lnTo>
                  <a:pt x="44957" y="16763"/>
                </a:lnTo>
                <a:lnTo>
                  <a:pt x="53339" y="16763"/>
                </a:lnTo>
                <a:lnTo>
                  <a:pt x="57149" y="17525"/>
                </a:lnTo>
                <a:lnTo>
                  <a:pt x="59435" y="19049"/>
                </a:lnTo>
                <a:lnTo>
                  <a:pt x="62483" y="20573"/>
                </a:lnTo>
                <a:lnTo>
                  <a:pt x="67055" y="25145"/>
                </a:lnTo>
                <a:lnTo>
                  <a:pt x="70103" y="31241"/>
                </a:lnTo>
                <a:lnTo>
                  <a:pt x="71627" y="38861"/>
                </a:lnTo>
                <a:lnTo>
                  <a:pt x="72389" y="43433"/>
                </a:lnTo>
                <a:lnTo>
                  <a:pt x="72389" y="113537"/>
                </a:lnTo>
                <a:lnTo>
                  <a:pt x="73913" y="115061"/>
                </a:lnTo>
                <a:lnTo>
                  <a:pt x="74675" y="115061"/>
                </a:lnTo>
                <a:lnTo>
                  <a:pt x="75437" y="115823"/>
                </a:lnTo>
                <a:lnTo>
                  <a:pt x="89153" y="115823"/>
                </a:lnTo>
                <a:lnTo>
                  <a:pt x="89915" y="115061"/>
                </a:lnTo>
                <a:lnTo>
                  <a:pt x="90677" y="115061"/>
                </a:lnTo>
                <a:lnTo>
                  <a:pt x="92201" y="1135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309501" y="3451859"/>
            <a:ext cx="25400" cy="110489"/>
          </a:xfrm>
          <a:custGeom>
            <a:avLst/>
            <a:gdLst/>
            <a:ahLst/>
            <a:cxnLst/>
            <a:rect l="l" t="t" r="r" b="b"/>
            <a:pathLst>
              <a:path w="25400" h="110489">
                <a:moveTo>
                  <a:pt x="24384" y="20573"/>
                </a:moveTo>
                <a:lnTo>
                  <a:pt x="24384" y="7619"/>
                </a:lnTo>
                <a:lnTo>
                  <a:pt x="23622" y="5333"/>
                </a:lnTo>
                <a:lnTo>
                  <a:pt x="22860" y="4571"/>
                </a:lnTo>
                <a:lnTo>
                  <a:pt x="22098" y="3047"/>
                </a:lnTo>
                <a:lnTo>
                  <a:pt x="21336" y="2285"/>
                </a:lnTo>
                <a:lnTo>
                  <a:pt x="18288" y="761"/>
                </a:lnTo>
                <a:lnTo>
                  <a:pt x="16764" y="761"/>
                </a:lnTo>
                <a:lnTo>
                  <a:pt x="14478" y="0"/>
                </a:lnTo>
                <a:lnTo>
                  <a:pt x="9906" y="0"/>
                </a:lnTo>
                <a:lnTo>
                  <a:pt x="7620" y="761"/>
                </a:lnTo>
                <a:lnTo>
                  <a:pt x="6096" y="761"/>
                </a:lnTo>
                <a:lnTo>
                  <a:pt x="3048" y="2285"/>
                </a:lnTo>
                <a:lnTo>
                  <a:pt x="2286" y="3047"/>
                </a:lnTo>
                <a:lnTo>
                  <a:pt x="1524" y="4571"/>
                </a:lnTo>
                <a:lnTo>
                  <a:pt x="762" y="5333"/>
                </a:lnTo>
                <a:lnTo>
                  <a:pt x="0" y="7619"/>
                </a:lnTo>
                <a:lnTo>
                  <a:pt x="0" y="20573"/>
                </a:lnTo>
                <a:lnTo>
                  <a:pt x="2286" y="25145"/>
                </a:lnTo>
                <a:lnTo>
                  <a:pt x="3048" y="25907"/>
                </a:lnTo>
                <a:lnTo>
                  <a:pt x="4572" y="26669"/>
                </a:lnTo>
                <a:lnTo>
                  <a:pt x="6096" y="26669"/>
                </a:lnTo>
                <a:lnTo>
                  <a:pt x="7620" y="27431"/>
                </a:lnTo>
                <a:lnTo>
                  <a:pt x="16764" y="27431"/>
                </a:lnTo>
                <a:lnTo>
                  <a:pt x="18288" y="26669"/>
                </a:lnTo>
                <a:lnTo>
                  <a:pt x="19812" y="26669"/>
                </a:lnTo>
                <a:lnTo>
                  <a:pt x="21336" y="25907"/>
                </a:lnTo>
                <a:lnTo>
                  <a:pt x="22098" y="25145"/>
                </a:lnTo>
                <a:lnTo>
                  <a:pt x="24384" y="20573"/>
                </a:lnTo>
                <a:close/>
              </a:path>
              <a:path w="25400" h="110489">
                <a:moveTo>
                  <a:pt x="25146" y="16763"/>
                </a:moveTo>
                <a:lnTo>
                  <a:pt x="25146" y="11429"/>
                </a:lnTo>
                <a:lnTo>
                  <a:pt x="24384" y="9143"/>
                </a:lnTo>
                <a:lnTo>
                  <a:pt x="24384" y="19049"/>
                </a:lnTo>
                <a:lnTo>
                  <a:pt x="25146" y="16763"/>
                </a:lnTo>
                <a:close/>
              </a:path>
              <a:path w="25400" h="110489">
                <a:moveTo>
                  <a:pt x="24384" y="102869"/>
                </a:moveTo>
                <a:lnTo>
                  <a:pt x="24384" y="89915"/>
                </a:lnTo>
                <a:lnTo>
                  <a:pt x="22860" y="86867"/>
                </a:lnTo>
                <a:lnTo>
                  <a:pt x="22098" y="86105"/>
                </a:lnTo>
                <a:lnTo>
                  <a:pt x="21336" y="84581"/>
                </a:lnTo>
                <a:lnTo>
                  <a:pt x="19812" y="83819"/>
                </a:lnTo>
                <a:lnTo>
                  <a:pt x="18288" y="83819"/>
                </a:lnTo>
                <a:lnTo>
                  <a:pt x="16764" y="83057"/>
                </a:lnTo>
                <a:lnTo>
                  <a:pt x="7620" y="83057"/>
                </a:lnTo>
                <a:lnTo>
                  <a:pt x="6096" y="83819"/>
                </a:lnTo>
                <a:lnTo>
                  <a:pt x="4572" y="83819"/>
                </a:lnTo>
                <a:lnTo>
                  <a:pt x="3048" y="84581"/>
                </a:lnTo>
                <a:lnTo>
                  <a:pt x="2286" y="86105"/>
                </a:lnTo>
                <a:lnTo>
                  <a:pt x="1524" y="86867"/>
                </a:lnTo>
                <a:lnTo>
                  <a:pt x="0" y="89915"/>
                </a:lnTo>
                <a:lnTo>
                  <a:pt x="0" y="102869"/>
                </a:lnTo>
                <a:lnTo>
                  <a:pt x="762" y="105155"/>
                </a:lnTo>
                <a:lnTo>
                  <a:pt x="1524" y="106679"/>
                </a:lnTo>
                <a:lnTo>
                  <a:pt x="3048" y="108203"/>
                </a:lnTo>
                <a:lnTo>
                  <a:pt x="7620" y="110489"/>
                </a:lnTo>
                <a:lnTo>
                  <a:pt x="16764" y="110489"/>
                </a:lnTo>
                <a:lnTo>
                  <a:pt x="21336" y="108203"/>
                </a:lnTo>
                <a:lnTo>
                  <a:pt x="22860" y="106679"/>
                </a:lnTo>
                <a:lnTo>
                  <a:pt x="23622" y="105155"/>
                </a:lnTo>
                <a:lnTo>
                  <a:pt x="24384" y="102869"/>
                </a:lnTo>
                <a:close/>
              </a:path>
              <a:path w="25400" h="110489">
                <a:moveTo>
                  <a:pt x="25146" y="99059"/>
                </a:moveTo>
                <a:lnTo>
                  <a:pt x="25146" y="93725"/>
                </a:lnTo>
                <a:lnTo>
                  <a:pt x="24384" y="92201"/>
                </a:lnTo>
                <a:lnTo>
                  <a:pt x="24384" y="101345"/>
                </a:lnTo>
                <a:lnTo>
                  <a:pt x="25146" y="990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832495" y="3701034"/>
            <a:ext cx="69850" cy="134620"/>
          </a:xfrm>
          <a:custGeom>
            <a:avLst/>
            <a:gdLst/>
            <a:ahLst/>
            <a:cxnLst/>
            <a:rect l="l" t="t" r="r" b="b"/>
            <a:pathLst>
              <a:path w="69850" h="134620">
                <a:moveTo>
                  <a:pt x="66294" y="134111"/>
                </a:moveTo>
                <a:lnTo>
                  <a:pt x="66294" y="118109"/>
                </a:lnTo>
                <a:lnTo>
                  <a:pt x="17526" y="118109"/>
                </a:lnTo>
                <a:lnTo>
                  <a:pt x="17526" y="2285"/>
                </a:lnTo>
                <a:lnTo>
                  <a:pt x="16002" y="761"/>
                </a:lnTo>
                <a:lnTo>
                  <a:pt x="12954" y="761"/>
                </a:lnTo>
                <a:lnTo>
                  <a:pt x="12192" y="0"/>
                </a:lnTo>
                <a:lnTo>
                  <a:pt x="6096" y="0"/>
                </a:lnTo>
                <a:lnTo>
                  <a:pt x="4572" y="761"/>
                </a:lnTo>
                <a:lnTo>
                  <a:pt x="2286" y="761"/>
                </a:lnTo>
                <a:lnTo>
                  <a:pt x="1524" y="1523"/>
                </a:lnTo>
                <a:lnTo>
                  <a:pt x="762" y="1523"/>
                </a:lnTo>
                <a:lnTo>
                  <a:pt x="762" y="2285"/>
                </a:lnTo>
                <a:lnTo>
                  <a:pt x="0" y="2285"/>
                </a:lnTo>
                <a:lnTo>
                  <a:pt x="0" y="129539"/>
                </a:lnTo>
                <a:lnTo>
                  <a:pt x="762" y="131063"/>
                </a:lnTo>
                <a:lnTo>
                  <a:pt x="2286" y="131825"/>
                </a:lnTo>
                <a:lnTo>
                  <a:pt x="3810" y="133349"/>
                </a:lnTo>
                <a:lnTo>
                  <a:pt x="5334" y="134111"/>
                </a:lnTo>
                <a:lnTo>
                  <a:pt x="66294" y="134111"/>
                </a:lnTo>
                <a:close/>
              </a:path>
              <a:path w="69850" h="134620">
                <a:moveTo>
                  <a:pt x="67818" y="132587"/>
                </a:moveTo>
                <a:lnTo>
                  <a:pt x="67818" y="118871"/>
                </a:lnTo>
                <a:lnTo>
                  <a:pt x="66294" y="118871"/>
                </a:lnTo>
                <a:lnTo>
                  <a:pt x="66294" y="133349"/>
                </a:lnTo>
                <a:lnTo>
                  <a:pt x="67056" y="133349"/>
                </a:lnTo>
                <a:lnTo>
                  <a:pt x="67818" y="132587"/>
                </a:lnTo>
                <a:close/>
              </a:path>
              <a:path w="69850" h="134620">
                <a:moveTo>
                  <a:pt x="68580" y="131063"/>
                </a:moveTo>
                <a:lnTo>
                  <a:pt x="68580" y="121157"/>
                </a:lnTo>
                <a:lnTo>
                  <a:pt x="67818" y="120395"/>
                </a:lnTo>
                <a:lnTo>
                  <a:pt x="67818" y="131825"/>
                </a:lnTo>
                <a:lnTo>
                  <a:pt x="68580" y="131063"/>
                </a:lnTo>
                <a:close/>
              </a:path>
              <a:path w="69850" h="134620">
                <a:moveTo>
                  <a:pt x="69342" y="127253"/>
                </a:moveTo>
                <a:lnTo>
                  <a:pt x="69342" y="124967"/>
                </a:lnTo>
                <a:lnTo>
                  <a:pt x="68580" y="123443"/>
                </a:lnTo>
                <a:lnTo>
                  <a:pt x="68580" y="128777"/>
                </a:lnTo>
                <a:lnTo>
                  <a:pt x="69342" y="1272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912505" y="3735323"/>
            <a:ext cx="85725" cy="101600"/>
          </a:xfrm>
          <a:custGeom>
            <a:avLst/>
            <a:gdLst/>
            <a:ahLst/>
            <a:cxnLst/>
            <a:rect l="l" t="t" r="r" b="b"/>
            <a:pathLst>
              <a:path w="85725" h="101600">
                <a:moveTo>
                  <a:pt x="85343" y="49530"/>
                </a:moveTo>
                <a:lnTo>
                  <a:pt x="85343" y="37338"/>
                </a:lnTo>
                <a:lnTo>
                  <a:pt x="84581" y="32004"/>
                </a:lnTo>
                <a:lnTo>
                  <a:pt x="57911" y="762"/>
                </a:lnTo>
                <a:lnTo>
                  <a:pt x="51815" y="0"/>
                </a:lnTo>
                <a:lnTo>
                  <a:pt x="37337" y="0"/>
                </a:lnTo>
                <a:lnTo>
                  <a:pt x="5333" y="23622"/>
                </a:lnTo>
                <a:lnTo>
                  <a:pt x="0" y="43434"/>
                </a:lnTo>
                <a:lnTo>
                  <a:pt x="0" y="59436"/>
                </a:lnTo>
                <a:lnTo>
                  <a:pt x="761" y="67056"/>
                </a:lnTo>
                <a:lnTo>
                  <a:pt x="5333" y="79248"/>
                </a:lnTo>
                <a:lnTo>
                  <a:pt x="8381" y="84582"/>
                </a:lnTo>
                <a:lnTo>
                  <a:pt x="12191" y="88392"/>
                </a:lnTo>
                <a:lnTo>
                  <a:pt x="16001" y="92964"/>
                </a:lnTo>
                <a:lnTo>
                  <a:pt x="18287" y="94488"/>
                </a:lnTo>
                <a:lnTo>
                  <a:pt x="18287" y="38100"/>
                </a:lnTo>
                <a:lnTo>
                  <a:pt x="19811" y="30480"/>
                </a:lnTo>
                <a:lnTo>
                  <a:pt x="22859" y="24384"/>
                </a:lnTo>
                <a:lnTo>
                  <a:pt x="25145" y="22098"/>
                </a:lnTo>
                <a:lnTo>
                  <a:pt x="26669" y="19050"/>
                </a:lnTo>
                <a:lnTo>
                  <a:pt x="29717" y="16764"/>
                </a:lnTo>
                <a:lnTo>
                  <a:pt x="35813" y="13716"/>
                </a:lnTo>
                <a:lnTo>
                  <a:pt x="39623" y="12954"/>
                </a:lnTo>
                <a:lnTo>
                  <a:pt x="51815" y="12954"/>
                </a:lnTo>
                <a:lnTo>
                  <a:pt x="57911" y="16002"/>
                </a:lnTo>
                <a:lnTo>
                  <a:pt x="62483" y="20574"/>
                </a:lnTo>
                <a:lnTo>
                  <a:pt x="66293" y="25908"/>
                </a:lnTo>
                <a:lnTo>
                  <a:pt x="68579" y="32766"/>
                </a:lnTo>
                <a:lnTo>
                  <a:pt x="68579" y="54102"/>
                </a:lnTo>
                <a:lnTo>
                  <a:pt x="80009" y="54102"/>
                </a:lnTo>
                <a:lnTo>
                  <a:pt x="83057" y="52578"/>
                </a:lnTo>
                <a:lnTo>
                  <a:pt x="84581" y="51054"/>
                </a:lnTo>
                <a:lnTo>
                  <a:pt x="85343" y="49530"/>
                </a:lnTo>
                <a:close/>
              </a:path>
              <a:path w="85725" h="101600">
                <a:moveTo>
                  <a:pt x="68579" y="54102"/>
                </a:moveTo>
                <a:lnTo>
                  <a:pt x="68579" y="32766"/>
                </a:lnTo>
                <a:lnTo>
                  <a:pt x="67817" y="41910"/>
                </a:lnTo>
                <a:lnTo>
                  <a:pt x="18287" y="41910"/>
                </a:lnTo>
                <a:lnTo>
                  <a:pt x="18287" y="54102"/>
                </a:lnTo>
                <a:lnTo>
                  <a:pt x="68579" y="54102"/>
                </a:lnTo>
                <a:close/>
              </a:path>
              <a:path w="85725" h="101600">
                <a:moveTo>
                  <a:pt x="80009" y="93726"/>
                </a:moveTo>
                <a:lnTo>
                  <a:pt x="80009" y="80772"/>
                </a:lnTo>
                <a:lnTo>
                  <a:pt x="76199" y="80772"/>
                </a:lnTo>
                <a:lnTo>
                  <a:pt x="73151" y="82296"/>
                </a:lnTo>
                <a:lnTo>
                  <a:pt x="68579" y="83820"/>
                </a:lnTo>
                <a:lnTo>
                  <a:pt x="66293" y="85344"/>
                </a:lnTo>
                <a:lnTo>
                  <a:pt x="63245" y="86106"/>
                </a:lnTo>
                <a:lnTo>
                  <a:pt x="59435" y="86868"/>
                </a:lnTo>
                <a:lnTo>
                  <a:pt x="56387" y="87630"/>
                </a:lnTo>
                <a:lnTo>
                  <a:pt x="42671" y="87630"/>
                </a:lnTo>
                <a:lnTo>
                  <a:pt x="38099" y="86868"/>
                </a:lnTo>
                <a:lnTo>
                  <a:pt x="19811" y="67818"/>
                </a:lnTo>
                <a:lnTo>
                  <a:pt x="18287" y="64008"/>
                </a:lnTo>
                <a:lnTo>
                  <a:pt x="18287" y="94488"/>
                </a:lnTo>
                <a:lnTo>
                  <a:pt x="20573" y="96012"/>
                </a:lnTo>
                <a:lnTo>
                  <a:pt x="26669" y="98298"/>
                </a:lnTo>
                <a:lnTo>
                  <a:pt x="32003" y="100584"/>
                </a:lnTo>
                <a:lnTo>
                  <a:pt x="38099" y="101261"/>
                </a:lnTo>
                <a:lnTo>
                  <a:pt x="54863" y="101346"/>
                </a:lnTo>
                <a:lnTo>
                  <a:pt x="66293" y="99060"/>
                </a:lnTo>
                <a:lnTo>
                  <a:pt x="68579" y="98298"/>
                </a:lnTo>
                <a:lnTo>
                  <a:pt x="71627" y="97536"/>
                </a:lnTo>
                <a:lnTo>
                  <a:pt x="76199" y="96012"/>
                </a:lnTo>
                <a:lnTo>
                  <a:pt x="77723" y="94488"/>
                </a:lnTo>
                <a:lnTo>
                  <a:pt x="79247" y="94488"/>
                </a:lnTo>
                <a:lnTo>
                  <a:pt x="79247" y="93726"/>
                </a:lnTo>
                <a:lnTo>
                  <a:pt x="80009" y="93726"/>
                </a:lnTo>
                <a:close/>
              </a:path>
              <a:path w="85725" h="101600">
                <a:moveTo>
                  <a:pt x="80772" y="92202"/>
                </a:moveTo>
                <a:lnTo>
                  <a:pt x="80772" y="81534"/>
                </a:lnTo>
                <a:lnTo>
                  <a:pt x="80009" y="81534"/>
                </a:lnTo>
                <a:lnTo>
                  <a:pt x="80009" y="92964"/>
                </a:lnTo>
                <a:lnTo>
                  <a:pt x="80772" y="92202"/>
                </a:lnTo>
                <a:close/>
              </a:path>
              <a:path w="85725" h="101600">
                <a:moveTo>
                  <a:pt x="81533" y="89154"/>
                </a:moveTo>
                <a:lnTo>
                  <a:pt x="81533" y="84582"/>
                </a:lnTo>
                <a:lnTo>
                  <a:pt x="80772" y="83820"/>
                </a:lnTo>
                <a:lnTo>
                  <a:pt x="80772" y="89916"/>
                </a:lnTo>
                <a:lnTo>
                  <a:pt x="81533" y="891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2068715" y="3701796"/>
            <a:ext cx="144780" cy="133350"/>
          </a:xfrm>
          <a:custGeom>
            <a:avLst/>
            <a:gdLst/>
            <a:ahLst/>
            <a:cxnLst/>
            <a:rect l="l" t="t" r="r" b="b"/>
            <a:pathLst>
              <a:path w="144780" h="133350">
                <a:moveTo>
                  <a:pt x="144780" y="131063"/>
                </a:moveTo>
                <a:lnTo>
                  <a:pt x="144780" y="5333"/>
                </a:lnTo>
                <a:lnTo>
                  <a:pt x="143256" y="3809"/>
                </a:lnTo>
                <a:lnTo>
                  <a:pt x="143256" y="2285"/>
                </a:lnTo>
                <a:lnTo>
                  <a:pt x="142494" y="2285"/>
                </a:lnTo>
                <a:lnTo>
                  <a:pt x="140970" y="761"/>
                </a:lnTo>
                <a:lnTo>
                  <a:pt x="140208" y="761"/>
                </a:lnTo>
                <a:lnTo>
                  <a:pt x="139446" y="0"/>
                </a:lnTo>
                <a:lnTo>
                  <a:pt x="122682" y="0"/>
                </a:lnTo>
                <a:lnTo>
                  <a:pt x="121158" y="761"/>
                </a:lnTo>
                <a:lnTo>
                  <a:pt x="120396" y="761"/>
                </a:lnTo>
                <a:lnTo>
                  <a:pt x="118872" y="1523"/>
                </a:lnTo>
                <a:lnTo>
                  <a:pt x="118110" y="2285"/>
                </a:lnTo>
                <a:lnTo>
                  <a:pt x="116586" y="3047"/>
                </a:lnTo>
                <a:lnTo>
                  <a:pt x="113538" y="9143"/>
                </a:lnTo>
                <a:lnTo>
                  <a:pt x="112776" y="11429"/>
                </a:lnTo>
                <a:lnTo>
                  <a:pt x="72390" y="107441"/>
                </a:lnTo>
                <a:lnTo>
                  <a:pt x="71628" y="107441"/>
                </a:lnTo>
                <a:lnTo>
                  <a:pt x="33528" y="10667"/>
                </a:lnTo>
                <a:lnTo>
                  <a:pt x="30480" y="4571"/>
                </a:lnTo>
                <a:lnTo>
                  <a:pt x="29718" y="3809"/>
                </a:lnTo>
                <a:lnTo>
                  <a:pt x="28194" y="3047"/>
                </a:lnTo>
                <a:lnTo>
                  <a:pt x="26670" y="1523"/>
                </a:lnTo>
                <a:lnTo>
                  <a:pt x="25146" y="761"/>
                </a:lnTo>
                <a:lnTo>
                  <a:pt x="23622" y="761"/>
                </a:lnTo>
                <a:lnTo>
                  <a:pt x="22098" y="0"/>
                </a:lnTo>
                <a:lnTo>
                  <a:pt x="5334" y="0"/>
                </a:lnTo>
                <a:lnTo>
                  <a:pt x="3810" y="761"/>
                </a:lnTo>
                <a:lnTo>
                  <a:pt x="2286" y="2285"/>
                </a:lnTo>
                <a:lnTo>
                  <a:pt x="762" y="3047"/>
                </a:lnTo>
                <a:lnTo>
                  <a:pt x="0" y="5333"/>
                </a:lnTo>
                <a:lnTo>
                  <a:pt x="0" y="131063"/>
                </a:lnTo>
                <a:lnTo>
                  <a:pt x="1524" y="132587"/>
                </a:lnTo>
                <a:lnTo>
                  <a:pt x="2286" y="132587"/>
                </a:lnTo>
                <a:lnTo>
                  <a:pt x="3048" y="133349"/>
                </a:lnTo>
                <a:lnTo>
                  <a:pt x="13716" y="133349"/>
                </a:lnTo>
                <a:lnTo>
                  <a:pt x="14478" y="132587"/>
                </a:lnTo>
                <a:lnTo>
                  <a:pt x="16002" y="132587"/>
                </a:lnTo>
                <a:lnTo>
                  <a:pt x="17526" y="131063"/>
                </a:lnTo>
                <a:lnTo>
                  <a:pt x="17526" y="14477"/>
                </a:lnTo>
                <a:lnTo>
                  <a:pt x="62484" y="131063"/>
                </a:lnTo>
                <a:lnTo>
                  <a:pt x="64008" y="132587"/>
                </a:lnTo>
                <a:lnTo>
                  <a:pt x="64770" y="132587"/>
                </a:lnTo>
                <a:lnTo>
                  <a:pt x="65532" y="133349"/>
                </a:lnTo>
                <a:lnTo>
                  <a:pt x="76962" y="133349"/>
                </a:lnTo>
                <a:lnTo>
                  <a:pt x="77724" y="132587"/>
                </a:lnTo>
                <a:lnTo>
                  <a:pt x="78486" y="132587"/>
                </a:lnTo>
                <a:lnTo>
                  <a:pt x="80010" y="131063"/>
                </a:lnTo>
                <a:lnTo>
                  <a:pt x="127254" y="14477"/>
                </a:lnTo>
                <a:lnTo>
                  <a:pt x="127254" y="131063"/>
                </a:lnTo>
                <a:lnTo>
                  <a:pt x="128778" y="132587"/>
                </a:lnTo>
                <a:lnTo>
                  <a:pt x="129540" y="132587"/>
                </a:lnTo>
                <a:lnTo>
                  <a:pt x="131064" y="133349"/>
                </a:lnTo>
                <a:lnTo>
                  <a:pt x="140970" y="133349"/>
                </a:lnTo>
                <a:lnTo>
                  <a:pt x="141732" y="132587"/>
                </a:lnTo>
                <a:lnTo>
                  <a:pt x="143256" y="132587"/>
                </a:lnTo>
                <a:lnTo>
                  <a:pt x="144780" y="1310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2240927" y="3735323"/>
            <a:ext cx="92710" cy="101600"/>
          </a:xfrm>
          <a:custGeom>
            <a:avLst/>
            <a:gdLst/>
            <a:ahLst/>
            <a:cxnLst/>
            <a:rect l="l" t="t" r="r" b="b"/>
            <a:pathLst>
              <a:path w="92710" h="101600">
                <a:moveTo>
                  <a:pt x="92201" y="57149"/>
                </a:moveTo>
                <a:lnTo>
                  <a:pt x="92201" y="41909"/>
                </a:lnTo>
                <a:lnTo>
                  <a:pt x="91439" y="35051"/>
                </a:lnTo>
                <a:lnTo>
                  <a:pt x="89153" y="28955"/>
                </a:lnTo>
                <a:lnTo>
                  <a:pt x="87629" y="22859"/>
                </a:lnTo>
                <a:lnTo>
                  <a:pt x="54863" y="84"/>
                </a:lnTo>
                <a:lnTo>
                  <a:pt x="38861" y="0"/>
                </a:lnTo>
                <a:lnTo>
                  <a:pt x="32003" y="761"/>
                </a:lnTo>
                <a:lnTo>
                  <a:pt x="25907" y="3809"/>
                </a:lnTo>
                <a:lnTo>
                  <a:pt x="20573" y="6095"/>
                </a:lnTo>
                <a:lnTo>
                  <a:pt x="15239" y="9905"/>
                </a:lnTo>
                <a:lnTo>
                  <a:pt x="7619" y="19049"/>
                </a:lnTo>
                <a:lnTo>
                  <a:pt x="4571" y="24383"/>
                </a:lnTo>
                <a:lnTo>
                  <a:pt x="3047" y="30479"/>
                </a:lnTo>
                <a:lnTo>
                  <a:pt x="761" y="37337"/>
                </a:lnTo>
                <a:lnTo>
                  <a:pt x="0" y="44195"/>
                </a:lnTo>
                <a:lnTo>
                  <a:pt x="0" y="59435"/>
                </a:lnTo>
                <a:lnTo>
                  <a:pt x="17525" y="94741"/>
                </a:lnTo>
                <a:lnTo>
                  <a:pt x="17525" y="44957"/>
                </a:lnTo>
                <a:lnTo>
                  <a:pt x="19049" y="35813"/>
                </a:lnTo>
                <a:lnTo>
                  <a:pt x="33527" y="16763"/>
                </a:lnTo>
                <a:lnTo>
                  <a:pt x="36575" y="15239"/>
                </a:lnTo>
                <a:lnTo>
                  <a:pt x="41147" y="13715"/>
                </a:lnTo>
                <a:lnTo>
                  <a:pt x="51815" y="13715"/>
                </a:lnTo>
                <a:lnTo>
                  <a:pt x="56387" y="15239"/>
                </a:lnTo>
                <a:lnTo>
                  <a:pt x="73913" y="41147"/>
                </a:lnTo>
                <a:lnTo>
                  <a:pt x="73913" y="93344"/>
                </a:lnTo>
                <a:lnTo>
                  <a:pt x="76199" y="91439"/>
                </a:lnTo>
                <a:lnTo>
                  <a:pt x="80009" y="86867"/>
                </a:lnTo>
                <a:lnTo>
                  <a:pt x="84581" y="82295"/>
                </a:lnTo>
                <a:lnTo>
                  <a:pt x="86867" y="76961"/>
                </a:lnTo>
                <a:lnTo>
                  <a:pt x="89153" y="70103"/>
                </a:lnTo>
                <a:lnTo>
                  <a:pt x="91439" y="64007"/>
                </a:lnTo>
                <a:lnTo>
                  <a:pt x="92201" y="57149"/>
                </a:lnTo>
                <a:close/>
              </a:path>
              <a:path w="92710" h="101600">
                <a:moveTo>
                  <a:pt x="73913" y="93344"/>
                </a:moveTo>
                <a:lnTo>
                  <a:pt x="73913" y="60959"/>
                </a:lnTo>
                <a:lnTo>
                  <a:pt x="72389" y="65531"/>
                </a:lnTo>
                <a:lnTo>
                  <a:pt x="71627" y="70103"/>
                </a:lnTo>
                <a:lnTo>
                  <a:pt x="70103" y="73913"/>
                </a:lnTo>
                <a:lnTo>
                  <a:pt x="40385" y="86867"/>
                </a:lnTo>
                <a:lnTo>
                  <a:pt x="35813" y="86105"/>
                </a:lnTo>
                <a:lnTo>
                  <a:pt x="32003" y="83819"/>
                </a:lnTo>
                <a:lnTo>
                  <a:pt x="28193" y="82295"/>
                </a:lnTo>
                <a:lnTo>
                  <a:pt x="21335" y="73151"/>
                </a:lnTo>
                <a:lnTo>
                  <a:pt x="19811" y="69341"/>
                </a:lnTo>
                <a:lnTo>
                  <a:pt x="17525" y="55625"/>
                </a:lnTo>
                <a:lnTo>
                  <a:pt x="17525" y="94741"/>
                </a:lnTo>
                <a:lnTo>
                  <a:pt x="19049" y="96011"/>
                </a:lnTo>
                <a:lnTo>
                  <a:pt x="25145" y="98297"/>
                </a:lnTo>
                <a:lnTo>
                  <a:pt x="30479" y="100583"/>
                </a:lnTo>
                <a:lnTo>
                  <a:pt x="36575" y="101261"/>
                </a:lnTo>
                <a:lnTo>
                  <a:pt x="52577" y="101345"/>
                </a:lnTo>
                <a:lnTo>
                  <a:pt x="59435" y="99821"/>
                </a:lnTo>
                <a:lnTo>
                  <a:pt x="71627" y="95249"/>
                </a:lnTo>
                <a:lnTo>
                  <a:pt x="73913" y="933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2357513" y="3736847"/>
            <a:ext cx="79375" cy="100330"/>
          </a:xfrm>
          <a:custGeom>
            <a:avLst/>
            <a:gdLst/>
            <a:ahLst/>
            <a:cxnLst/>
            <a:rect l="l" t="t" r="r" b="b"/>
            <a:pathLst>
              <a:path w="79375" h="100329">
                <a:moveTo>
                  <a:pt x="79248" y="96774"/>
                </a:moveTo>
                <a:lnTo>
                  <a:pt x="79248" y="1524"/>
                </a:lnTo>
                <a:lnTo>
                  <a:pt x="78486" y="1524"/>
                </a:lnTo>
                <a:lnTo>
                  <a:pt x="78486" y="761"/>
                </a:lnTo>
                <a:lnTo>
                  <a:pt x="77724" y="761"/>
                </a:lnTo>
                <a:lnTo>
                  <a:pt x="76962" y="0"/>
                </a:lnTo>
                <a:lnTo>
                  <a:pt x="64770" y="0"/>
                </a:lnTo>
                <a:lnTo>
                  <a:pt x="64008" y="761"/>
                </a:lnTo>
                <a:lnTo>
                  <a:pt x="63246" y="761"/>
                </a:lnTo>
                <a:lnTo>
                  <a:pt x="63246" y="1524"/>
                </a:lnTo>
                <a:lnTo>
                  <a:pt x="62484" y="1524"/>
                </a:lnTo>
                <a:lnTo>
                  <a:pt x="62484" y="67818"/>
                </a:lnTo>
                <a:lnTo>
                  <a:pt x="57912" y="73152"/>
                </a:lnTo>
                <a:lnTo>
                  <a:pt x="53340" y="77724"/>
                </a:lnTo>
                <a:lnTo>
                  <a:pt x="48768" y="80772"/>
                </a:lnTo>
                <a:lnTo>
                  <a:pt x="44958" y="83820"/>
                </a:lnTo>
                <a:lnTo>
                  <a:pt x="40386" y="85344"/>
                </a:lnTo>
                <a:lnTo>
                  <a:pt x="32766" y="85344"/>
                </a:lnTo>
                <a:lnTo>
                  <a:pt x="30480" y="84582"/>
                </a:lnTo>
                <a:lnTo>
                  <a:pt x="27432" y="83058"/>
                </a:lnTo>
                <a:lnTo>
                  <a:pt x="25146" y="82296"/>
                </a:lnTo>
                <a:lnTo>
                  <a:pt x="23622" y="80010"/>
                </a:lnTo>
                <a:lnTo>
                  <a:pt x="21336" y="77724"/>
                </a:lnTo>
                <a:lnTo>
                  <a:pt x="19812" y="75438"/>
                </a:lnTo>
                <a:lnTo>
                  <a:pt x="19050" y="73152"/>
                </a:lnTo>
                <a:lnTo>
                  <a:pt x="18288" y="70104"/>
                </a:lnTo>
                <a:lnTo>
                  <a:pt x="16764" y="62484"/>
                </a:lnTo>
                <a:lnTo>
                  <a:pt x="16764" y="1524"/>
                </a:lnTo>
                <a:lnTo>
                  <a:pt x="16002" y="1524"/>
                </a:lnTo>
                <a:lnTo>
                  <a:pt x="16002" y="761"/>
                </a:lnTo>
                <a:lnTo>
                  <a:pt x="15240" y="761"/>
                </a:lnTo>
                <a:lnTo>
                  <a:pt x="14478" y="0"/>
                </a:lnTo>
                <a:lnTo>
                  <a:pt x="2286" y="0"/>
                </a:lnTo>
                <a:lnTo>
                  <a:pt x="1524" y="761"/>
                </a:lnTo>
                <a:lnTo>
                  <a:pt x="762" y="761"/>
                </a:lnTo>
                <a:lnTo>
                  <a:pt x="762" y="1524"/>
                </a:lnTo>
                <a:lnTo>
                  <a:pt x="0" y="1524"/>
                </a:lnTo>
                <a:lnTo>
                  <a:pt x="0" y="65532"/>
                </a:lnTo>
                <a:lnTo>
                  <a:pt x="17526" y="96774"/>
                </a:lnTo>
                <a:lnTo>
                  <a:pt x="21336" y="99060"/>
                </a:lnTo>
                <a:lnTo>
                  <a:pt x="26670" y="99822"/>
                </a:lnTo>
                <a:lnTo>
                  <a:pt x="38100" y="99822"/>
                </a:lnTo>
                <a:lnTo>
                  <a:pt x="64008" y="83058"/>
                </a:lnTo>
                <a:lnTo>
                  <a:pt x="64008" y="96012"/>
                </a:lnTo>
                <a:lnTo>
                  <a:pt x="64770" y="96774"/>
                </a:lnTo>
                <a:lnTo>
                  <a:pt x="64770" y="97536"/>
                </a:lnTo>
                <a:lnTo>
                  <a:pt x="65532" y="97536"/>
                </a:lnTo>
                <a:lnTo>
                  <a:pt x="66294" y="98298"/>
                </a:lnTo>
                <a:lnTo>
                  <a:pt x="76962" y="98298"/>
                </a:lnTo>
                <a:lnTo>
                  <a:pt x="77724" y="97536"/>
                </a:lnTo>
                <a:lnTo>
                  <a:pt x="78486" y="97536"/>
                </a:lnTo>
                <a:lnTo>
                  <a:pt x="79248" y="967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2469527" y="3692652"/>
            <a:ext cx="0" cy="142240"/>
          </a:xfrm>
          <a:custGeom>
            <a:avLst/>
            <a:gdLst/>
            <a:ahLst/>
            <a:cxnLst/>
            <a:rect l="l" t="t" r="r" b="b"/>
            <a:pathLst>
              <a:path h="142239">
                <a:moveTo>
                  <a:pt x="0" y="0"/>
                </a:moveTo>
                <a:lnTo>
                  <a:pt x="0" y="14173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470924" y="3692652"/>
            <a:ext cx="0" cy="142875"/>
          </a:xfrm>
          <a:custGeom>
            <a:avLst/>
            <a:gdLst/>
            <a:ahLst/>
            <a:cxnLst/>
            <a:rect l="l" t="t" r="r" b="b"/>
            <a:pathLst>
              <a:path h="142875">
                <a:moveTo>
                  <a:pt x="0" y="0"/>
                </a:moveTo>
                <a:lnTo>
                  <a:pt x="0" y="14236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2477274" y="3691890"/>
            <a:ext cx="0" cy="143510"/>
          </a:xfrm>
          <a:custGeom>
            <a:avLst/>
            <a:gdLst/>
            <a:ahLst/>
            <a:cxnLst/>
            <a:rect l="l" t="t" r="r" b="b"/>
            <a:pathLst>
              <a:path h="143510">
                <a:moveTo>
                  <a:pt x="0" y="0"/>
                </a:moveTo>
                <a:lnTo>
                  <a:pt x="0" y="143256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2483624" y="3692652"/>
            <a:ext cx="0" cy="142240"/>
          </a:xfrm>
          <a:custGeom>
            <a:avLst/>
            <a:gdLst/>
            <a:ahLst/>
            <a:cxnLst/>
            <a:rect l="l" t="t" r="r" b="b"/>
            <a:pathLst>
              <a:path h="142239">
                <a:moveTo>
                  <a:pt x="0" y="0"/>
                </a:moveTo>
                <a:lnTo>
                  <a:pt x="0" y="14211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2485148" y="3693414"/>
            <a:ext cx="0" cy="140335"/>
          </a:xfrm>
          <a:custGeom>
            <a:avLst/>
            <a:gdLst/>
            <a:ahLst/>
            <a:cxnLst/>
            <a:rect l="l" t="t" r="r" b="b"/>
            <a:pathLst>
              <a:path h="140335">
                <a:moveTo>
                  <a:pt x="0" y="0"/>
                </a:moveTo>
                <a:lnTo>
                  <a:pt x="0" y="14020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2514485" y="3698747"/>
            <a:ext cx="19050" cy="136525"/>
          </a:xfrm>
          <a:custGeom>
            <a:avLst/>
            <a:gdLst/>
            <a:ahLst/>
            <a:cxnLst/>
            <a:rect l="l" t="t" r="r" b="b"/>
            <a:pathLst>
              <a:path w="19050" h="136525">
                <a:moveTo>
                  <a:pt x="3048" y="134874"/>
                </a:moveTo>
                <a:lnTo>
                  <a:pt x="3047" y="39624"/>
                </a:lnTo>
                <a:lnTo>
                  <a:pt x="2285" y="39624"/>
                </a:lnTo>
                <a:lnTo>
                  <a:pt x="2285" y="134874"/>
                </a:lnTo>
                <a:lnTo>
                  <a:pt x="3048" y="134874"/>
                </a:lnTo>
                <a:close/>
              </a:path>
              <a:path w="19050" h="136525">
                <a:moveTo>
                  <a:pt x="18288" y="135636"/>
                </a:moveTo>
                <a:lnTo>
                  <a:pt x="18287" y="38861"/>
                </a:lnTo>
                <a:lnTo>
                  <a:pt x="17525" y="38861"/>
                </a:lnTo>
                <a:lnTo>
                  <a:pt x="16763" y="38100"/>
                </a:lnTo>
                <a:lnTo>
                  <a:pt x="4571" y="38100"/>
                </a:lnTo>
                <a:lnTo>
                  <a:pt x="3809" y="38861"/>
                </a:lnTo>
                <a:lnTo>
                  <a:pt x="3047" y="38861"/>
                </a:lnTo>
                <a:lnTo>
                  <a:pt x="3048" y="135636"/>
                </a:lnTo>
                <a:lnTo>
                  <a:pt x="3810" y="135636"/>
                </a:lnTo>
                <a:lnTo>
                  <a:pt x="4571" y="136398"/>
                </a:lnTo>
                <a:lnTo>
                  <a:pt x="16764" y="136398"/>
                </a:lnTo>
                <a:lnTo>
                  <a:pt x="17526" y="135636"/>
                </a:lnTo>
                <a:lnTo>
                  <a:pt x="18288" y="135636"/>
                </a:lnTo>
                <a:close/>
              </a:path>
              <a:path w="19050" h="136525">
                <a:moveTo>
                  <a:pt x="19050" y="134874"/>
                </a:moveTo>
                <a:lnTo>
                  <a:pt x="19049" y="39624"/>
                </a:lnTo>
                <a:lnTo>
                  <a:pt x="18287" y="39624"/>
                </a:lnTo>
                <a:lnTo>
                  <a:pt x="18288" y="134874"/>
                </a:lnTo>
                <a:lnTo>
                  <a:pt x="19050" y="134874"/>
                </a:lnTo>
                <a:close/>
              </a:path>
              <a:path w="19050" h="136525">
                <a:moveTo>
                  <a:pt x="21335" y="13716"/>
                </a:moveTo>
                <a:lnTo>
                  <a:pt x="14477" y="0"/>
                </a:lnTo>
                <a:lnTo>
                  <a:pt x="6857" y="0"/>
                </a:lnTo>
                <a:lnTo>
                  <a:pt x="3809" y="762"/>
                </a:lnTo>
                <a:lnTo>
                  <a:pt x="2285" y="2285"/>
                </a:lnTo>
                <a:lnTo>
                  <a:pt x="761" y="3048"/>
                </a:lnTo>
                <a:lnTo>
                  <a:pt x="0" y="6096"/>
                </a:lnTo>
                <a:lnTo>
                  <a:pt x="0" y="13716"/>
                </a:lnTo>
                <a:lnTo>
                  <a:pt x="761" y="16764"/>
                </a:lnTo>
                <a:lnTo>
                  <a:pt x="2285" y="18287"/>
                </a:lnTo>
                <a:lnTo>
                  <a:pt x="3809" y="19050"/>
                </a:lnTo>
                <a:lnTo>
                  <a:pt x="6857" y="19812"/>
                </a:lnTo>
                <a:lnTo>
                  <a:pt x="14477" y="19812"/>
                </a:lnTo>
                <a:lnTo>
                  <a:pt x="17525" y="19050"/>
                </a:lnTo>
                <a:lnTo>
                  <a:pt x="19049" y="18287"/>
                </a:lnTo>
                <a:lnTo>
                  <a:pt x="20573" y="16764"/>
                </a:lnTo>
                <a:lnTo>
                  <a:pt x="21335" y="137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2564777" y="3738371"/>
            <a:ext cx="79375" cy="97155"/>
          </a:xfrm>
          <a:custGeom>
            <a:avLst/>
            <a:gdLst/>
            <a:ahLst/>
            <a:cxnLst/>
            <a:rect l="l" t="t" r="r" b="b"/>
            <a:pathLst>
              <a:path w="79375" h="97154">
                <a:moveTo>
                  <a:pt x="762" y="95249"/>
                </a:moveTo>
                <a:lnTo>
                  <a:pt x="762" y="0"/>
                </a:lnTo>
                <a:lnTo>
                  <a:pt x="0" y="0"/>
                </a:lnTo>
                <a:lnTo>
                  <a:pt x="0" y="94487"/>
                </a:lnTo>
                <a:lnTo>
                  <a:pt x="762" y="95249"/>
                </a:lnTo>
                <a:close/>
              </a:path>
              <a:path w="79375" h="97154">
                <a:moveTo>
                  <a:pt x="79248" y="95249"/>
                </a:moveTo>
                <a:lnTo>
                  <a:pt x="79248" y="25145"/>
                </a:lnTo>
                <a:lnTo>
                  <a:pt x="77724" y="20573"/>
                </a:lnTo>
                <a:lnTo>
                  <a:pt x="76962" y="16001"/>
                </a:lnTo>
                <a:lnTo>
                  <a:pt x="74676" y="11429"/>
                </a:lnTo>
                <a:lnTo>
                  <a:pt x="72390" y="8381"/>
                </a:lnTo>
                <a:lnTo>
                  <a:pt x="70104" y="4571"/>
                </a:lnTo>
                <a:lnTo>
                  <a:pt x="66294" y="2285"/>
                </a:lnTo>
                <a:lnTo>
                  <a:pt x="61722" y="0"/>
                </a:lnTo>
                <a:lnTo>
                  <a:pt x="57912" y="-2286"/>
                </a:lnTo>
                <a:lnTo>
                  <a:pt x="52578" y="-3048"/>
                </a:lnTo>
                <a:lnTo>
                  <a:pt x="41148" y="-3048"/>
                </a:lnTo>
                <a:lnTo>
                  <a:pt x="15240" y="13715"/>
                </a:lnTo>
                <a:lnTo>
                  <a:pt x="15240" y="0"/>
                </a:lnTo>
                <a:lnTo>
                  <a:pt x="14478" y="0"/>
                </a:lnTo>
                <a:lnTo>
                  <a:pt x="14478" y="-762"/>
                </a:lnTo>
                <a:lnTo>
                  <a:pt x="13716" y="-762"/>
                </a:lnTo>
                <a:lnTo>
                  <a:pt x="12954" y="-1524"/>
                </a:lnTo>
                <a:lnTo>
                  <a:pt x="2286" y="-1524"/>
                </a:lnTo>
                <a:lnTo>
                  <a:pt x="1524" y="-762"/>
                </a:lnTo>
                <a:lnTo>
                  <a:pt x="762" y="-762"/>
                </a:lnTo>
                <a:lnTo>
                  <a:pt x="762" y="96011"/>
                </a:lnTo>
                <a:lnTo>
                  <a:pt x="1524" y="96011"/>
                </a:lnTo>
                <a:lnTo>
                  <a:pt x="2286" y="96773"/>
                </a:lnTo>
                <a:lnTo>
                  <a:pt x="14478" y="96773"/>
                </a:lnTo>
                <a:lnTo>
                  <a:pt x="15240" y="96011"/>
                </a:lnTo>
                <a:lnTo>
                  <a:pt x="16002" y="96011"/>
                </a:lnTo>
                <a:lnTo>
                  <a:pt x="16002" y="95249"/>
                </a:lnTo>
                <a:lnTo>
                  <a:pt x="16764" y="95249"/>
                </a:lnTo>
                <a:lnTo>
                  <a:pt x="16764" y="28955"/>
                </a:lnTo>
                <a:lnTo>
                  <a:pt x="21336" y="23621"/>
                </a:lnTo>
                <a:lnTo>
                  <a:pt x="25908" y="19049"/>
                </a:lnTo>
                <a:lnTo>
                  <a:pt x="30480" y="16001"/>
                </a:lnTo>
                <a:lnTo>
                  <a:pt x="34290" y="12953"/>
                </a:lnTo>
                <a:lnTo>
                  <a:pt x="38862" y="11429"/>
                </a:lnTo>
                <a:lnTo>
                  <a:pt x="46482" y="11429"/>
                </a:lnTo>
                <a:lnTo>
                  <a:pt x="49530" y="12191"/>
                </a:lnTo>
                <a:lnTo>
                  <a:pt x="51816" y="12953"/>
                </a:lnTo>
                <a:lnTo>
                  <a:pt x="56388" y="16001"/>
                </a:lnTo>
                <a:lnTo>
                  <a:pt x="57912" y="19049"/>
                </a:lnTo>
                <a:lnTo>
                  <a:pt x="60960" y="23621"/>
                </a:lnTo>
                <a:lnTo>
                  <a:pt x="61722" y="26669"/>
                </a:lnTo>
                <a:lnTo>
                  <a:pt x="62484" y="30479"/>
                </a:lnTo>
                <a:lnTo>
                  <a:pt x="62484" y="94487"/>
                </a:lnTo>
                <a:lnTo>
                  <a:pt x="64008" y="96011"/>
                </a:lnTo>
                <a:lnTo>
                  <a:pt x="64770" y="96011"/>
                </a:lnTo>
                <a:lnTo>
                  <a:pt x="64770" y="96773"/>
                </a:lnTo>
                <a:lnTo>
                  <a:pt x="76962" y="96773"/>
                </a:lnTo>
                <a:lnTo>
                  <a:pt x="77724" y="96011"/>
                </a:lnTo>
                <a:lnTo>
                  <a:pt x="78486" y="96011"/>
                </a:lnTo>
                <a:lnTo>
                  <a:pt x="79248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2725559" y="3701796"/>
            <a:ext cx="102235" cy="133350"/>
          </a:xfrm>
          <a:custGeom>
            <a:avLst/>
            <a:gdLst/>
            <a:ahLst/>
            <a:cxnLst/>
            <a:rect l="l" t="t" r="r" b="b"/>
            <a:pathLst>
              <a:path w="102235" h="133350">
                <a:moveTo>
                  <a:pt x="102107" y="64770"/>
                </a:moveTo>
                <a:lnTo>
                  <a:pt x="91439" y="22860"/>
                </a:lnTo>
                <a:lnTo>
                  <a:pt x="50243" y="815"/>
                </a:lnTo>
                <a:lnTo>
                  <a:pt x="36575" y="0"/>
                </a:lnTo>
                <a:lnTo>
                  <a:pt x="5333" y="0"/>
                </a:lnTo>
                <a:lnTo>
                  <a:pt x="2285" y="1524"/>
                </a:lnTo>
                <a:lnTo>
                  <a:pt x="761" y="3048"/>
                </a:lnTo>
                <a:lnTo>
                  <a:pt x="0" y="4572"/>
                </a:lnTo>
                <a:lnTo>
                  <a:pt x="0" y="128778"/>
                </a:lnTo>
                <a:lnTo>
                  <a:pt x="761" y="130302"/>
                </a:lnTo>
                <a:lnTo>
                  <a:pt x="2285" y="131064"/>
                </a:lnTo>
                <a:lnTo>
                  <a:pt x="3809" y="132588"/>
                </a:lnTo>
                <a:lnTo>
                  <a:pt x="5333" y="133350"/>
                </a:lnTo>
                <a:lnTo>
                  <a:pt x="17525" y="133296"/>
                </a:lnTo>
                <a:lnTo>
                  <a:pt x="17525" y="14478"/>
                </a:lnTo>
                <a:lnTo>
                  <a:pt x="44957" y="14478"/>
                </a:lnTo>
                <a:lnTo>
                  <a:pt x="79247" y="38862"/>
                </a:lnTo>
                <a:lnTo>
                  <a:pt x="80771" y="44958"/>
                </a:lnTo>
                <a:lnTo>
                  <a:pt x="83057" y="51054"/>
                </a:lnTo>
                <a:lnTo>
                  <a:pt x="83819" y="57912"/>
                </a:lnTo>
                <a:lnTo>
                  <a:pt x="83819" y="116669"/>
                </a:lnTo>
                <a:lnTo>
                  <a:pt x="87230" y="113831"/>
                </a:lnTo>
                <a:lnTo>
                  <a:pt x="93627" y="104605"/>
                </a:lnTo>
                <a:lnTo>
                  <a:pt x="99286" y="90553"/>
                </a:lnTo>
                <a:lnTo>
                  <a:pt x="101344" y="78483"/>
                </a:lnTo>
                <a:lnTo>
                  <a:pt x="102107" y="64770"/>
                </a:lnTo>
                <a:close/>
              </a:path>
              <a:path w="102235" h="133350">
                <a:moveTo>
                  <a:pt x="83819" y="116669"/>
                </a:moveTo>
                <a:lnTo>
                  <a:pt x="83819" y="74676"/>
                </a:lnTo>
                <a:lnTo>
                  <a:pt x="83057" y="82296"/>
                </a:lnTo>
                <a:lnTo>
                  <a:pt x="80771" y="88392"/>
                </a:lnTo>
                <a:lnTo>
                  <a:pt x="57149" y="115062"/>
                </a:lnTo>
                <a:lnTo>
                  <a:pt x="51815" y="117348"/>
                </a:lnTo>
                <a:lnTo>
                  <a:pt x="44957" y="118033"/>
                </a:lnTo>
                <a:lnTo>
                  <a:pt x="17525" y="118110"/>
                </a:lnTo>
                <a:lnTo>
                  <a:pt x="17525" y="133296"/>
                </a:lnTo>
                <a:lnTo>
                  <a:pt x="41446" y="133177"/>
                </a:lnTo>
                <a:lnTo>
                  <a:pt x="54111" y="131569"/>
                </a:lnTo>
                <a:lnTo>
                  <a:pt x="65998" y="128027"/>
                </a:lnTo>
                <a:lnTo>
                  <a:pt x="76673" y="122617"/>
                </a:lnTo>
                <a:lnTo>
                  <a:pt x="83819" y="1166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2850527" y="3738371"/>
            <a:ext cx="54610" cy="97155"/>
          </a:xfrm>
          <a:custGeom>
            <a:avLst/>
            <a:gdLst/>
            <a:ahLst/>
            <a:cxnLst/>
            <a:rect l="l" t="t" r="r" b="b"/>
            <a:pathLst>
              <a:path w="54610" h="97154">
                <a:moveTo>
                  <a:pt x="761" y="95250"/>
                </a:moveTo>
                <a:lnTo>
                  <a:pt x="761" y="0"/>
                </a:lnTo>
                <a:lnTo>
                  <a:pt x="0" y="0"/>
                </a:lnTo>
                <a:lnTo>
                  <a:pt x="0" y="94488"/>
                </a:lnTo>
                <a:lnTo>
                  <a:pt x="761" y="95250"/>
                </a:lnTo>
                <a:close/>
              </a:path>
              <a:path w="54610" h="97154">
                <a:moveTo>
                  <a:pt x="53339" y="14478"/>
                </a:moveTo>
                <a:lnTo>
                  <a:pt x="53339" y="0"/>
                </a:lnTo>
                <a:lnTo>
                  <a:pt x="51815" y="-1523"/>
                </a:lnTo>
                <a:lnTo>
                  <a:pt x="49529" y="-1523"/>
                </a:lnTo>
                <a:lnTo>
                  <a:pt x="48767" y="-2285"/>
                </a:lnTo>
                <a:lnTo>
                  <a:pt x="47243" y="-2285"/>
                </a:lnTo>
                <a:lnTo>
                  <a:pt x="45719" y="-3047"/>
                </a:lnTo>
                <a:lnTo>
                  <a:pt x="36575" y="-3047"/>
                </a:lnTo>
                <a:lnTo>
                  <a:pt x="35051" y="-2285"/>
                </a:lnTo>
                <a:lnTo>
                  <a:pt x="32765" y="-2285"/>
                </a:lnTo>
                <a:lnTo>
                  <a:pt x="30479" y="-761"/>
                </a:lnTo>
                <a:lnTo>
                  <a:pt x="28955" y="0"/>
                </a:lnTo>
                <a:lnTo>
                  <a:pt x="26669" y="1524"/>
                </a:lnTo>
                <a:lnTo>
                  <a:pt x="24383" y="3810"/>
                </a:lnTo>
                <a:lnTo>
                  <a:pt x="22859" y="6096"/>
                </a:lnTo>
                <a:lnTo>
                  <a:pt x="17525" y="11430"/>
                </a:lnTo>
                <a:lnTo>
                  <a:pt x="15239" y="15240"/>
                </a:lnTo>
                <a:lnTo>
                  <a:pt x="15239" y="0"/>
                </a:lnTo>
                <a:lnTo>
                  <a:pt x="14477" y="0"/>
                </a:lnTo>
                <a:lnTo>
                  <a:pt x="14477" y="-761"/>
                </a:lnTo>
                <a:lnTo>
                  <a:pt x="13715" y="-761"/>
                </a:lnTo>
                <a:lnTo>
                  <a:pt x="12953" y="-1523"/>
                </a:lnTo>
                <a:lnTo>
                  <a:pt x="2285" y="-1523"/>
                </a:lnTo>
                <a:lnTo>
                  <a:pt x="1523" y="-761"/>
                </a:lnTo>
                <a:lnTo>
                  <a:pt x="761" y="-761"/>
                </a:lnTo>
                <a:lnTo>
                  <a:pt x="761" y="96012"/>
                </a:lnTo>
                <a:lnTo>
                  <a:pt x="1523" y="96012"/>
                </a:lnTo>
                <a:lnTo>
                  <a:pt x="2285" y="96774"/>
                </a:lnTo>
                <a:lnTo>
                  <a:pt x="14477" y="96774"/>
                </a:lnTo>
                <a:lnTo>
                  <a:pt x="15239" y="96012"/>
                </a:lnTo>
                <a:lnTo>
                  <a:pt x="16001" y="96012"/>
                </a:lnTo>
                <a:lnTo>
                  <a:pt x="16001" y="95250"/>
                </a:lnTo>
                <a:lnTo>
                  <a:pt x="16763" y="95250"/>
                </a:lnTo>
                <a:lnTo>
                  <a:pt x="16763" y="32766"/>
                </a:lnTo>
                <a:lnTo>
                  <a:pt x="19049" y="28956"/>
                </a:lnTo>
                <a:lnTo>
                  <a:pt x="21335" y="25908"/>
                </a:lnTo>
                <a:lnTo>
                  <a:pt x="23621" y="23622"/>
                </a:lnTo>
                <a:lnTo>
                  <a:pt x="25907" y="20574"/>
                </a:lnTo>
                <a:lnTo>
                  <a:pt x="28955" y="17526"/>
                </a:lnTo>
                <a:lnTo>
                  <a:pt x="31241" y="16002"/>
                </a:lnTo>
                <a:lnTo>
                  <a:pt x="32765" y="14478"/>
                </a:lnTo>
                <a:lnTo>
                  <a:pt x="35813" y="12954"/>
                </a:lnTo>
                <a:lnTo>
                  <a:pt x="43433" y="12954"/>
                </a:lnTo>
                <a:lnTo>
                  <a:pt x="44957" y="13716"/>
                </a:lnTo>
                <a:lnTo>
                  <a:pt x="45719" y="13716"/>
                </a:lnTo>
                <a:lnTo>
                  <a:pt x="46481" y="14478"/>
                </a:lnTo>
                <a:lnTo>
                  <a:pt x="48767" y="14478"/>
                </a:lnTo>
                <a:lnTo>
                  <a:pt x="49529" y="15240"/>
                </a:lnTo>
                <a:lnTo>
                  <a:pt x="52577" y="15240"/>
                </a:lnTo>
                <a:lnTo>
                  <a:pt x="53339" y="14478"/>
                </a:lnTo>
                <a:close/>
              </a:path>
              <a:path w="54610" h="97154">
                <a:moveTo>
                  <a:pt x="54101" y="12954"/>
                </a:moveTo>
                <a:lnTo>
                  <a:pt x="54101" y="1524"/>
                </a:lnTo>
                <a:lnTo>
                  <a:pt x="53339" y="1524"/>
                </a:lnTo>
                <a:lnTo>
                  <a:pt x="53339" y="13716"/>
                </a:lnTo>
                <a:lnTo>
                  <a:pt x="54101" y="129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2915297" y="3777996"/>
            <a:ext cx="75565" cy="59055"/>
          </a:xfrm>
          <a:custGeom>
            <a:avLst/>
            <a:gdLst/>
            <a:ahLst/>
            <a:cxnLst/>
            <a:rect l="l" t="t" r="r" b="b"/>
            <a:pathLst>
              <a:path w="75564" h="59054">
                <a:moveTo>
                  <a:pt x="58673" y="12191"/>
                </a:moveTo>
                <a:lnTo>
                  <a:pt x="58673" y="0"/>
                </a:lnTo>
                <a:lnTo>
                  <a:pt x="38861" y="0"/>
                </a:lnTo>
                <a:lnTo>
                  <a:pt x="761" y="20573"/>
                </a:lnTo>
                <a:lnTo>
                  <a:pt x="0" y="25145"/>
                </a:lnTo>
                <a:lnTo>
                  <a:pt x="0" y="35051"/>
                </a:lnTo>
                <a:lnTo>
                  <a:pt x="761" y="38861"/>
                </a:lnTo>
                <a:lnTo>
                  <a:pt x="2285" y="42671"/>
                </a:lnTo>
                <a:lnTo>
                  <a:pt x="5333" y="48767"/>
                </a:lnTo>
                <a:lnTo>
                  <a:pt x="8381" y="51053"/>
                </a:lnTo>
                <a:lnTo>
                  <a:pt x="11429" y="54101"/>
                </a:lnTo>
                <a:lnTo>
                  <a:pt x="14477" y="55625"/>
                </a:lnTo>
                <a:lnTo>
                  <a:pt x="16763" y="56540"/>
                </a:lnTo>
                <a:lnTo>
                  <a:pt x="16763" y="26669"/>
                </a:lnTo>
                <a:lnTo>
                  <a:pt x="18287" y="22097"/>
                </a:lnTo>
                <a:lnTo>
                  <a:pt x="35813" y="12191"/>
                </a:lnTo>
                <a:lnTo>
                  <a:pt x="58673" y="12191"/>
                </a:lnTo>
                <a:close/>
              </a:path>
              <a:path w="75564" h="59054">
                <a:moveTo>
                  <a:pt x="75437" y="55625"/>
                </a:moveTo>
                <a:lnTo>
                  <a:pt x="75437" y="-13716"/>
                </a:lnTo>
                <a:lnTo>
                  <a:pt x="74675" y="-19050"/>
                </a:lnTo>
                <a:lnTo>
                  <a:pt x="45719" y="-42672"/>
                </a:lnTo>
                <a:lnTo>
                  <a:pt x="32003" y="-42672"/>
                </a:lnTo>
                <a:lnTo>
                  <a:pt x="28193" y="-41910"/>
                </a:lnTo>
                <a:lnTo>
                  <a:pt x="19049" y="-39624"/>
                </a:lnTo>
                <a:lnTo>
                  <a:pt x="16001" y="-38100"/>
                </a:lnTo>
                <a:lnTo>
                  <a:pt x="12953" y="-37338"/>
                </a:lnTo>
                <a:lnTo>
                  <a:pt x="11429" y="-35814"/>
                </a:lnTo>
                <a:lnTo>
                  <a:pt x="9143" y="-35052"/>
                </a:lnTo>
                <a:lnTo>
                  <a:pt x="6857" y="-33528"/>
                </a:lnTo>
                <a:lnTo>
                  <a:pt x="4571" y="-31242"/>
                </a:lnTo>
                <a:lnTo>
                  <a:pt x="4571" y="-21336"/>
                </a:lnTo>
                <a:lnTo>
                  <a:pt x="5333" y="-21336"/>
                </a:lnTo>
                <a:lnTo>
                  <a:pt x="5333" y="-20574"/>
                </a:lnTo>
                <a:lnTo>
                  <a:pt x="6095" y="-20574"/>
                </a:lnTo>
                <a:lnTo>
                  <a:pt x="6095" y="-19812"/>
                </a:lnTo>
                <a:lnTo>
                  <a:pt x="9905" y="-19812"/>
                </a:lnTo>
                <a:lnTo>
                  <a:pt x="11429" y="-21336"/>
                </a:lnTo>
                <a:lnTo>
                  <a:pt x="12953" y="-22098"/>
                </a:lnTo>
                <a:lnTo>
                  <a:pt x="15239" y="-22860"/>
                </a:lnTo>
                <a:lnTo>
                  <a:pt x="17525" y="-24384"/>
                </a:lnTo>
                <a:lnTo>
                  <a:pt x="19811" y="-25146"/>
                </a:lnTo>
                <a:lnTo>
                  <a:pt x="22859" y="-26670"/>
                </a:lnTo>
                <a:lnTo>
                  <a:pt x="26669" y="-27432"/>
                </a:lnTo>
                <a:lnTo>
                  <a:pt x="29717" y="-28194"/>
                </a:lnTo>
                <a:lnTo>
                  <a:pt x="33527" y="-28956"/>
                </a:lnTo>
                <a:lnTo>
                  <a:pt x="44957" y="-28956"/>
                </a:lnTo>
                <a:lnTo>
                  <a:pt x="47243" y="-27432"/>
                </a:lnTo>
                <a:lnTo>
                  <a:pt x="50291" y="-26670"/>
                </a:lnTo>
                <a:lnTo>
                  <a:pt x="52577" y="-25146"/>
                </a:lnTo>
                <a:lnTo>
                  <a:pt x="55625" y="-22098"/>
                </a:lnTo>
                <a:lnTo>
                  <a:pt x="57149" y="-19812"/>
                </a:lnTo>
                <a:lnTo>
                  <a:pt x="58673" y="-13716"/>
                </a:lnTo>
                <a:lnTo>
                  <a:pt x="58673" y="47701"/>
                </a:lnTo>
                <a:lnTo>
                  <a:pt x="60959" y="44957"/>
                </a:lnTo>
                <a:lnTo>
                  <a:pt x="60959" y="55625"/>
                </a:lnTo>
                <a:lnTo>
                  <a:pt x="61721" y="56387"/>
                </a:lnTo>
                <a:lnTo>
                  <a:pt x="62483" y="56387"/>
                </a:lnTo>
                <a:lnTo>
                  <a:pt x="63245" y="57149"/>
                </a:lnTo>
                <a:lnTo>
                  <a:pt x="73151" y="57149"/>
                </a:lnTo>
                <a:lnTo>
                  <a:pt x="73913" y="56387"/>
                </a:lnTo>
                <a:lnTo>
                  <a:pt x="74675" y="56387"/>
                </a:lnTo>
                <a:lnTo>
                  <a:pt x="75437" y="55625"/>
                </a:lnTo>
                <a:close/>
              </a:path>
              <a:path w="75564" h="59054">
                <a:moveTo>
                  <a:pt x="58673" y="47701"/>
                </a:moveTo>
                <a:lnTo>
                  <a:pt x="58673" y="32003"/>
                </a:lnTo>
                <a:lnTo>
                  <a:pt x="54863" y="36575"/>
                </a:lnTo>
                <a:lnTo>
                  <a:pt x="50291" y="39623"/>
                </a:lnTo>
                <a:lnTo>
                  <a:pt x="42671" y="44195"/>
                </a:lnTo>
                <a:lnTo>
                  <a:pt x="38861" y="45719"/>
                </a:lnTo>
                <a:lnTo>
                  <a:pt x="28955" y="45719"/>
                </a:lnTo>
                <a:lnTo>
                  <a:pt x="24383" y="44195"/>
                </a:lnTo>
                <a:lnTo>
                  <a:pt x="18287" y="38099"/>
                </a:lnTo>
                <a:lnTo>
                  <a:pt x="16763" y="34289"/>
                </a:lnTo>
                <a:lnTo>
                  <a:pt x="16763" y="56540"/>
                </a:lnTo>
                <a:lnTo>
                  <a:pt x="18287" y="57149"/>
                </a:lnTo>
                <a:lnTo>
                  <a:pt x="22097" y="57911"/>
                </a:lnTo>
                <a:lnTo>
                  <a:pt x="26669" y="58673"/>
                </a:lnTo>
                <a:lnTo>
                  <a:pt x="37337" y="58673"/>
                </a:lnTo>
                <a:lnTo>
                  <a:pt x="42671" y="57149"/>
                </a:lnTo>
                <a:lnTo>
                  <a:pt x="47243" y="54863"/>
                </a:lnTo>
                <a:lnTo>
                  <a:pt x="52577" y="52577"/>
                </a:lnTo>
                <a:lnTo>
                  <a:pt x="57149" y="49529"/>
                </a:lnTo>
                <a:lnTo>
                  <a:pt x="58673" y="477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019691" y="3735323"/>
            <a:ext cx="85725" cy="137160"/>
          </a:xfrm>
          <a:custGeom>
            <a:avLst/>
            <a:gdLst/>
            <a:ahLst/>
            <a:cxnLst/>
            <a:rect l="l" t="t" r="r" b="b"/>
            <a:pathLst>
              <a:path w="85725" h="137160">
                <a:moveTo>
                  <a:pt x="761" y="134873"/>
                </a:moveTo>
                <a:lnTo>
                  <a:pt x="761" y="3047"/>
                </a:lnTo>
                <a:lnTo>
                  <a:pt x="0" y="3809"/>
                </a:lnTo>
                <a:lnTo>
                  <a:pt x="0" y="134111"/>
                </a:lnTo>
                <a:lnTo>
                  <a:pt x="761" y="134873"/>
                </a:lnTo>
                <a:close/>
              </a:path>
              <a:path w="85725" h="137160">
                <a:moveTo>
                  <a:pt x="15239" y="136397"/>
                </a:moveTo>
                <a:lnTo>
                  <a:pt x="15239" y="3047"/>
                </a:lnTo>
                <a:lnTo>
                  <a:pt x="14477" y="2285"/>
                </a:lnTo>
                <a:lnTo>
                  <a:pt x="13715" y="2285"/>
                </a:lnTo>
                <a:lnTo>
                  <a:pt x="12953" y="1523"/>
                </a:lnTo>
                <a:lnTo>
                  <a:pt x="2285" y="1523"/>
                </a:lnTo>
                <a:lnTo>
                  <a:pt x="1523" y="2285"/>
                </a:lnTo>
                <a:lnTo>
                  <a:pt x="761" y="2285"/>
                </a:lnTo>
                <a:lnTo>
                  <a:pt x="761" y="135635"/>
                </a:lnTo>
                <a:lnTo>
                  <a:pt x="2285" y="135635"/>
                </a:lnTo>
                <a:lnTo>
                  <a:pt x="3047" y="136397"/>
                </a:lnTo>
                <a:lnTo>
                  <a:pt x="6095" y="136397"/>
                </a:lnTo>
                <a:lnTo>
                  <a:pt x="6857" y="137159"/>
                </a:lnTo>
                <a:lnTo>
                  <a:pt x="10667" y="137159"/>
                </a:lnTo>
                <a:lnTo>
                  <a:pt x="12191" y="136397"/>
                </a:lnTo>
                <a:lnTo>
                  <a:pt x="15239" y="136397"/>
                </a:lnTo>
                <a:close/>
              </a:path>
              <a:path w="85725" h="137160">
                <a:moveTo>
                  <a:pt x="85343" y="57149"/>
                </a:moveTo>
                <a:lnTo>
                  <a:pt x="85343" y="42671"/>
                </a:lnTo>
                <a:lnTo>
                  <a:pt x="84581" y="35813"/>
                </a:lnTo>
                <a:lnTo>
                  <a:pt x="83057" y="30479"/>
                </a:lnTo>
                <a:lnTo>
                  <a:pt x="82295" y="24383"/>
                </a:lnTo>
                <a:lnTo>
                  <a:pt x="54863" y="0"/>
                </a:lnTo>
                <a:lnTo>
                  <a:pt x="41909" y="0"/>
                </a:lnTo>
                <a:lnTo>
                  <a:pt x="39623" y="761"/>
                </a:lnTo>
                <a:lnTo>
                  <a:pt x="36575" y="1523"/>
                </a:lnTo>
                <a:lnTo>
                  <a:pt x="33527" y="3047"/>
                </a:lnTo>
                <a:lnTo>
                  <a:pt x="31241" y="3809"/>
                </a:lnTo>
                <a:lnTo>
                  <a:pt x="28955" y="5333"/>
                </a:lnTo>
                <a:lnTo>
                  <a:pt x="25907" y="7619"/>
                </a:lnTo>
                <a:lnTo>
                  <a:pt x="23621" y="9143"/>
                </a:lnTo>
                <a:lnTo>
                  <a:pt x="20573" y="11429"/>
                </a:lnTo>
                <a:lnTo>
                  <a:pt x="15239" y="16763"/>
                </a:lnTo>
                <a:lnTo>
                  <a:pt x="15239" y="135635"/>
                </a:lnTo>
                <a:lnTo>
                  <a:pt x="16763" y="135635"/>
                </a:lnTo>
                <a:lnTo>
                  <a:pt x="16763" y="134873"/>
                </a:lnTo>
                <a:lnTo>
                  <a:pt x="17525" y="134873"/>
                </a:lnTo>
                <a:lnTo>
                  <a:pt x="17525" y="32765"/>
                </a:lnTo>
                <a:lnTo>
                  <a:pt x="19811" y="28955"/>
                </a:lnTo>
                <a:lnTo>
                  <a:pt x="22859" y="26669"/>
                </a:lnTo>
                <a:lnTo>
                  <a:pt x="29717" y="19811"/>
                </a:lnTo>
                <a:lnTo>
                  <a:pt x="34289" y="16763"/>
                </a:lnTo>
                <a:lnTo>
                  <a:pt x="35813" y="16001"/>
                </a:lnTo>
                <a:lnTo>
                  <a:pt x="40385" y="14477"/>
                </a:lnTo>
                <a:lnTo>
                  <a:pt x="48767" y="14477"/>
                </a:lnTo>
                <a:lnTo>
                  <a:pt x="52577" y="15239"/>
                </a:lnTo>
                <a:lnTo>
                  <a:pt x="58673" y="19811"/>
                </a:lnTo>
                <a:lnTo>
                  <a:pt x="60959" y="22097"/>
                </a:lnTo>
                <a:lnTo>
                  <a:pt x="62483" y="25907"/>
                </a:lnTo>
                <a:lnTo>
                  <a:pt x="64769" y="28955"/>
                </a:lnTo>
                <a:lnTo>
                  <a:pt x="65531" y="32765"/>
                </a:lnTo>
                <a:lnTo>
                  <a:pt x="67817" y="46481"/>
                </a:lnTo>
                <a:lnTo>
                  <a:pt x="67817" y="95249"/>
                </a:lnTo>
                <a:lnTo>
                  <a:pt x="71627" y="92201"/>
                </a:lnTo>
                <a:lnTo>
                  <a:pt x="84581" y="64769"/>
                </a:lnTo>
                <a:lnTo>
                  <a:pt x="85343" y="57149"/>
                </a:lnTo>
                <a:close/>
              </a:path>
              <a:path w="85725" h="137160">
                <a:moveTo>
                  <a:pt x="67817" y="95249"/>
                </a:moveTo>
                <a:lnTo>
                  <a:pt x="67817" y="55625"/>
                </a:lnTo>
                <a:lnTo>
                  <a:pt x="67055" y="59435"/>
                </a:lnTo>
                <a:lnTo>
                  <a:pt x="65531" y="68579"/>
                </a:lnTo>
                <a:lnTo>
                  <a:pt x="64007" y="72389"/>
                </a:lnTo>
                <a:lnTo>
                  <a:pt x="61721" y="75437"/>
                </a:lnTo>
                <a:lnTo>
                  <a:pt x="60197" y="79247"/>
                </a:lnTo>
                <a:lnTo>
                  <a:pt x="57911" y="81533"/>
                </a:lnTo>
                <a:lnTo>
                  <a:pt x="51815" y="86105"/>
                </a:lnTo>
                <a:lnTo>
                  <a:pt x="48005" y="86867"/>
                </a:lnTo>
                <a:lnTo>
                  <a:pt x="38861" y="86867"/>
                </a:lnTo>
                <a:lnTo>
                  <a:pt x="35051" y="85343"/>
                </a:lnTo>
                <a:lnTo>
                  <a:pt x="30479" y="82295"/>
                </a:lnTo>
                <a:lnTo>
                  <a:pt x="26669" y="79247"/>
                </a:lnTo>
                <a:lnTo>
                  <a:pt x="22097" y="74675"/>
                </a:lnTo>
                <a:lnTo>
                  <a:pt x="17525" y="69341"/>
                </a:lnTo>
                <a:lnTo>
                  <a:pt x="17525" y="87629"/>
                </a:lnTo>
                <a:lnTo>
                  <a:pt x="19811" y="89915"/>
                </a:lnTo>
                <a:lnTo>
                  <a:pt x="22097" y="91439"/>
                </a:lnTo>
                <a:lnTo>
                  <a:pt x="24383" y="93725"/>
                </a:lnTo>
                <a:lnTo>
                  <a:pt x="31241" y="98297"/>
                </a:lnTo>
                <a:lnTo>
                  <a:pt x="32765" y="99059"/>
                </a:lnTo>
                <a:lnTo>
                  <a:pt x="35051" y="99821"/>
                </a:lnTo>
                <a:lnTo>
                  <a:pt x="38099" y="100583"/>
                </a:lnTo>
                <a:lnTo>
                  <a:pt x="40385" y="101345"/>
                </a:lnTo>
                <a:lnTo>
                  <a:pt x="51815" y="101345"/>
                </a:lnTo>
                <a:lnTo>
                  <a:pt x="57149" y="99821"/>
                </a:lnTo>
                <a:lnTo>
                  <a:pt x="67817" y="952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1832495" y="3954779"/>
            <a:ext cx="68580" cy="134620"/>
          </a:xfrm>
          <a:custGeom>
            <a:avLst/>
            <a:gdLst/>
            <a:ahLst/>
            <a:cxnLst/>
            <a:rect l="l" t="t" r="r" b="b"/>
            <a:pathLst>
              <a:path w="68580" h="134620">
                <a:moveTo>
                  <a:pt x="67818" y="132587"/>
                </a:moveTo>
                <a:lnTo>
                  <a:pt x="67818" y="119633"/>
                </a:lnTo>
                <a:lnTo>
                  <a:pt x="67056" y="118871"/>
                </a:lnTo>
                <a:lnTo>
                  <a:pt x="66294" y="118871"/>
                </a:lnTo>
                <a:lnTo>
                  <a:pt x="65532" y="118109"/>
                </a:lnTo>
                <a:lnTo>
                  <a:pt x="17526" y="118109"/>
                </a:lnTo>
                <a:lnTo>
                  <a:pt x="17526" y="2285"/>
                </a:lnTo>
                <a:lnTo>
                  <a:pt x="16002" y="761"/>
                </a:lnTo>
                <a:lnTo>
                  <a:pt x="12954" y="761"/>
                </a:lnTo>
                <a:lnTo>
                  <a:pt x="12192" y="0"/>
                </a:lnTo>
                <a:lnTo>
                  <a:pt x="5334" y="0"/>
                </a:lnTo>
                <a:lnTo>
                  <a:pt x="4572" y="761"/>
                </a:lnTo>
                <a:lnTo>
                  <a:pt x="1524" y="761"/>
                </a:lnTo>
                <a:lnTo>
                  <a:pt x="0" y="2285"/>
                </a:lnTo>
                <a:lnTo>
                  <a:pt x="0" y="129539"/>
                </a:lnTo>
                <a:lnTo>
                  <a:pt x="762" y="131063"/>
                </a:lnTo>
                <a:lnTo>
                  <a:pt x="2286" y="131825"/>
                </a:lnTo>
                <a:lnTo>
                  <a:pt x="3048" y="133349"/>
                </a:lnTo>
                <a:lnTo>
                  <a:pt x="4572" y="134111"/>
                </a:lnTo>
                <a:lnTo>
                  <a:pt x="65532" y="134111"/>
                </a:lnTo>
                <a:lnTo>
                  <a:pt x="66294" y="133349"/>
                </a:lnTo>
                <a:lnTo>
                  <a:pt x="67056" y="133349"/>
                </a:lnTo>
                <a:lnTo>
                  <a:pt x="67818" y="132587"/>
                </a:lnTo>
                <a:close/>
              </a:path>
              <a:path w="68580" h="134620">
                <a:moveTo>
                  <a:pt x="68580" y="131063"/>
                </a:moveTo>
                <a:lnTo>
                  <a:pt x="68580" y="121157"/>
                </a:lnTo>
                <a:lnTo>
                  <a:pt x="67818" y="120395"/>
                </a:lnTo>
                <a:lnTo>
                  <a:pt x="67818" y="131825"/>
                </a:lnTo>
                <a:lnTo>
                  <a:pt x="68580" y="1310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1912505" y="3989070"/>
            <a:ext cx="85090" cy="101600"/>
          </a:xfrm>
          <a:custGeom>
            <a:avLst/>
            <a:gdLst/>
            <a:ahLst/>
            <a:cxnLst/>
            <a:rect l="l" t="t" r="r" b="b"/>
            <a:pathLst>
              <a:path w="85089" h="101600">
                <a:moveTo>
                  <a:pt x="84581" y="51054"/>
                </a:moveTo>
                <a:lnTo>
                  <a:pt x="84581" y="37338"/>
                </a:lnTo>
                <a:lnTo>
                  <a:pt x="83819" y="32004"/>
                </a:lnTo>
                <a:lnTo>
                  <a:pt x="62483" y="3048"/>
                </a:lnTo>
                <a:lnTo>
                  <a:pt x="57911" y="762"/>
                </a:lnTo>
                <a:lnTo>
                  <a:pt x="51815" y="0"/>
                </a:lnTo>
                <a:lnTo>
                  <a:pt x="37337" y="0"/>
                </a:lnTo>
                <a:lnTo>
                  <a:pt x="31241" y="762"/>
                </a:lnTo>
                <a:lnTo>
                  <a:pt x="25907" y="3048"/>
                </a:lnTo>
                <a:lnTo>
                  <a:pt x="20573" y="6096"/>
                </a:lnTo>
                <a:lnTo>
                  <a:pt x="16001" y="9144"/>
                </a:lnTo>
                <a:lnTo>
                  <a:pt x="12191" y="13716"/>
                </a:lnTo>
                <a:lnTo>
                  <a:pt x="7619" y="18288"/>
                </a:lnTo>
                <a:lnTo>
                  <a:pt x="5333" y="23622"/>
                </a:lnTo>
                <a:lnTo>
                  <a:pt x="761" y="35814"/>
                </a:lnTo>
                <a:lnTo>
                  <a:pt x="0" y="43434"/>
                </a:lnTo>
                <a:lnTo>
                  <a:pt x="0" y="59436"/>
                </a:lnTo>
                <a:lnTo>
                  <a:pt x="761" y="67056"/>
                </a:lnTo>
                <a:lnTo>
                  <a:pt x="3047" y="73152"/>
                </a:lnTo>
                <a:lnTo>
                  <a:pt x="4571" y="79248"/>
                </a:lnTo>
                <a:lnTo>
                  <a:pt x="7619" y="84582"/>
                </a:lnTo>
                <a:lnTo>
                  <a:pt x="11429" y="89154"/>
                </a:lnTo>
                <a:lnTo>
                  <a:pt x="15239" y="92964"/>
                </a:lnTo>
                <a:lnTo>
                  <a:pt x="17525" y="94270"/>
                </a:lnTo>
                <a:lnTo>
                  <a:pt x="17525" y="38100"/>
                </a:lnTo>
                <a:lnTo>
                  <a:pt x="18287" y="34290"/>
                </a:lnTo>
                <a:lnTo>
                  <a:pt x="19811" y="30480"/>
                </a:lnTo>
                <a:lnTo>
                  <a:pt x="20573" y="27432"/>
                </a:lnTo>
                <a:lnTo>
                  <a:pt x="22859" y="24384"/>
                </a:lnTo>
                <a:lnTo>
                  <a:pt x="39623" y="12954"/>
                </a:lnTo>
                <a:lnTo>
                  <a:pt x="51815" y="12954"/>
                </a:lnTo>
                <a:lnTo>
                  <a:pt x="57911" y="16002"/>
                </a:lnTo>
                <a:lnTo>
                  <a:pt x="61721" y="20574"/>
                </a:lnTo>
                <a:lnTo>
                  <a:pt x="66293" y="25908"/>
                </a:lnTo>
                <a:lnTo>
                  <a:pt x="67817" y="32766"/>
                </a:lnTo>
                <a:lnTo>
                  <a:pt x="67817" y="54102"/>
                </a:lnTo>
                <a:lnTo>
                  <a:pt x="80009" y="54102"/>
                </a:lnTo>
                <a:lnTo>
                  <a:pt x="83057" y="52578"/>
                </a:lnTo>
                <a:lnTo>
                  <a:pt x="84581" y="51054"/>
                </a:lnTo>
                <a:close/>
              </a:path>
              <a:path w="85089" h="101600">
                <a:moveTo>
                  <a:pt x="67817" y="54102"/>
                </a:moveTo>
                <a:lnTo>
                  <a:pt x="67817" y="41910"/>
                </a:lnTo>
                <a:lnTo>
                  <a:pt x="17525" y="41910"/>
                </a:lnTo>
                <a:lnTo>
                  <a:pt x="17525" y="54102"/>
                </a:lnTo>
                <a:lnTo>
                  <a:pt x="67817" y="54102"/>
                </a:lnTo>
                <a:close/>
              </a:path>
              <a:path w="85089" h="101600">
                <a:moveTo>
                  <a:pt x="80771" y="91440"/>
                </a:moveTo>
                <a:lnTo>
                  <a:pt x="80771" y="82296"/>
                </a:lnTo>
                <a:lnTo>
                  <a:pt x="79247" y="80772"/>
                </a:lnTo>
                <a:lnTo>
                  <a:pt x="76199" y="80772"/>
                </a:lnTo>
                <a:lnTo>
                  <a:pt x="73151" y="82296"/>
                </a:lnTo>
                <a:lnTo>
                  <a:pt x="68579" y="83820"/>
                </a:lnTo>
                <a:lnTo>
                  <a:pt x="66293" y="85344"/>
                </a:lnTo>
                <a:lnTo>
                  <a:pt x="63245" y="86106"/>
                </a:lnTo>
                <a:lnTo>
                  <a:pt x="59435" y="86868"/>
                </a:lnTo>
                <a:lnTo>
                  <a:pt x="56387" y="87630"/>
                </a:lnTo>
                <a:lnTo>
                  <a:pt x="42671" y="87630"/>
                </a:lnTo>
                <a:lnTo>
                  <a:pt x="37337" y="86868"/>
                </a:lnTo>
                <a:lnTo>
                  <a:pt x="17525" y="59436"/>
                </a:lnTo>
                <a:lnTo>
                  <a:pt x="17525" y="94270"/>
                </a:lnTo>
                <a:lnTo>
                  <a:pt x="20573" y="96012"/>
                </a:lnTo>
                <a:lnTo>
                  <a:pt x="25907" y="98298"/>
                </a:lnTo>
                <a:lnTo>
                  <a:pt x="32003" y="100584"/>
                </a:lnTo>
                <a:lnTo>
                  <a:pt x="38861" y="101346"/>
                </a:lnTo>
                <a:lnTo>
                  <a:pt x="54863" y="101346"/>
                </a:lnTo>
                <a:lnTo>
                  <a:pt x="62483" y="99822"/>
                </a:lnTo>
                <a:lnTo>
                  <a:pt x="71627" y="97536"/>
                </a:lnTo>
                <a:lnTo>
                  <a:pt x="76199" y="96012"/>
                </a:lnTo>
                <a:lnTo>
                  <a:pt x="77723" y="94488"/>
                </a:lnTo>
                <a:lnTo>
                  <a:pt x="78485" y="94488"/>
                </a:lnTo>
                <a:lnTo>
                  <a:pt x="80009" y="92964"/>
                </a:lnTo>
                <a:lnTo>
                  <a:pt x="80009" y="92202"/>
                </a:lnTo>
                <a:lnTo>
                  <a:pt x="80771" y="914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2070239" y="3955541"/>
            <a:ext cx="144145" cy="133350"/>
          </a:xfrm>
          <a:custGeom>
            <a:avLst/>
            <a:gdLst/>
            <a:ahLst/>
            <a:cxnLst/>
            <a:rect l="l" t="t" r="r" b="b"/>
            <a:pathLst>
              <a:path w="144144" h="133350">
                <a:moveTo>
                  <a:pt x="144018" y="131825"/>
                </a:moveTo>
                <a:lnTo>
                  <a:pt x="144018" y="4571"/>
                </a:lnTo>
                <a:lnTo>
                  <a:pt x="142494" y="3047"/>
                </a:lnTo>
                <a:lnTo>
                  <a:pt x="142494" y="2285"/>
                </a:lnTo>
                <a:lnTo>
                  <a:pt x="140970" y="761"/>
                </a:lnTo>
                <a:lnTo>
                  <a:pt x="139446" y="761"/>
                </a:lnTo>
                <a:lnTo>
                  <a:pt x="138684" y="0"/>
                </a:lnTo>
                <a:lnTo>
                  <a:pt x="122682" y="0"/>
                </a:lnTo>
                <a:lnTo>
                  <a:pt x="121158" y="761"/>
                </a:lnTo>
                <a:lnTo>
                  <a:pt x="119634" y="761"/>
                </a:lnTo>
                <a:lnTo>
                  <a:pt x="118872" y="1523"/>
                </a:lnTo>
                <a:lnTo>
                  <a:pt x="117348" y="2285"/>
                </a:lnTo>
                <a:lnTo>
                  <a:pt x="116586" y="3047"/>
                </a:lnTo>
                <a:lnTo>
                  <a:pt x="115062" y="6095"/>
                </a:lnTo>
                <a:lnTo>
                  <a:pt x="113538" y="7619"/>
                </a:lnTo>
                <a:lnTo>
                  <a:pt x="112776" y="9143"/>
                </a:lnTo>
                <a:lnTo>
                  <a:pt x="112014" y="11429"/>
                </a:lnTo>
                <a:lnTo>
                  <a:pt x="72390" y="107441"/>
                </a:lnTo>
                <a:lnTo>
                  <a:pt x="71628" y="107441"/>
                </a:lnTo>
                <a:lnTo>
                  <a:pt x="33528" y="10667"/>
                </a:lnTo>
                <a:lnTo>
                  <a:pt x="30480" y="4571"/>
                </a:lnTo>
                <a:lnTo>
                  <a:pt x="28956" y="3809"/>
                </a:lnTo>
                <a:lnTo>
                  <a:pt x="26670" y="1523"/>
                </a:lnTo>
                <a:lnTo>
                  <a:pt x="25146" y="1523"/>
                </a:lnTo>
                <a:lnTo>
                  <a:pt x="22098" y="0"/>
                </a:lnTo>
                <a:lnTo>
                  <a:pt x="5334" y="0"/>
                </a:lnTo>
                <a:lnTo>
                  <a:pt x="3810" y="761"/>
                </a:lnTo>
                <a:lnTo>
                  <a:pt x="2286" y="2285"/>
                </a:lnTo>
                <a:lnTo>
                  <a:pt x="762" y="3047"/>
                </a:lnTo>
                <a:lnTo>
                  <a:pt x="0" y="5333"/>
                </a:lnTo>
                <a:lnTo>
                  <a:pt x="0" y="131825"/>
                </a:lnTo>
                <a:lnTo>
                  <a:pt x="762" y="131825"/>
                </a:lnTo>
                <a:lnTo>
                  <a:pt x="762" y="132587"/>
                </a:lnTo>
                <a:lnTo>
                  <a:pt x="1524" y="132587"/>
                </a:lnTo>
                <a:lnTo>
                  <a:pt x="2286" y="133349"/>
                </a:lnTo>
                <a:lnTo>
                  <a:pt x="14478" y="133349"/>
                </a:lnTo>
                <a:lnTo>
                  <a:pt x="15240" y="132587"/>
                </a:lnTo>
                <a:lnTo>
                  <a:pt x="16002" y="132587"/>
                </a:lnTo>
                <a:lnTo>
                  <a:pt x="16002" y="131825"/>
                </a:lnTo>
                <a:lnTo>
                  <a:pt x="16764" y="131825"/>
                </a:lnTo>
                <a:lnTo>
                  <a:pt x="16764" y="14477"/>
                </a:lnTo>
                <a:lnTo>
                  <a:pt x="17526" y="14477"/>
                </a:lnTo>
                <a:lnTo>
                  <a:pt x="62484" y="131063"/>
                </a:lnTo>
                <a:lnTo>
                  <a:pt x="62484" y="131825"/>
                </a:lnTo>
                <a:lnTo>
                  <a:pt x="63246" y="131825"/>
                </a:lnTo>
                <a:lnTo>
                  <a:pt x="63246" y="132587"/>
                </a:lnTo>
                <a:lnTo>
                  <a:pt x="64770" y="132587"/>
                </a:lnTo>
                <a:lnTo>
                  <a:pt x="65532" y="133349"/>
                </a:lnTo>
                <a:lnTo>
                  <a:pt x="76200" y="133349"/>
                </a:lnTo>
                <a:lnTo>
                  <a:pt x="76962" y="132587"/>
                </a:lnTo>
                <a:lnTo>
                  <a:pt x="78486" y="132587"/>
                </a:lnTo>
                <a:lnTo>
                  <a:pt x="78486" y="131825"/>
                </a:lnTo>
                <a:lnTo>
                  <a:pt x="79248" y="131825"/>
                </a:lnTo>
                <a:lnTo>
                  <a:pt x="79248" y="131063"/>
                </a:lnTo>
                <a:lnTo>
                  <a:pt x="80010" y="131063"/>
                </a:lnTo>
                <a:lnTo>
                  <a:pt x="127254" y="14477"/>
                </a:lnTo>
                <a:lnTo>
                  <a:pt x="127254" y="131063"/>
                </a:lnTo>
                <a:lnTo>
                  <a:pt x="128016" y="131825"/>
                </a:lnTo>
                <a:lnTo>
                  <a:pt x="128016" y="132587"/>
                </a:lnTo>
                <a:lnTo>
                  <a:pt x="128778" y="132587"/>
                </a:lnTo>
                <a:lnTo>
                  <a:pt x="129540" y="133349"/>
                </a:lnTo>
                <a:lnTo>
                  <a:pt x="141732" y="133349"/>
                </a:lnTo>
                <a:lnTo>
                  <a:pt x="142494" y="132587"/>
                </a:lnTo>
                <a:lnTo>
                  <a:pt x="143256" y="132587"/>
                </a:lnTo>
                <a:lnTo>
                  <a:pt x="144018" y="1318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2241689" y="3989070"/>
            <a:ext cx="93345" cy="101600"/>
          </a:xfrm>
          <a:custGeom>
            <a:avLst/>
            <a:gdLst/>
            <a:ahLst/>
            <a:cxnLst/>
            <a:rect l="l" t="t" r="r" b="b"/>
            <a:pathLst>
              <a:path w="93344" h="101600">
                <a:moveTo>
                  <a:pt x="92963" y="57149"/>
                </a:moveTo>
                <a:lnTo>
                  <a:pt x="92963" y="41909"/>
                </a:lnTo>
                <a:lnTo>
                  <a:pt x="91439" y="35051"/>
                </a:lnTo>
                <a:lnTo>
                  <a:pt x="67055" y="3047"/>
                </a:lnTo>
                <a:lnTo>
                  <a:pt x="61721" y="761"/>
                </a:lnTo>
                <a:lnTo>
                  <a:pt x="55625" y="84"/>
                </a:lnTo>
                <a:lnTo>
                  <a:pt x="39623" y="0"/>
                </a:lnTo>
                <a:lnTo>
                  <a:pt x="32765" y="761"/>
                </a:lnTo>
                <a:lnTo>
                  <a:pt x="26669" y="3809"/>
                </a:lnTo>
                <a:lnTo>
                  <a:pt x="20573" y="6095"/>
                </a:lnTo>
                <a:lnTo>
                  <a:pt x="0" y="44195"/>
                </a:lnTo>
                <a:lnTo>
                  <a:pt x="0" y="59435"/>
                </a:lnTo>
                <a:lnTo>
                  <a:pt x="18287" y="94741"/>
                </a:lnTo>
                <a:lnTo>
                  <a:pt x="18287" y="40385"/>
                </a:lnTo>
                <a:lnTo>
                  <a:pt x="19811" y="35813"/>
                </a:lnTo>
                <a:lnTo>
                  <a:pt x="51815" y="13715"/>
                </a:lnTo>
                <a:lnTo>
                  <a:pt x="56387" y="15239"/>
                </a:lnTo>
                <a:lnTo>
                  <a:pt x="60197" y="16763"/>
                </a:lnTo>
                <a:lnTo>
                  <a:pt x="64007" y="19049"/>
                </a:lnTo>
                <a:lnTo>
                  <a:pt x="67055" y="21335"/>
                </a:lnTo>
                <a:lnTo>
                  <a:pt x="68579" y="25145"/>
                </a:lnTo>
                <a:lnTo>
                  <a:pt x="70865" y="28193"/>
                </a:lnTo>
                <a:lnTo>
                  <a:pt x="72389" y="32003"/>
                </a:lnTo>
                <a:lnTo>
                  <a:pt x="73151" y="36575"/>
                </a:lnTo>
                <a:lnTo>
                  <a:pt x="74675" y="41147"/>
                </a:lnTo>
                <a:lnTo>
                  <a:pt x="74675" y="93072"/>
                </a:lnTo>
                <a:lnTo>
                  <a:pt x="76961" y="91439"/>
                </a:lnTo>
                <a:lnTo>
                  <a:pt x="84581" y="82295"/>
                </a:lnTo>
                <a:lnTo>
                  <a:pt x="87629" y="76961"/>
                </a:lnTo>
                <a:lnTo>
                  <a:pt x="89915" y="70103"/>
                </a:lnTo>
                <a:lnTo>
                  <a:pt x="91439" y="64007"/>
                </a:lnTo>
                <a:lnTo>
                  <a:pt x="92963" y="57149"/>
                </a:lnTo>
                <a:close/>
              </a:path>
              <a:path w="93344" h="101600">
                <a:moveTo>
                  <a:pt x="74675" y="93072"/>
                </a:moveTo>
                <a:lnTo>
                  <a:pt x="74675" y="56387"/>
                </a:lnTo>
                <a:lnTo>
                  <a:pt x="72389" y="70103"/>
                </a:lnTo>
                <a:lnTo>
                  <a:pt x="70103" y="73913"/>
                </a:lnTo>
                <a:lnTo>
                  <a:pt x="41147" y="86867"/>
                </a:lnTo>
                <a:lnTo>
                  <a:pt x="36575" y="86105"/>
                </a:lnTo>
                <a:lnTo>
                  <a:pt x="32765" y="84581"/>
                </a:lnTo>
                <a:lnTo>
                  <a:pt x="28955" y="82295"/>
                </a:lnTo>
                <a:lnTo>
                  <a:pt x="25907" y="79247"/>
                </a:lnTo>
                <a:lnTo>
                  <a:pt x="24383" y="76199"/>
                </a:lnTo>
                <a:lnTo>
                  <a:pt x="22097" y="73151"/>
                </a:lnTo>
                <a:lnTo>
                  <a:pt x="20573" y="69341"/>
                </a:lnTo>
                <a:lnTo>
                  <a:pt x="19049" y="64769"/>
                </a:lnTo>
                <a:lnTo>
                  <a:pt x="18287" y="60197"/>
                </a:lnTo>
                <a:lnTo>
                  <a:pt x="18287" y="94741"/>
                </a:lnTo>
                <a:lnTo>
                  <a:pt x="19811" y="96011"/>
                </a:lnTo>
                <a:lnTo>
                  <a:pt x="25907" y="98297"/>
                </a:lnTo>
                <a:lnTo>
                  <a:pt x="31241" y="100583"/>
                </a:lnTo>
                <a:lnTo>
                  <a:pt x="37337" y="101261"/>
                </a:lnTo>
                <a:lnTo>
                  <a:pt x="53339" y="101345"/>
                </a:lnTo>
                <a:lnTo>
                  <a:pt x="60197" y="99821"/>
                </a:lnTo>
                <a:lnTo>
                  <a:pt x="66293" y="97535"/>
                </a:lnTo>
                <a:lnTo>
                  <a:pt x="71627" y="95249"/>
                </a:lnTo>
                <a:lnTo>
                  <a:pt x="74675" y="930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2358275" y="3990594"/>
            <a:ext cx="80010" cy="100330"/>
          </a:xfrm>
          <a:custGeom>
            <a:avLst/>
            <a:gdLst/>
            <a:ahLst/>
            <a:cxnLst/>
            <a:rect l="l" t="t" r="r" b="b"/>
            <a:pathLst>
              <a:path w="80010" h="100329">
                <a:moveTo>
                  <a:pt x="80010" y="96774"/>
                </a:moveTo>
                <a:lnTo>
                  <a:pt x="80010" y="2285"/>
                </a:lnTo>
                <a:lnTo>
                  <a:pt x="77724" y="0"/>
                </a:lnTo>
                <a:lnTo>
                  <a:pt x="65532" y="0"/>
                </a:lnTo>
                <a:lnTo>
                  <a:pt x="64770" y="761"/>
                </a:lnTo>
                <a:lnTo>
                  <a:pt x="64008" y="761"/>
                </a:lnTo>
                <a:lnTo>
                  <a:pt x="63246" y="1524"/>
                </a:lnTo>
                <a:lnTo>
                  <a:pt x="63246" y="67818"/>
                </a:lnTo>
                <a:lnTo>
                  <a:pt x="58674" y="73152"/>
                </a:lnTo>
                <a:lnTo>
                  <a:pt x="54102" y="77724"/>
                </a:lnTo>
                <a:lnTo>
                  <a:pt x="49530" y="80772"/>
                </a:lnTo>
                <a:lnTo>
                  <a:pt x="45720" y="83820"/>
                </a:lnTo>
                <a:lnTo>
                  <a:pt x="41148" y="85344"/>
                </a:lnTo>
                <a:lnTo>
                  <a:pt x="33528" y="85344"/>
                </a:lnTo>
                <a:lnTo>
                  <a:pt x="30480" y="84582"/>
                </a:lnTo>
                <a:lnTo>
                  <a:pt x="28194" y="83058"/>
                </a:lnTo>
                <a:lnTo>
                  <a:pt x="25908" y="82296"/>
                </a:lnTo>
                <a:lnTo>
                  <a:pt x="17526" y="2285"/>
                </a:lnTo>
                <a:lnTo>
                  <a:pt x="16002" y="761"/>
                </a:lnTo>
                <a:lnTo>
                  <a:pt x="15240" y="761"/>
                </a:lnTo>
                <a:lnTo>
                  <a:pt x="15240" y="0"/>
                </a:lnTo>
                <a:lnTo>
                  <a:pt x="3048" y="0"/>
                </a:lnTo>
                <a:lnTo>
                  <a:pt x="2286" y="761"/>
                </a:lnTo>
                <a:lnTo>
                  <a:pt x="1524" y="761"/>
                </a:lnTo>
                <a:lnTo>
                  <a:pt x="762" y="1524"/>
                </a:lnTo>
                <a:lnTo>
                  <a:pt x="762" y="2285"/>
                </a:lnTo>
                <a:lnTo>
                  <a:pt x="0" y="2285"/>
                </a:lnTo>
                <a:lnTo>
                  <a:pt x="0" y="65532"/>
                </a:lnTo>
                <a:lnTo>
                  <a:pt x="762" y="71628"/>
                </a:lnTo>
                <a:lnTo>
                  <a:pt x="2286" y="76200"/>
                </a:lnTo>
                <a:lnTo>
                  <a:pt x="3048" y="80772"/>
                </a:lnTo>
                <a:lnTo>
                  <a:pt x="9906" y="92202"/>
                </a:lnTo>
                <a:lnTo>
                  <a:pt x="17526" y="96774"/>
                </a:lnTo>
                <a:lnTo>
                  <a:pt x="22098" y="99060"/>
                </a:lnTo>
                <a:lnTo>
                  <a:pt x="27432" y="99822"/>
                </a:lnTo>
                <a:lnTo>
                  <a:pt x="38862" y="99822"/>
                </a:lnTo>
                <a:lnTo>
                  <a:pt x="64770" y="83058"/>
                </a:lnTo>
                <a:lnTo>
                  <a:pt x="64770" y="96774"/>
                </a:lnTo>
                <a:lnTo>
                  <a:pt x="65532" y="96774"/>
                </a:lnTo>
                <a:lnTo>
                  <a:pt x="65532" y="97536"/>
                </a:lnTo>
                <a:lnTo>
                  <a:pt x="66294" y="97536"/>
                </a:lnTo>
                <a:lnTo>
                  <a:pt x="67056" y="98298"/>
                </a:lnTo>
                <a:lnTo>
                  <a:pt x="77724" y="98298"/>
                </a:lnTo>
                <a:lnTo>
                  <a:pt x="78486" y="97536"/>
                </a:lnTo>
                <a:lnTo>
                  <a:pt x="79248" y="97536"/>
                </a:lnTo>
                <a:lnTo>
                  <a:pt x="79248" y="96774"/>
                </a:lnTo>
                <a:lnTo>
                  <a:pt x="80010" y="967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2470289" y="3945635"/>
            <a:ext cx="17145" cy="143510"/>
          </a:xfrm>
          <a:custGeom>
            <a:avLst/>
            <a:gdLst/>
            <a:ahLst/>
            <a:cxnLst/>
            <a:rect l="l" t="t" r="r" b="b"/>
            <a:pathLst>
              <a:path w="17144" h="143510">
                <a:moveTo>
                  <a:pt x="16763" y="140970"/>
                </a:moveTo>
                <a:lnTo>
                  <a:pt x="16763" y="2286"/>
                </a:lnTo>
                <a:lnTo>
                  <a:pt x="15239" y="762"/>
                </a:lnTo>
                <a:lnTo>
                  <a:pt x="14477" y="762"/>
                </a:lnTo>
                <a:lnTo>
                  <a:pt x="13715" y="0"/>
                </a:lnTo>
                <a:lnTo>
                  <a:pt x="3047" y="0"/>
                </a:lnTo>
                <a:lnTo>
                  <a:pt x="2285" y="762"/>
                </a:lnTo>
                <a:lnTo>
                  <a:pt x="761" y="762"/>
                </a:lnTo>
                <a:lnTo>
                  <a:pt x="0" y="1524"/>
                </a:lnTo>
                <a:lnTo>
                  <a:pt x="0" y="141732"/>
                </a:lnTo>
                <a:lnTo>
                  <a:pt x="761" y="142494"/>
                </a:lnTo>
                <a:lnTo>
                  <a:pt x="1523" y="142494"/>
                </a:lnTo>
                <a:lnTo>
                  <a:pt x="2285" y="143256"/>
                </a:lnTo>
                <a:lnTo>
                  <a:pt x="14477" y="143256"/>
                </a:lnTo>
                <a:lnTo>
                  <a:pt x="16763" y="1409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2516009" y="3952494"/>
            <a:ext cx="19050" cy="136525"/>
          </a:xfrm>
          <a:custGeom>
            <a:avLst/>
            <a:gdLst/>
            <a:ahLst/>
            <a:cxnLst/>
            <a:rect l="l" t="t" r="r" b="b"/>
            <a:pathLst>
              <a:path w="19050" h="136525">
                <a:moveTo>
                  <a:pt x="19050" y="134112"/>
                </a:moveTo>
                <a:lnTo>
                  <a:pt x="19049" y="40386"/>
                </a:lnTo>
                <a:lnTo>
                  <a:pt x="16763" y="38100"/>
                </a:lnTo>
                <a:lnTo>
                  <a:pt x="4571" y="38100"/>
                </a:lnTo>
                <a:lnTo>
                  <a:pt x="3809" y="38861"/>
                </a:lnTo>
                <a:lnTo>
                  <a:pt x="3047" y="38861"/>
                </a:lnTo>
                <a:lnTo>
                  <a:pt x="2285" y="39624"/>
                </a:lnTo>
                <a:lnTo>
                  <a:pt x="2285" y="134874"/>
                </a:lnTo>
                <a:lnTo>
                  <a:pt x="3048" y="135636"/>
                </a:lnTo>
                <a:lnTo>
                  <a:pt x="3810" y="135636"/>
                </a:lnTo>
                <a:lnTo>
                  <a:pt x="4571" y="136398"/>
                </a:lnTo>
                <a:lnTo>
                  <a:pt x="16764" y="136398"/>
                </a:lnTo>
                <a:lnTo>
                  <a:pt x="19050" y="134112"/>
                </a:lnTo>
                <a:close/>
              </a:path>
              <a:path w="19050" h="136525">
                <a:moveTo>
                  <a:pt x="20573" y="13716"/>
                </a:moveTo>
                <a:lnTo>
                  <a:pt x="20573" y="6096"/>
                </a:lnTo>
                <a:lnTo>
                  <a:pt x="19811" y="3048"/>
                </a:lnTo>
                <a:lnTo>
                  <a:pt x="19049" y="1523"/>
                </a:lnTo>
                <a:lnTo>
                  <a:pt x="17525" y="762"/>
                </a:lnTo>
                <a:lnTo>
                  <a:pt x="14477" y="0"/>
                </a:lnTo>
                <a:lnTo>
                  <a:pt x="6857" y="0"/>
                </a:lnTo>
                <a:lnTo>
                  <a:pt x="3809" y="762"/>
                </a:lnTo>
                <a:lnTo>
                  <a:pt x="2285" y="2285"/>
                </a:lnTo>
                <a:lnTo>
                  <a:pt x="761" y="3048"/>
                </a:lnTo>
                <a:lnTo>
                  <a:pt x="0" y="6096"/>
                </a:lnTo>
                <a:lnTo>
                  <a:pt x="0" y="13716"/>
                </a:lnTo>
                <a:lnTo>
                  <a:pt x="761" y="16764"/>
                </a:lnTo>
                <a:lnTo>
                  <a:pt x="2285" y="18287"/>
                </a:lnTo>
                <a:lnTo>
                  <a:pt x="3809" y="19050"/>
                </a:lnTo>
                <a:lnTo>
                  <a:pt x="6095" y="19812"/>
                </a:lnTo>
                <a:lnTo>
                  <a:pt x="14477" y="19812"/>
                </a:lnTo>
                <a:lnTo>
                  <a:pt x="16763" y="19050"/>
                </a:lnTo>
                <a:lnTo>
                  <a:pt x="18287" y="18287"/>
                </a:lnTo>
                <a:lnTo>
                  <a:pt x="19811" y="16764"/>
                </a:lnTo>
                <a:lnTo>
                  <a:pt x="20573" y="137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2566301" y="3989070"/>
            <a:ext cx="79375" cy="100330"/>
          </a:xfrm>
          <a:custGeom>
            <a:avLst/>
            <a:gdLst/>
            <a:ahLst/>
            <a:cxnLst/>
            <a:rect l="l" t="t" r="r" b="b"/>
            <a:pathLst>
              <a:path w="79375" h="100329">
                <a:moveTo>
                  <a:pt x="79248" y="98298"/>
                </a:moveTo>
                <a:lnTo>
                  <a:pt x="79248" y="34290"/>
                </a:lnTo>
                <a:lnTo>
                  <a:pt x="78486" y="28194"/>
                </a:lnTo>
                <a:lnTo>
                  <a:pt x="61722" y="3048"/>
                </a:lnTo>
                <a:lnTo>
                  <a:pt x="57912" y="762"/>
                </a:lnTo>
                <a:lnTo>
                  <a:pt x="52578" y="0"/>
                </a:lnTo>
                <a:lnTo>
                  <a:pt x="41148" y="0"/>
                </a:lnTo>
                <a:lnTo>
                  <a:pt x="15240" y="16764"/>
                </a:lnTo>
                <a:lnTo>
                  <a:pt x="15240" y="3810"/>
                </a:lnTo>
                <a:lnTo>
                  <a:pt x="12954" y="1524"/>
                </a:lnTo>
                <a:lnTo>
                  <a:pt x="2286" y="1524"/>
                </a:lnTo>
                <a:lnTo>
                  <a:pt x="1524" y="2286"/>
                </a:lnTo>
                <a:lnTo>
                  <a:pt x="762" y="2286"/>
                </a:lnTo>
                <a:lnTo>
                  <a:pt x="0" y="3048"/>
                </a:lnTo>
                <a:lnTo>
                  <a:pt x="0" y="98298"/>
                </a:lnTo>
                <a:lnTo>
                  <a:pt x="762" y="99060"/>
                </a:lnTo>
                <a:lnTo>
                  <a:pt x="1524" y="99060"/>
                </a:lnTo>
                <a:lnTo>
                  <a:pt x="2286" y="99822"/>
                </a:lnTo>
                <a:lnTo>
                  <a:pt x="14478" y="99822"/>
                </a:lnTo>
                <a:lnTo>
                  <a:pt x="16764" y="97536"/>
                </a:lnTo>
                <a:lnTo>
                  <a:pt x="16764" y="32004"/>
                </a:lnTo>
                <a:lnTo>
                  <a:pt x="21336" y="26670"/>
                </a:lnTo>
                <a:lnTo>
                  <a:pt x="25908" y="22098"/>
                </a:lnTo>
                <a:lnTo>
                  <a:pt x="29718" y="19050"/>
                </a:lnTo>
                <a:lnTo>
                  <a:pt x="34290" y="16002"/>
                </a:lnTo>
                <a:lnTo>
                  <a:pt x="38862" y="14478"/>
                </a:lnTo>
                <a:lnTo>
                  <a:pt x="45720" y="14478"/>
                </a:lnTo>
                <a:lnTo>
                  <a:pt x="48768" y="15240"/>
                </a:lnTo>
                <a:lnTo>
                  <a:pt x="51816" y="16764"/>
                </a:lnTo>
                <a:lnTo>
                  <a:pt x="54102" y="17526"/>
                </a:lnTo>
                <a:lnTo>
                  <a:pt x="56388" y="19050"/>
                </a:lnTo>
                <a:lnTo>
                  <a:pt x="57912" y="22098"/>
                </a:lnTo>
                <a:lnTo>
                  <a:pt x="59436" y="24384"/>
                </a:lnTo>
                <a:lnTo>
                  <a:pt x="60198" y="26670"/>
                </a:lnTo>
                <a:lnTo>
                  <a:pt x="60960" y="29718"/>
                </a:lnTo>
                <a:lnTo>
                  <a:pt x="62484" y="37338"/>
                </a:lnTo>
                <a:lnTo>
                  <a:pt x="62484" y="98298"/>
                </a:lnTo>
                <a:lnTo>
                  <a:pt x="63246" y="98298"/>
                </a:lnTo>
                <a:lnTo>
                  <a:pt x="63246" y="99060"/>
                </a:lnTo>
                <a:lnTo>
                  <a:pt x="64008" y="99060"/>
                </a:lnTo>
                <a:lnTo>
                  <a:pt x="64770" y="99822"/>
                </a:lnTo>
                <a:lnTo>
                  <a:pt x="76962" y="99822"/>
                </a:lnTo>
                <a:lnTo>
                  <a:pt x="77724" y="99060"/>
                </a:lnTo>
                <a:lnTo>
                  <a:pt x="78486" y="99060"/>
                </a:lnTo>
                <a:lnTo>
                  <a:pt x="78486" y="98298"/>
                </a:lnTo>
                <a:lnTo>
                  <a:pt x="79248" y="982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2720225" y="3947921"/>
            <a:ext cx="85725" cy="142875"/>
          </a:xfrm>
          <a:custGeom>
            <a:avLst/>
            <a:gdLst/>
            <a:ahLst/>
            <a:cxnLst/>
            <a:rect l="l" t="t" r="r" b="b"/>
            <a:pathLst>
              <a:path w="85725" h="142875">
                <a:moveTo>
                  <a:pt x="68579" y="73152"/>
                </a:moveTo>
                <a:lnTo>
                  <a:pt x="68579" y="54864"/>
                </a:lnTo>
                <a:lnTo>
                  <a:pt x="64007" y="50292"/>
                </a:lnTo>
                <a:lnTo>
                  <a:pt x="54863" y="44196"/>
                </a:lnTo>
                <a:lnTo>
                  <a:pt x="50291" y="41910"/>
                </a:lnTo>
                <a:lnTo>
                  <a:pt x="46481" y="41275"/>
                </a:lnTo>
                <a:lnTo>
                  <a:pt x="32765" y="41256"/>
                </a:lnTo>
                <a:lnTo>
                  <a:pt x="28193" y="41910"/>
                </a:lnTo>
                <a:lnTo>
                  <a:pt x="22859" y="44958"/>
                </a:lnTo>
                <a:lnTo>
                  <a:pt x="18287" y="47244"/>
                </a:lnTo>
                <a:lnTo>
                  <a:pt x="13715" y="50292"/>
                </a:lnTo>
                <a:lnTo>
                  <a:pt x="10667" y="54864"/>
                </a:lnTo>
                <a:lnTo>
                  <a:pt x="6857" y="59436"/>
                </a:lnTo>
                <a:lnTo>
                  <a:pt x="4571" y="64770"/>
                </a:lnTo>
                <a:lnTo>
                  <a:pt x="3047" y="71628"/>
                </a:lnTo>
                <a:lnTo>
                  <a:pt x="761" y="77724"/>
                </a:lnTo>
                <a:lnTo>
                  <a:pt x="0" y="85344"/>
                </a:lnTo>
                <a:lnTo>
                  <a:pt x="0" y="99822"/>
                </a:lnTo>
                <a:lnTo>
                  <a:pt x="761" y="105918"/>
                </a:lnTo>
                <a:lnTo>
                  <a:pt x="3809" y="118110"/>
                </a:lnTo>
                <a:lnTo>
                  <a:pt x="6095" y="123444"/>
                </a:lnTo>
                <a:lnTo>
                  <a:pt x="9143" y="128016"/>
                </a:lnTo>
                <a:lnTo>
                  <a:pt x="11429" y="132588"/>
                </a:lnTo>
                <a:lnTo>
                  <a:pt x="17525" y="136652"/>
                </a:lnTo>
                <a:lnTo>
                  <a:pt x="17525" y="86868"/>
                </a:lnTo>
                <a:lnTo>
                  <a:pt x="18287" y="82296"/>
                </a:lnTo>
                <a:lnTo>
                  <a:pt x="19049" y="78486"/>
                </a:lnTo>
                <a:lnTo>
                  <a:pt x="19811" y="73914"/>
                </a:lnTo>
                <a:lnTo>
                  <a:pt x="21335" y="70104"/>
                </a:lnTo>
                <a:lnTo>
                  <a:pt x="37337" y="55626"/>
                </a:lnTo>
                <a:lnTo>
                  <a:pt x="46481" y="55626"/>
                </a:lnTo>
                <a:lnTo>
                  <a:pt x="50291" y="57150"/>
                </a:lnTo>
                <a:lnTo>
                  <a:pt x="59435" y="63246"/>
                </a:lnTo>
                <a:lnTo>
                  <a:pt x="64007" y="67056"/>
                </a:lnTo>
                <a:lnTo>
                  <a:pt x="68579" y="73152"/>
                </a:lnTo>
                <a:close/>
              </a:path>
              <a:path w="85725" h="142875">
                <a:moveTo>
                  <a:pt x="84581" y="140208"/>
                </a:moveTo>
                <a:lnTo>
                  <a:pt x="84581" y="-761"/>
                </a:lnTo>
                <a:lnTo>
                  <a:pt x="83057" y="-761"/>
                </a:lnTo>
                <a:lnTo>
                  <a:pt x="83057" y="-1523"/>
                </a:lnTo>
                <a:lnTo>
                  <a:pt x="80771" y="-1523"/>
                </a:lnTo>
                <a:lnTo>
                  <a:pt x="80009" y="-2285"/>
                </a:lnTo>
                <a:lnTo>
                  <a:pt x="73913" y="-2285"/>
                </a:lnTo>
                <a:lnTo>
                  <a:pt x="72389" y="-1523"/>
                </a:lnTo>
                <a:lnTo>
                  <a:pt x="70865" y="-1523"/>
                </a:lnTo>
                <a:lnTo>
                  <a:pt x="70103" y="-761"/>
                </a:lnTo>
                <a:lnTo>
                  <a:pt x="68579" y="-761"/>
                </a:lnTo>
                <a:lnTo>
                  <a:pt x="68579" y="109728"/>
                </a:lnTo>
                <a:lnTo>
                  <a:pt x="65531" y="113538"/>
                </a:lnTo>
                <a:lnTo>
                  <a:pt x="60959" y="118110"/>
                </a:lnTo>
                <a:lnTo>
                  <a:pt x="57911" y="120396"/>
                </a:lnTo>
                <a:lnTo>
                  <a:pt x="54101" y="124206"/>
                </a:lnTo>
                <a:lnTo>
                  <a:pt x="51815" y="125730"/>
                </a:lnTo>
                <a:lnTo>
                  <a:pt x="44957" y="128016"/>
                </a:lnTo>
                <a:lnTo>
                  <a:pt x="36575" y="128016"/>
                </a:lnTo>
                <a:lnTo>
                  <a:pt x="32765" y="127254"/>
                </a:lnTo>
                <a:lnTo>
                  <a:pt x="26669" y="122682"/>
                </a:lnTo>
                <a:lnTo>
                  <a:pt x="24383" y="120396"/>
                </a:lnTo>
                <a:lnTo>
                  <a:pt x="22859" y="116586"/>
                </a:lnTo>
                <a:lnTo>
                  <a:pt x="20573" y="113538"/>
                </a:lnTo>
                <a:lnTo>
                  <a:pt x="19049" y="104394"/>
                </a:lnTo>
                <a:lnTo>
                  <a:pt x="18287" y="100584"/>
                </a:lnTo>
                <a:lnTo>
                  <a:pt x="17525" y="96012"/>
                </a:lnTo>
                <a:lnTo>
                  <a:pt x="17525" y="136652"/>
                </a:lnTo>
                <a:lnTo>
                  <a:pt x="20573" y="138684"/>
                </a:lnTo>
                <a:lnTo>
                  <a:pt x="25145" y="140970"/>
                </a:lnTo>
                <a:lnTo>
                  <a:pt x="31241" y="142494"/>
                </a:lnTo>
                <a:lnTo>
                  <a:pt x="44195" y="142494"/>
                </a:lnTo>
                <a:lnTo>
                  <a:pt x="49529" y="140970"/>
                </a:lnTo>
                <a:lnTo>
                  <a:pt x="60197" y="134874"/>
                </a:lnTo>
                <a:lnTo>
                  <a:pt x="65531" y="131064"/>
                </a:lnTo>
                <a:lnTo>
                  <a:pt x="70103" y="125730"/>
                </a:lnTo>
                <a:lnTo>
                  <a:pt x="70103" y="139446"/>
                </a:lnTo>
                <a:lnTo>
                  <a:pt x="70865" y="139446"/>
                </a:lnTo>
                <a:lnTo>
                  <a:pt x="70865" y="140208"/>
                </a:lnTo>
                <a:lnTo>
                  <a:pt x="71627" y="140208"/>
                </a:lnTo>
                <a:lnTo>
                  <a:pt x="72389" y="140970"/>
                </a:lnTo>
                <a:lnTo>
                  <a:pt x="83057" y="140970"/>
                </a:lnTo>
                <a:lnTo>
                  <a:pt x="83819" y="140208"/>
                </a:lnTo>
                <a:lnTo>
                  <a:pt x="84581" y="140208"/>
                </a:lnTo>
                <a:close/>
              </a:path>
              <a:path w="85725" h="142875">
                <a:moveTo>
                  <a:pt x="85343" y="139446"/>
                </a:moveTo>
                <a:lnTo>
                  <a:pt x="85343" y="0"/>
                </a:lnTo>
                <a:lnTo>
                  <a:pt x="84581" y="0"/>
                </a:lnTo>
                <a:lnTo>
                  <a:pt x="84581" y="139446"/>
                </a:lnTo>
                <a:lnTo>
                  <a:pt x="85343" y="1394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2830715" y="3989070"/>
            <a:ext cx="85725" cy="101600"/>
          </a:xfrm>
          <a:custGeom>
            <a:avLst/>
            <a:gdLst/>
            <a:ahLst/>
            <a:cxnLst/>
            <a:rect l="l" t="t" r="r" b="b"/>
            <a:pathLst>
              <a:path w="85725" h="101600">
                <a:moveTo>
                  <a:pt x="85343" y="49530"/>
                </a:moveTo>
                <a:lnTo>
                  <a:pt x="85343" y="37338"/>
                </a:lnTo>
                <a:lnTo>
                  <a:pt x="84581" y="32004"/>
                </a:lnTo>
                <a:lnTo>
                  <a:pt x="81533" y="21336"/>
                </a:lnTo>
                <a:lnTo>
                  <a:pt x="79247" y="16764"/>
                </a:lnTo>
                <a:lnTo>
                  <a:pt x="75437" y="12954"/>
                </a:lnTo>
                <a:lnTo>
                  <a:pt x="72389" y="9144"/>
                </a:lnTo>
                <a:lnTo>
                  <a:pt x="67817" y="5334"/>
                </a:lnTo>
                <a:lnTo>
                  <a:pt x="63245" y="3048"/>
                </a:lnTo>
                <a:lnTo>
                  <a:pt x="57911" y="762"/>
                </a:lnTo>
                <a:lnTo>
                  <a:pt x="51815" y="0"/>
                </a:lnTo>
                <a:lnTo>
                  <a:pt x="38099" y="0"/>
                </a:lnTo>
                <a:lnTo>
                  <a:pt x="5333" y="23622"/>
                </a:lnTo>
                <a:lnTo>
                  <a:pt x="0" y="43434"/>
                </a:lnTo>
                <a:lnTo>
                  <a:pt x="0" y="59436"/>
                </a:lnTo>
                <a:lnTo>
                  <a:pt x="18287" y="94488"/>
                </a:lnTo>
                <a:lnTo>
                  <a:pt x="18287" y="38100"/>
                </a:lnTo>
                <a:lnTo>
                  <a:pt x="19811" y="30480"/>
                </a:lnTo>
                <a:lnTo>
                  <a:pt x="22859" y="24384"/>
                </a:lnTo>
                <a:lnTo>
                  <a:pt x="25145" y="22098"/>
                </a:lnTo>
                <a:lnTo>
                  <a:pt x="27431" y="19050"/>
                </a:lnTo>
                <a:lnTo>
                  <a:pt x="29717" y="16764"/>
                </a:lnTo>
                <a:lnTo>
                  <a:pt x="35813" y="13716"/>
                </a:lnTo>
                <a:lnTo>
                  <a:pt x="39623" y="12954"/>
                </a:lnTo>
                <a:lnTo>
                  <a:pt x="51815" y="12954"/>
                </a:lnTo>
                <a:lnTo>
                  <a:pt x="57911" y="16002"/>
                </a:lnTo>
                <a:lnTo>
                  <a:pt x="62483" y="20574"/>
                </a:lnTo>
                <a:lnTo>
                  <a:pt x="66293" y="25908"/>
                </a:lnTo>
                <a:lnTo>
                  <a:pt x="68579" y="32766"/>
                </a:lnTo>
                <a:lnTo>
                  <a:pt x="68579" y="54102"/>
                </a:lnTo>
                <a:lnTo>
                  <a:pt x="80009" y="54102"/>
                </a:lnTo>
                <a:lnTo>
                  <a:pt x="83057" y="52578"/>
                </a:lnTo>
                <a:lnTo>
                  <a:pt x="84581" y="51054"/>
                </a:lnTo>
                <a:lnTo>
                  <a:pt x="85343" y="49530"/>
                </a:lnTo>
                <a:close/>
              </a:path>
              <a:path w="85725" h="101600">
                <a:moveTo>
                  <a:pt x="68579" y="54102"/>
                </a:moveTo>
                <a:lnTo>
                  <a:pt x="68579" y="32766"/>
                </a:lnTo>
                <a:lnTo>
                  <a:pt x="67817" y="41910"/>
                </a:lnTo>
                <a:lnTo>
                  <a:pt x="18287" y="41910"/>
                </a:lnTo>
                <a:lnTo>
                  <a:pt x="18287" y="54102"/>
                </a:lnTo>
                <a:lnTo>
                  <a:pt x="68579" y="54102"/>
                </a:lnTo>
                <a:close/>
              </a:path>
              <a:path w="85725" h="101600">
                <a:moveTo>
                  <a:pt x="80009" y="93726"/>
                </a:moveTo>
                <a:lnTo>
                  <a:pt x="80009" y="80772"/>
                </a:lnTo>
                <a:lnTo>
                  <a:pt x="76199" y="80772"/>
                </a:lnTo>
                <a:lnTo>
                  <a:pt x="73151" y="82296"/>
                </a:lnTo>
                <a:lnTo>
                  <a:pt x="68579" y="83820"/>
                </a:lnTo>
                <a:lnTo>
                  <a:pt x="66293" y="85344"/>
                </a:lnTo>
                <a:lnTo>
                  <a:pt x="60197" y="86868"/>
                </a:lnTo>
                <a:lnTo>
                  <a:pt x="56387" y="87630"/>
                </a:lnTo>
                <a:lnTo>
                  <a:pt x="42671" y="87630"/>
                </a:lnTo>
                <a:lnTo>
                  <a:pt x="19811" y="67818"/>
                </a:lnTo>
                <a:lnTo>
                  <a:pt x="18287" y="64008"/>
                </a:lnTo>
                <a:lnTo>
                  <a:pt x="18287" y="94488"/>
                </a:lnTo>
                <a:lnTo>
                  <a:pt x="20573" y="96012"/>
                </a:lnTo>
                <a:lnTo>
                  <a:pt x="26669" y="98298"/>
                </a:lnTo>
                <a:lnTo>
                  <a:pt x="32003" y="100584"/>
                </a:lnTo>
                <a:lnTo>
                  <a:pt x="38099" y="101261"/>
                </a:lnTo>
                <a:lnTo>
                  <a:pt x="54863" y="101346"/>
                </a:lnTo>
                <a:lnTo>
                  <a:pt x="66293" y="99060"/>
                </a:lnTo>
                <a:lnTo>
                  <a:pt x="69341" y="98298"/>
                </a:lnTo>
                <a:lnTo>
                  <a:pt x="71627" y="97536"/>
                </a:lnTo>
                <a:lnTo>
                  <a:pt x="74675" y="96774"/>
                </a:lnTo>
                <a:lnTo>
                  <a:pt x="76199" y="96012"/>
                </a:lnTo>
                <a:lnTo>
                  <a:pt x="77723" y="94488"/>
                </a:lnTo>
                <a:lnTo>
                  <a:pt x="79247" y="94488"/>
                </a:lnTo>
                <a:lnTo>
                  <a:pt x="79247" y="93726"/>
                </a:lnTo>
                <a:lnTo>
                  <a:pt x="80009" y="93726"/>
                </a:lnTo>
                <a:close/>
              </a:path>
              <a:path w="85725" h="101600">
                <a:moveTo>
                  <a:pt x="80772" y="92964"/>
                </a:moveTo>
                <a:lnTo>
                  <a:pt x="80772" y="81534"/>
                </a:lnTo>
                <a:lnTo>
                  <a:pt x="80009" y="81534"/>
                </a:lnTo>
                <a:lnTo>
                  <a:pt x="80009" y="92964"/>
                </a:lnTo>
                <a:lnTo>
                  <a:pt x="80772" y="92964"/>
                </a:lnTo>
                <a:close/>
              </a:path>
              <a:path w="85725" h="101600">
                <a:moveTo>
                  <a:pt x="81533" y="89916"/>
                </a:moveTo>
                <a:lnTo>
                  <a:pt x="81533" y="83820"/>
                </a:lnTo>
                <a:lnTo>
                  <a:pt x="80772" y="83058"/>
                </a:lnTo>
                <a:lnTo>
                  <a:pt x="80772" y="89916"/>
                </a:lnTo>
                <a:lnTo>
                  <a:pt x="81533" y="899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2988449" y="3954779"/>
            <a:ext cx="69850" cy="134620"/>
          </a:xfrm>
          <a:custGeom>
            <a:avLst/>
            <a:gdLst/>
            <a:ahLst/>
            <a:cxnLst/>
            <a:rect l="l" t="t" r="r" b="b"/>
            <a:pathLst>
              <a:path w="69850" h="134620">
                <a:moveTo>
                  <a:pt x="66294" y="134111"/>
                </a:moveTo>
                <a:lnTo>
                  <a:pt x="66294" y="118109"/>
                </a:lnTo>
                <a:lnTo>
                  <a:pt x="17526" y="118109"/>
                </a:lnTo>
                <a:lnTo>
                  <a:pt x="17526" y="2285"/>
                </a:lnTo>
                <a:lnTo>
                  <a:pt x="16002" y="761"/>
                </a:lnTo>
                <a:lnTo>
                  <a:pt x="12954" y="761"/>
                </a:lnTo>
                <a:lnTo>
                  <a:pt x="12192" y="0"/>
                </a:lnTo>
                <a:lnTo>
                  <a:pt x="6096" y="0"/>
                </a:lnTo>
                <a:lnTo>
                  <a:pt x="4572" y="761"/>
                </a:lnTo>
                <a:lnTo>
                  <a:pt x="2286" y="761"/>
                </a:lnTo>
                <a:lnTo>
                  <a:pt x="1524" y="1523"/>
                </a:lnTo>
                <a:lnTo>
                  <a:pt x="762" y="1523"/>
                </a:lnTo>
                <a:lnTo>
                  <a:pt x="762" y="2285"/>
                </a:lnTo>
                <a:lnTo>
                  <a:pt x="0" y="2285"/>
                </a:lnTo>
                <a:lnTo>
                  <a:pt x="0" y="129539"/>
                </a:lnTo>
                <a:lnTo>
                  <a:pt x="762" y="131063"/>
                </a:lnTo>
                <a:lnTo>
                  <a:pt x="2286" y="131825"/>
                </a:lnTo>
                <a:lnTo>
                  <a:pt x="3810" y="133349"/>
                </a:lnTo>
                <a:lnTo>
                  <a:pt x="5334" y="134111"/>
                </a:lnTo>
                <a:lnTo>
                  <a:pt x="66294" y="134111"/>
                </a:lnTo>
                <a:close/>
              </a:path>
              <a:path w="69850" h="134620">
                <a:moveTo>
                  <a:pt x="67818" y="133349"/>
                </a:moveTo>
                <a:lnTo>
                  <a:pt x="67818" y="118871"/>
                </a:lnTo>
                <a:lnTo>
                  <a:pt x="66294" y="118871"/>
                </a:lnTo>
                <a:lnTo>
                  <a:pt x="66294" y="133349"/>
                </a:lnTo>
                <a:lnTo>
                  <a:pt x="67818" y="133349"/>
                </a:lnTo>
                <a:close/>
              </a:path>
              <a:path w="69850" h="134620">
                <a:moveTo>
                  <a:pt x="68580" y="131063"/>
                </a:moveTo>
                <a:lnTo>
                  <a:pt x="68580" y="121157"/>
                </a:lnTo>
                <a:lnTo>
                  <a:pt x="67818" y="120395"/>
                </a:lnTo>
                <a:lnTo>
                  <a:pt x="67818" y="131825"/>
                </a:lnTo>
                <a:lnTo>
                  <a:pt x="68580" y="131063"/>
                </a:lnTo>
                <a:close/>
              </a:path>
              <a:path w="69850" h="134620">
                <a:moveTo>
                  <a:pt x="69342" y="128777"/>
                </a:moveTo>
                <a:lnTo>
                  <a:pt x="69342" y="123443"/>
                </a:lnTo>
                <a:lnTo>
                  <a:pt x="68580" y="122681"/>
                </a:lnTo>
                <a:lnTo>
                  <a:pt x="68580" y="129539"/>
                </a:lnTo>
                <a:lnTo>
                  <a:pt x="69342" y="1287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3068459" y="4031741"/>
            <a:ext cx="76200" cy="59055"/>
          </a:xfrm>
          <a:custGeom>
            <a:avLst/>
            <a:gdLst/>
            <a:ahLst/>
            <a:cxnLst/>
            <a:rect l="l" t="t" r="r" b="b"/>
            <a:pathLst>
              <a:path w="76200" h="59054">
                <a:moveTo>
                  <a:pt x="59436" y="12191"/>
                </a:moveTo>
                <a:lnTo>
                  <a:pt x="59436" y="0"/>
                </a:lnTo>
                <a:lnTo>
                  <a:pt x="38861" y="0"/>
                </a:lnTo>
                <a:lnTo>
                  <a:pt x="762" y="20573"/>
                </a:lnTo>
                <a:lnTo>
                  <a:pt x="0" y="25145"/>
                </a:lnTo>
                <a:lnTo>
                  <a:pt x="0" y="35051"/>
                </a:lnTo>
                <a:lnTo>
                  <a:pt x="9143" y="51053"/>
                </a:lnTo>
                <a:lnTo>
                  <a:pt x="11430" y="54101"/>
                </a:lnTo>
                <a:lnTo>
                  <a:pt x="17526" y="56540"/>
                </a:lnTo>
                <a:lnTo>
                  <a:pt x="17526" y="24383"/>
                </a:lnTo>
                <a:lnTo>
                  <a:pt x="19050" y="22097"/>
                </a:lnTo>
                <a:lnTo>
                  <a:pt x="32766" y="12953"/>
                </a:lnTo>
                <a:lnTo>
                  <a:pt x="35814" y="12191"/>
                </a:lnTo>
                <a:lnTo>
                  <a:pt x="59436" y="12191"/>
                </a:lnTo>
                <a:close/>
              </a:path>
              <a:path w="76200" h="59054">
                <a:moveTo>
                  <a:pt x="76200" y="54863"/>
                </a:moveTo>
                <a:lnTo>
                  <a:pt x="76200" y="-13716"/>
                </a:lnTo>
                <a:lnTo>
                  <a:pt x="75438" y="-19050"/>
                </a:lnTo>
                <a:lnTo>
                  <a:pt x="73913" y="-22860"/>
                </a:lnTo>
                <a:lnTo>
                  <a:pt x="72389" y="-27432"/>
                </a:lnTo>
                <a:lnTo>
                  <a:pt x="45719" y="-42672"/>
                </a:lnTo>
                <a:lnTo>
                  <a:pt x="32003" y="-42672"/>
                </a:lnTo>
                <a:lnTo>
                  <a:pt x="28955" y="-41910"/>
                </a:lnTo>
                <a:lnTo>
                  <a:pt x="25145" y="-41148"/>
                </a:lnTo>
                <a:lnTo>
                  <a:pt x="19049" y="-39624"/>
                </a:lnTo>
                <a:lnTo>
                  <a:pt x="16001" y="-38100"/>
                </a:lnTo>
                <a:lnTo>
                  <a:pt x="13716" y="-37338"/>
                </a:lnTo>
                <a:lnTo>
                  <a:pt x="11430" y="-35814"/>
                </a:lnTo>
                <a:lnTo>
                  <a:pt x="9143" y="-35052"/>
                </a:lnTo>
                <a:lnTo>
                  <a:pt x="4572" y="-30480"/>
                </a:lnTo>
                <a:lnTo>
                  <a:pt x="4572" y="-22098"/>
                </a:lnTo>
                <a:lnTo>
                  <a:pt x="6096" y="-20574"/>
                </a:lnTo>
                <a:lnTo>
                  <a:pt x="6096" y="-19812"/>
                </a:lnTo>
                <a:lnTo>
                  <a:pt x="9906" y="-19812"/>
                </a:lnTo>
                <a:lnTo>
                  <a:pt x="11430" y="-21336"/>
                </a:lnTo>
                <a:lnTo>
                  <a:pt x="13716" y="-22098"/>
                </a:lnTo>
                <a:lnTo>
                  <a:pt x="18287" y="-24384"/>
                </a:lnTo>
                <a:lnTo>
                  <a:pt x="20574" y="-25146"/>
                </a:lnTo>
                <a:lnTo>
                  <a:pt x="23622" y="-26670"/>
                </a:lnTo>
                <a:lnTo>
                  <a:pt x="29717" y="-28194"/>
                </a:lnTo>
                <a:lnTo>
                  <a:pt x="33527" y="-28956"/>
                </a:lnTo>
                <a:lnTo>
                  <a:pt x="44957" y="-28956"/>
                </a:lnTo>
                <a:lnTo>
                  <a:pt x="48005" y="-27432"/>
                </a:lnTo>
                <a:lnTo>
                  <a:pt x="50291" y="-26670"/>
                </a:lnTo>
                <a:lnTo>
                  <a:pt x="52577" y="-25146"/>
                </a:lnTo>
                <a:lnTo>
                  <a:pt x="55625" y="-22098"/>
                </a:lnTo>
                <a:lnTo>
                  <a:pt x="57150" y="-19812"/>
                </a:lnTo>
                <a:lnTo>
                  <a:pt x="59436" y="-10668"/>
                </a:lnTo>
                <a:lnTo>
                  <a:pt x="59436" y="46786"/>
                </a:lnTo>
                <a:lnTo>
                  <a:pt x="60960" y="44957"/>
                </a:lnTo>
                <a:lnTo>
                  <a:pt x="60960" y="54863"/>
                </a:lnTo>
                <a:lnTo>
                  <a:pt x="61721" y="55625"/>
                </a:lnTo>
                <a:lnTo>
                  <a:pt x="61721" y="56387"/>
                </a:lnTo>
                <a:lnTo>
                  <a:pt x="62484" y="56387"/>
                </a:lnTo>
                <a:lnTo>
                  <a:pt x="63246" y="57149"/>
                </a:lnTo>
                <a:lnTo>
                  <a:pt x="73914" y="57149"/>
                </a:lnTo>
                <a:lnTo>
                  <a:pt x="74676" y="56387"/>
                </a:lnTo>
                <a:lnTo>
                  <a:pt x="75438" y="56387"/>
                </a:lnTo>
                <a:lnTo>
                  <a:pt x="75438" y="55625"/>
                </a:lnTo>
                <a:lnTo>
                  <a:pt x="76200" y="54863"/>
                </a:lnTo>
                <a:close/>
              </a:path>
              <a:path w="76200" h="59054">
                <a:moveTo>
                  <a:pt x="59436" y="46786"/>
                </a:moveTo>
                <a:lnTo>
                  <a:pt x="59436" y="32003"/>
                </a:lnTo>
                <a:lnTo>
                  <a:pt x="54864" y="36575"/>
                </a:lnTo>
                <a:lnTo>
                  <a:pt x="51053" y="39623"/>
                </a:lnTo>
                <a:lnTo>
                  <a:pt x="43434" y="44195"/>
                </a:lnTo>
                <a:lnTo>
                  <a:pt x="38862" y="45719"/>
                </a:lnTo>
                <a:lnTo>
                  <a:pt x="28956" y="45719"/>
                </a:lnTo>
                <a:lnTo>
                  <a:pt x="25146" y="44195"/>
                </a:lnTo>
                <a:lnTo>
                  <a:pt x="19050" y="38099"/>
                </a:lnTo>
                <a:lnTo>
                  <a:pt x="17526" y="34289"/>
                </a:lnTo>
                <a:lnTo>
                  <a:pt x="17526" y="56540"/>
                </a:lnTo>
                <a:lnTo>
                  <a:pt x="19050" y="57149"/>
                </a:lnTo>
                <a:lnTo>
                  <a:pt x="22859" y="57911"/>
                </a:lnTo>
                <a:lnTo>
                  <a:pt x="27432" y="58673"/>
                </a:lnTo>
                <a:lnTo>
                  <a:pt x="37338" y="58673"/>
                </a:lnTo>
                <a:lnTo>
                  <a:pt x="42672" y="57911"/>
                </a:lnTo>
                <a:lnTo>
                  <a:pt x="48006" y="54863"/>
                </a:lnTo>
                <a:lnTo>
                  <a:pt x="52578" y="52577"/>
                </a:lnTo>
                <a:lnTo>
                  <a:pt x="57150" y="49529"/>
                </a:lnTo>
                <a:lnTo>
                  <a:pt x="59436" y="467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3222383" y="3955541"/>
            <a:ext cx="81915" cy="133350"/>
          </a:xfrm>
          <a:custGeom>
            <a:avLst/>
            <a:gdLst/>
            <a:ahLst/>
            <a:cxnLst/>
            <a:rect l="l" t="t" r="r" b="b"/>
            <a:pathLst>
              <a:path w="81914" h="133350">
                <a:moveTo>
                  <a:pt x="81533" y="45720"/>
                </a:moveTo>
                <a:lnTo>
                  <a:pt x="81533" y="34290"/>
                </a:lnTo>
                <a:lnTo>
                  <a:pt x="80771" y="29718"/>
                </a:lnTo>
                <a:lnTo>
                  <a:pt x="79247" y="25146"/>
                </a:lnTo>
                <a:lnTo>
                  <a:pt x="76199" y="17526"/>
                </a:lnTo>
                <a:lnTo>
                  <a:pt x="73151" y="14478"/>
                </a:lnTo>
                <a:lnTo>
                  <a:pt x="70865" y="11430"/>
                </a:lnTo>
                <a:lnTo>
                  <a:pt x="49529" y="1524"/>
                </a:lnTo>
                <a:lnTo>
                  <a:pt x="46481" y="762"/>
                </a:lnTo>
                <a:lnTo>
                  <a:pt x="43433" y="762"/>
                </a:lnTo>
                <a:lnTo>
                  <a:pt x="41147" y="0"/>
                </a:lnTo>
                <a:lnTo>
                  <a:pt x="5333" y="0"/>
                </a:lnTo>
                <a:lnTo>
                  <a:pt x="2285" y="1524"/>
                </a:lnTo>
                <a:lnTo>
                  <a:pt x="761" y="3048"/>
                </a:lnTo>
                <a:lnTo>
                  <a:pt x="0" y="5334"/>
                </a:lnTo>
                <a:lnTo>
                  <a:pt x="0" y="131826"/>
                </a:lnTo>
                <a:lnTo>
                  <a:pt x="761" y="131826"/>
                </a:lnTo>
                <a:lnTo>
                  <a:pt x="761" y="132588"/>
                </a:lnTo>
                <a:lnTo>
                  <a:pt x="1523" y="132588"/>
                </a:lnTo>
                <a:lnTo>
                  <a:pt x="2285" y="133350"/>
                </a:lnTo>
                <a:lnTo>
                  <a:pt x="15239" y="133350"/>
                </a:lnTo>
                <a:lnTo>
                  <a:pt x="17525" y="131064"/>
                </a:lnTo>
                <a:lnTo>
                  <a:pt x="17525" y="14478"/>
                </a:lnTo>
                <a:lnTo>
                  <a:pt x="36575" y="14478"/>
                </a:lnTo>
                <a:lnTo>
                  <a:pt x="40385" y="15240"/>
                </a:lnTo>
                <a:lnTo>
                  <a:pt x="43433" y="15240"/>
                </a:lnTo>
                <a:lnTo>
                  <a:pt x="49529" y="16764"/>
                </a:lnTo>
                <a:lnTo>
                  <a:pt x="52577" y="19050"/>
                </a:lnTo>
                <a:lnTo>
                  <a:pt x="55625" y="20574"/>
                </a:lnTo>
                <a:lnTo>
                  <a:pt x="60197" y="26670"/>
                </a:lnTo>
                <a:lnTo>
                  <a:pt x="61721" y="30480"/>
                </a:lnTo>
                <a:lnTo>
                  <a:pt x="63245" y="35052"/>
                </a:lnTo>
                <a:lnTo>
                  <a:pt x="63245" y="75329"/>
                </a:lnTo>
                <a:lnTo>
                  <a:pt x="64769" y="74676"/>
                </a:lnTo>
                <a:lnTo>
                  <a:pt x="68579" y="70866"/>
                </a:lnTo>
                <a:lnTo>
                  <a:pt x="73151" y="67056"/>
                </a:lnTo>
                <a:lnTo>
                  <a:pt x="76199" y="62484"/>
                </a:lnTo>
                <a:lnTo>
                  <a:pt x="80771" y="51816"/>
                </a:lnTo>
                <a:lnTo>
                  <a:pt x="81533" y="45720"/>
                </a:lnTo>
                <a:close/>
              </a:path>
              <a:path w="81914" h="133350">
                <a:moveTo>
                  <a:pt x="63245" y="75329"/>
                </a:moveTo>
                <a:lnTo>
                  <a:pt x="63245" y="44196"/>
                </a:lnTo>
                <a:lnTo>
                  <a:pt x="62483" y="48006"/>
                </a:lnTo>
                <a:lnTo>
                  <a:pt x="60959" y="51816"/>
                </a:lnTo>
                <a:lnTo>
                  <a:pt x="17525" y="67818"/>
                </a:lnTo>
                <a:lnTo>
                  <a:pt x="17525" y="82296"/>
                </a:lnTo>
                <a:lnTo>
                  <a:pt x="41147" y="82296"/>
                </a:lnTo>
                <a:lnTo>
                  <a:pt x="48005" y="81534"/>
                </a:lnTo>
                <a:lnTo>
                  <a:pt x="54101" y="79248"/>
                </a:lnTo>
                <a:lnTo>
                  <a:pt x="63245" y="753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3329825" y="3992117"/>
            <a:ext cx="54610" cy="97155"/>
          </a:xfrm>
          <a:custGeom>
            <a:avLst/>
            <a:gdLst/>
            <a:ahLst/>
            <a:cxnLst/>
            <a:rect l="l" t="t" r="r" b="b"/>
            <a:pathLst>
              <a:path w="54610" h="97154">
                <a:moveTo>
                  <a:pt x="761" y="95250"/>
                </a:moveTo>
                <a:lnTo>
                  <a:pt x="761" y="0"/>
                </a:lnTo>
                <a:lnTo>
                  <a:pt x="0" y="0"/>
                </a:lnTo>
                <a:lnTo>
                  <a:pt x="0" y="95250"/>
                </a:lnTo>
                <a:lnTo>
                  <a:pt x="761" y="95250"/>
                </a:lnTo>
                <a:close/>
              </a:path>
              <a:path w="54610" h="97154">
                <a:moveTo>
                  <a:pt x="53339" y="14478"/>
                </a:moveTo>
                <a:lnTo>
                  <a:pt x="53339" y="0"/>
                </a:lnTo>
                <a:lnTo>
                  <a:pt x="52577" y="-761"/>
                </a:lnTo>
                <a:lnTo>
                  <a:pt x="51815" y="-761"/>
                </a:lnTo>
                <a:lnTo>
                  <a:pt x="51815" y="-1523"/>
                </a:lnTo>
                <a:lnTo>
                  <a:pt x="49529" y="-1523"/>
                </a:lnTo>
                <a:lnTo>
                  <a:pt x="48005" y="-2285"/>
                </a:lnTo>
                <a:lnTo>
                  <a:pt x="47243" y="-2285"/>
                </a:lnTo>
                <a:lnTo>
                  <a:pt x="45719" y="-3047"/>
                </a:lnTo>
                <a:lnTo>
                  <a:pt x="36575" y="-3047"/>
                </a:lnTo>
                <a:lnTo>
                  <a:pt x="34289" y="-2285"/>
                </a:lnTo>
                <a:lnTo>
                  <a:pt x="32765" y="-1523"/>
                </a:lnTo>
                <a:lnTo>
                  <a:pt x="30479" y="-761"/>
                </a:lnTo>
                <a:lnTo>
                  <a:pt x="28955" y="0"/>
                </a:lnTo>
                <a:lnTo>
                  <a:pt x="26669" y="1524"/>
                </a:lnTo>
                <a:lnTo>
                  <a:pt x="22097" y="6096"/>
                </a:lnTo>
                <a:lnTo>
                  <a:pt x="20573" y="8382"/>
                </a:lnTo>
                <a:lnTo>
                  <a:pt x="17525" y="11430"/>
                </a:lnTo>
                <a:lnTo>
                  <a:pt x="15239" y="15240"/>
                </a:lnTo>
                <a:lnTo>
                  <a:pt x="15239" y="0"/>
                </a:lnTo>
                <a:lnTo>
                  <a:pt x="14477" y="0"/>
                </a:lnTo>
                <a:lnTo>
                  <a:pt x="14477" y="-761"/>
                </a:lnTo>
                <a:lnTo>
                  <a:pt x="13715" y="-761"/>
                </a:lnTo>
                <a:lnTo>
                  <a:pt x="12953" y="-1523"/>
                </a:lnTo>
                <a:lnTo>
                  <a:pt x="2285" y="-1523"/>
                </a:lnTo>
                <a:lnTo>
                  <a:pt x="1523" y="-761"/>
                </a:lnTo>
                <a:lnTo>
                  <a:pt x="761" y="-761"/>
                </a:lnTo>
                <a:lnTo>
                  <a:pt x="761" y="96012"/>
                </a:lnTo>
                <a:lnTo>
                  <a:pt x="1523" y="96012"/>
                </a:lnTo>
                <a:lnTo>
                  <a:pt x="2285" y="96774"/>
                </a:lnTo>
                <a:lnTo>
                  <a:pt x="14477" y="96774"/>
                </a:lnTo>
                <a:lnTo>
                  <a:pt x="15239" y="96012"/>
                </a:lnTo>
                <a:lnTo>
                  <a:pt x="16001" y="96012"/>
                </a:lnTo>
                <a:lnTo>
                  <a:pt x="16001" y="95250"/>
                </a:lnTo>
                <a:lnTo>
                  <a:pt x="16763" y="95250"/>
                </a:lnTo>
                <a:lnTo>
                  <a:pt x="16763" y="32766"/>
                </a:lnTo>
                <a:lnTo>
                  <a:pt x="19049" y="28956"/>
                </a:lnTo>
                <a:lnTo>
                  <a:pt x="21335" y="25908"/>
                </a:lnTo>
                <a:lnTo>
                  <a:pt x="23621" y="23622"/>
                </a:lnTo>
                <a:lnTo>
                  <a:pt x="25145" y="20574"/>
                </a:lnTo>
                <a:lnTo>
                  <a:pt x="27431" y="19050"/>
                </a:lnTo>
                <a:lnTo>
                  <a:pt x="28955" y="17526"/>
                </a:lnTo>
                <a:lnTo>
                  <a:pt x="31241" y="16002"/>
                </a:lnTo>
                <a:lnTo>
                  <a:pt x="32765" y="14478"/>
                </a:lnTo>
                <a:lnTo>
                  <a:pt x="35813" y="12954"/>
                </a:lnTo>
                <a:lnTo>
                  <a:pt x="43433" y="12954"/>
                </a:lnTo>
                <a:lnTo>
                  <a:pt x="44957" y="13716"/>
                </a:lnTo>
                <a:lnTo>
                  <a:pt x="45719" y="13716"/>
                </a:lnTo>
                <a:lnTo>
                  <a:pt x="46481" y="14478"/>
                </a:lnTo>
                <a:lnTo>
                  <a:pt x="48767" y="14478"/>
                </a:lnTo>
                <a:lnTo>
                  <a:pt x="49529" y="15240"/>
                </a:lnTo>
                <a:lnTo>
                  <a:pt x="52577" y="15240"/>
                </a:lnTo>
                <a:lnTo>
                  <a:pt x="53339" y="14478"/>
                </a:lnTo>
                <a:close/>
              </a:path>
              <a:path w="54610" h="97154">
                <a:moveTo>
                  <a:pt x="54101" y="12192"/>
                </a:moveTo>
                <a:lnTo>
                  <a:pt x="54101" y="1524"/>
                </a:lnTo>
                <a:lnTo>
                  <a:pt x="53339" y="1524"/>
                </a:lnTo>
                <a:lnTo>
                  <a:pt x="53339" y="12954"/>
                </a:lnTo>
                <a:lnTo>
                  <a:pt x="54101" y="121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3402977" y="3990594"/>
            <a:ext cx="79375" cy="100330"/>
          </a:xfrm>
          <a:custGeom>
            <a:avLst/>
            <a:gdLst/>
            <a:ahLst/>
            <a:cxnLst/>
            <a:rect l="l" t="t" r="r" b="b"/>
            <a:pathLst>
              <a:path w="79375" h="100329">
                <a:moveTo>
                  <a:pt x="78486" y="97536"/>
                </a:moveTo>
                <a:lnTo>
                  <a:pt x="78486" y="761"/>
                </a:lnTo>
                <a:lnTo>
                  <a:pt x="77724" y="761"/>
                </a:lnTo>
                <a:lnTo>
                  <a:pt x="76962" y="0"/>
                </a:lnTo>
                <a:lnTo>
                  <a:pt x="64770" y="0"/>
                </a:lnTo>
                <a:lnTo>
                  <a:pt x="64008" y="761"/>
                </a:lnTo>
                <a:lnTo>
                  <a:pt x="63246" y="761"/>
                </a:lnTo>
                <a:lnTo>
                  <a:pt x="63246" y="1524"/>
                </a:lnTo>
                <a:lnTo>
                  <a:pt x="62484" y="1524"/>
                </a:lnTo>
                <a:lnTo>
                  <a:pt x="62484" y="67818"/>
                </a:lnTo>
                <a:lnTo>
                  <a:pt x="57912" y="73152"/>
                </a:lnTo>
                <a:lnTo>
                  <a:pt x="53340" y="77724"/>
                </a:lnTo>
                <a:lnTo>
                  <a:pt x="48768" y="80772"/>
                </a:lnTo>
                <a:lnTo>
                  <a:pt x="44958" y="83820"/>
                </a:lnTo>
                <a:lnTo>
                  <a:pt x="40386" y="85344"/>
                </a:lnTo>
                <a:lnTo>
                  <a:pt x="32766" y="85344"/>
                </a:lnTo>
                <a:lnTo>
                  <a:pt x="30480" y="84582"/>
                </a:lnTo>
                <a:lnTo>
                  <a:pt x="27432" y="83058"/>
                </a:lnTo>
                <a:lnTo>
                  <a:pt x="25146" y="82296"/>
                </a:lnTo>
                <a:lnTo>
                  <a:pt x="16764" y="1524"/>
                </a:lnTo>
                <a:lnTo>
                  <a:pt x="16002" y="1524"/>
                </a:lnTo>
                <a:lnTo>
                  <a:pt x="16002" y="761"/>
                </a:lnTo>
                <a:lnTo>
                  <a:pt x="15240" y="761"/>
                </a:lnTo>
                <a:lnTo>
                  <a:pt x="14478" y="0"/>
                </a:lnTo>
                <a:lnTo>
                  <a:pt x="2286" y="0"/>
                </a:lnTo>
                <a:lnTo>
                  <a:pt x="1524" y="761"/>
                </a:lnTo>
                <a:lnTo>
                  <a:pt x="762" y="761"/>
                </a:lnTo>
                <a:lnTo>
                  <a:pt x="0" y="1524"/>
                </a:lnTo>
                <a:lnTo>
                  <a:pt x="0" y="71628"/>
                </a:lnTo>
                <a:lnTo>
                  <a:pt x="1524" y="76200"/>
                </a:lnTo>
                <a:lnTo>
                  <a:pt x="2286" y="80772"/>
                </a:lnTo>
                <a:lnTo>
                  <a:pt x="6858" y="88392"/>
                </a:lnTo>
                <a:lnTo>
                  <a:pt x="9906" y="92202"/>
                </a:lnTo>
                <a:lnTo>
                  <a:pt x="12954" y="94488"/>
                </a:lnTo>
                <a:lnTo>
                  <a:pt x="17526" y="96774"/>
                </a:lnTo>
                <a:lnTo>
                  <a:pt x="21336" y="99060"/>
                </a:lnTo>
                <a:lnTo>
                  <a:pt x="26670" y="99822"/>
                </a:lnTo>
                <a:lnTo>
                  <a:pt x="38100" y="99822"/>
                </a:lnTo>
                <a:lnTo>
                  <a:pt x="64008" y="83058"/>
                </a:lnTo>
                <a:lnTo>
                  <a:pt x="64008" y="96774"/>
                </a:lnTo>
                <a:lnTo>
                  <a:pt x="64770" y="96774"/>
                </a:lnTo>
                <a:lnTo>
                  <a:pt x="64770" y="97536"/>
                </a:lnTo>
                <a:lnTo>
                  <a:pt x="65532" y="97536"/>
                </a:lnTo>
                <a:lnTo>
                  <a:pt x="66294" y="98298"/>
                </a:lnTo>
                <a:lnTo>
                  <a:pt x="76962" y="98298"/>
                </a:lnTo>
                <a:lnTo>
                  <a:pt x="77724" y="97536"/>
                </a:lnTo>
                <a:lnTo>
                  <a:pt x="78486" y="97536"/>
                </a:lnTo>
                <a:close/>
              </a:path>
              <a:path w="79375" h="100329">
                <a:moveTo>
                  <a:pt x="79248" y="96774"/>
                </a:moveTo>
                <a:lnTo>
                  <a:pt x="79248" y="1524"/>
                </a:lnTo>
                <a:lnTo>
                  <a:pt x="78486" y="1524"/>
                </a:lnTo>
                <a:lnTo>
                  <a:pt x="78486" y="96774"/>
                </a:lnTo>
                <a:lnTo>
                  <a:pt x="79248" y="967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3514229" y="3989070"/>
            <a:ext cx="79375" cy="100330"/>
          </a:xfrm>
          <a:custGeom>
            <a:avLst/>
            <a:gdLst/>
            <a:ahLst/>
            <a:cxnLst/>
            <a:rect l="l" t="t" r="r" b="b"/>
            <a:pathLst>
              <a:path w="79375" h="100329">
                <a:moveTo>
                  <a:pt x="79248" y="98298"/>
                </a:moveTo>
                <a:lnTo>
                  <a:pt x="79248" y="34290"/>
                </a:lnTo>
                <a:lnTo>
                  <a:pt x="78486" y="28194"/>
                </a:lnTo>
                <a:lnTo>
                  <a:pt x="61722" y="3048"/>
                </a:lnTo>
                <a:lnTo>
                  <a:pt x="57912" y="762"/>
                </a:lnTo>
                <a:lnTo>
                  <a:pt x="52578" y="0"/>
                </a:lnTo>
                <a:lnTo>
                  <a:pt x="41148" y="0"/>
                </a:lnTo>
                <a:lnTo>
                  <a:pt x="15240" y="16764"/>
                </a:lnTo>
                <a:lnTo>
                  <a:pt x="15240" y="3810"/>
                </a:lnTo>
                <a:lnTo>
                  <a:pt x="12954" y="1524"/>
                </a:lnTo>
                <a:lnTo>
                  <a:pt x="2286" y="1524"/>
                </a:lnTo>
                <a:lnTo>
                  <a:pt x="1524" y="2286"/>
                </a:lnTo>
                <a:lnTo>
                  <a:pt x="762" y="2286"/>
                </a:lnTo>
                <a:lnTo>
                  <a:pt x="0" y="3048"/>
                </a:lnTo>
                <a:lnTo>
                  <a:pt x="0" y="98298"/>
                </a:lnTo>
                <a:lnTo>
                  <a:pt x="762" y="98298"/>
                </a:lnTo>
                <a:lnTo>
                  <a:pt x="762" y="99060"/>
                </a:lnTo>
                <a:lnTo>
                  <a:pt x="1524" y="99060"/>
                </a:lnTo>
                <a:lnTo>
                  <a:pt x="2286" y="99822"/>
                </a:lnTo>
                <a:lnTo>
                  <a:pt x="14478" y="99822"/>
                </a:lnTo>
                <a:lnTo>
                  <a:pt x="16764" y="97536"/>
                </a:lnTo>
                <a:lnTo>
                  <a:pt x="16764" y="32004"/>
                </a:lnTo>
                <a:lnTo>
                  <a:pt x="21336" y="26670"/>
                </a:lnTo>
                <a:lnTo>
                  <a:pt x="25908" y="22098"/>
                </a:lnTo>
                <a:lnTo>
                  <a:pt x="29718" y="19050"/>
                </a:lnTo>
                <a:lnTo>
                  <a:pt x="34290" y="16002"/>
                </a:lnTo>
                <a:lnTo>
                  <a:pt x="38862" y="14478"/>
                </a:lnTo>
                <a:lnTo>
                  <a:pt x="45720" y="14478"/>
                </a:lnTo>
                <a:lnTo>
                  <a:pt x="48768" y="15240"/>
                </a:lnTo>
                <a:lnTo>
                  <a:pt x="51816" y="16764"/>
                </a:lnTo>
                <a:lnTo>
                  <a:pt x="54102" y="17526"/>
                </a:lnTo>
                <a:lnTo>
                  <a:pt x="56388" y="19050"/>
                </a:lnTo>
                <a:lnTo>
                  <a:pt x="57912" y="22098"/>
                </a:lnTo>
                <a:lnTo>
                  <a:pt x="59436" y="24384"/>
                </a:lnTo>
                <a:lnTo>
                  <a:pt x="60198" y="26670"/>
                </a:lnTo>
                <a:lnTo>
                  <a:pt x="60960" y="29718"/>
                </a:lnTo>
                <a:lnTo>
                  <a:pt x="62484" y="37338"/>
                </a:lnTo>
                <a:lnTo>
                  <a:pt x="62484" y="98298"/>
                </a:lnTo>
                <a:lnTo>
                  <a:pt x="63246" y="98298"/>
                </a:lnTo>
                <a:lnTo>
                  <a:pt x="63246" y="99060"/>
                </a:lnTo>
                <a:lnTo>
                  <a:pt x="64008" y="99060"/>
                </a:lnTo>
                <a:lnTo>
                  <a:pt x="64770" y="99822"/>
                </a:lnTo>
                <a:lnTo>
                  <a:pt x="76962" y="99822"/>
                </a:lnTo>
                <a:lnTo>
                  <a:pt x="77724" y="99060"/>
                </a:lnTo>
                <a:lnTo>
                  <a:pt x="78486" y="99060"/>
                </a:lnTo>
                <a:lnTo>
                  <a:pt x="78486" y="98298"/>
                </a:lnTo>
                <a:lnTo>
                  <a:pt x="79248" y="982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3618623" y="3989070"/>
            <a:ext cx="85725" cy="101600"/>
          </a:xfrm>
          <a:custGeom>
            <a:avLst/>
            <a:gdLst/>
            <a:ahLst/>
            <a:cxnLst/>
            <a:rect l="l" t="t" r="r" b="b"/>
            <a:pathLst>
              <a:path w="85725" h="101600">
                <a:moveTo>
                  <a:pt x="85344" y="49530"/>
                </a:moveTo>
                <a:lnTo>
                  <a:pt x="85344" y="37338"/>
                </a:lnTo>
                <a:lnTo>
                  <a:pt x="84582" y="32004"/>
                </a:lnTo>
                <a:lnTo>
                  <a:pt x="82296" y="26670"/>
                </a:lnTo>
                <a:lnTo>
                  <a:pt x="80772" y="21336"/>
                </a:lnTo>
                <a:lnTo>
                  <a:pt x="51816" y="0"/>
                </a:lnTo>
                <a:lnTo>
                  <a:pt x="37338" y="0"/>
                </a:lnTo>
                <a:lnTo>
                  <a:pt x="5334" y="23622"/>
                </a:lnTo>
                <a:lnTo>
                  <a:pt x="0" y="43434"/>
                </a:lnTo>
                <a:lnTo>
                  <a:pt x="0" y="59436"/>
                </a:lnTo>
                <a:lnTo>
                  <a:pt x="762" y="67056"/>
                </a:lnTo>
                <a:lnTo>
                  <a:pt x="3048" y="73152"/>
                </a:lnTo>
                <a:lnTo>
                  <a:pt x="4572" y="79248"/>
                </a:lnTo>
                <a:lnTo>
                  <a:pt x="7620" y="84582"/>
                </a:lnTo>
                <a:lnTo>
                  <a:pt x="11430" y="89154"/>
                </a:lnTo>
                <a:lnTo>
                  <a:pt x="16002" y="92964"/>
                </a:lnTo>
                <a:lnTo>
                  <a:pt x="17526" y="93980"/>
                </a:lnTo>
                <a:lnTo>
                  <a:pt x="17526" y="41910"/>
                </a:lnTo>
                <a:lnTo>
                  <a:pt x="18288" y="38100"/>
                </a:lnTo>
                <a:lnTo>
                  <a:pt x="18288" y="34290"/>
                </a:lnTo>
                <a:lnTo>
                  <a:pt x="19812" y="30480"/>
                </a:lnTo>
                <a:lnTo>
                  <a:pt x="20574" y="27432"/>
                </a:lnTo>
                <a:lnTo>
                  <a:pt x="22860" y="24384"/>
                </a:lnTo>
                <a:lnTo>
                  <a:pt x="24384" y="22098"/>
                </a:lnTo>
                <a:lnTo>
                  <a:pt x="26670" y="19050"/>
                </a:lnTo>
                <a:lnTo>
                  <a:pt x="29718" y="16764"/>
                </a:lnTo>
                <a:lnTo>
                  <a:pt x="35814" y="13716"/>
                </a:lnTo>
                <a:lnTo>
                  <a:pt x="39624" y="12954"/>
                </a:lnTo>
                <a:lnTo>
                  <a:pt x="51816" y="12954"/>
                </a:lnTo>
                <a:lnTo>
                  <a:pt x="57912" y="16002"/>
                </a:lnTo>
                <a:lnTo>
                  <a:pt x="61722" y="20574"/>
                </a:lnTo>
                <a:lnTo>
                  <a:pt x="66294" y="25908"/>
                </a:lnTo>
                <a:lnTo>
                  <a:pt x="67818" y="32766"/>
                </a:lnTo>
                <a:lnTo>
                  <a:pt x="67818" y="54102"/>
                </a:lnTo>
                <a:lnTo>
                  <a:pt x="80010" y="54102"/>
                </a:lnTo>
                <a:lnTo>
                  <a:pt x="83058" y="52578"/>
                </a:lnTo>
                <a:lnTo>
                  <a:pt x="84582" y="51054"/>
                </a:lnTo>
                <a:lnTo>
                  <a:pt x="85344" y="49530"/>
                </a:lnTo>
                <a:close/>
              </a:path>
              <a:path w="85725" h="101600">
                <a:moveTo>
                  <a:pt x="67818" y="54102"/>
                </a:moveTo>
                <a:lnTo>
                  <a:pt x="67818" y="41910"/>
                </a:lnTo>
                <a:lnTo>
                  <a:pt x="17526" y="41910"/>
                </a:lnTo>
                <a:lnTo>
                  <a:pt x="17526" y="54102"/>
                </a:lnTo>
                <a:lnTo>
                  <a:pt x="67818" y="54102"/>
                </a:lnTo>
                <a:close/>
              </a:path>
              <a:path w="85725" h="101600">
                <a:moveTo>
                  <a:pt x="80772" y="92202"/>
                </a:moveTo>
                <a:lnTo>
                  <a:pt x="80772" y="82296"/>
                </a:lnTo>
                <a:lnTo>
                  <a:pt x="79248" y="80772"/>
                </a:lnTo>
                <a:lnTo>
                  <a:pt x="76200" y="80772"/>
                </a:lnTo>
                <a:lnTo>
                  <a:pt x="73152" y="82296"/>
                </a:lnTo>
                <a:lnTo>
                  <a:pt x="68580" y="83820"/>
                </a:lnTo>
                <a:lnTo>
                  <a:pt x="66294" y="85344"/>
                </a:lnTo>
                <a:lnTo>
                  <a:pt x="63246" y="86106"/>
                </a:lnTo>
                <a:lnTo>
                  <a:pt x="59436" y="86868"/>
                </a:lnTo>
                <a:lnTo>
                  <a:pt x="56388" y="87630"/>
                </a:lnTo>
                <a:lnTo>
                  <a:pt x="42672" y="87630"/>
                </a:lnTo>
                <a:lnTo>
                  <a:pt x="37338" y="86868"/>
                </a:lnTo>
                <a:lnTo>
                  <a:pt x="17526" y="59436"/>
                </a:lnTo>
                <a:lnTo>
                  <a:pt x="17526" y="93980"/>
                </a:lnTo>
                <a:lnTo>
                  <a:pt x="20574" y="96012"/>
                </a:lnTo>
                <a:lnTo>
                  <a:pt x="25908" y="98298"/>
                </a:lnTo>
                <a:lnTo>
                  <a:pt x="32004" y="100584"/>
                </a:lnTo>
                <a:lnTo>
                  <a:pt x="38862" y="101346"/>
                </a:lnTo>
                <a:lnTo>
                  <a:pt x="54864" y="101346"/>
                </a:lnTo>
                <a:lnTo>
                  <a:pt x="62484" y="99822"/>
                </a:lnTo>
                <a:lnTo>
                  <a:pt x="71628" y="97536"/>
                </a:lnTo>
                <a:lnTo>
                  <a:pt x="76200" y="96012"/>
                </a:lnTo>
                <a:lnTo>
                  <a:pt x="77724" y="94488"/>
                </a:lnTo>
                <a:lnTo>
                  <a:pt x="79248" y="94488"/>
                </a:lnTo>
                <a:lnTo>
                  <a:pt x="79248" y="93726"/>
                </a:lnTo>
                <a:lnTo>
                  <a:pt x="80010" y="93726"/>
                </a:lnTo>
                <a:lnTo>
                  <a:pt x="80010" y="92964"/>
                </a:lnTo>
                <a:lnTo>
                  <a:pt x="80772" y="922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3779405" y="3957065"/>
            <a:ext cx="71120" cy="63500"/>
          </a:xfrm>
          <a:custGeom>
            <a:avLst/>
            <a:gdLst/>
            <a:ahLst/>
            <a:cxnLst/>
            <a:rect l="l" t="t" r="r" b="b"/>
            <a:pathLst>
              <a:path w="71120" h="63500">
                <a:moveTo>
                  <a:pt x="30479" y="32765"/>
                </a:moveTo>
                <a:lnTo>
                  <a:pt x="30479" y="16001"/>
                </a:lnTo>
                <a:lnTo>
                  <a:pt x="9143" y="0"/>
                </a:lnTo>
                <a:lnTo>
                  <a:pt x="6095" y="0"/>
                </a:lnTo>
                <a:lnTo>
                  <a:pt x="3809" y="2285"/>
                </a:lnTo>
                <a:lnTo>
                  <a:pt x="2285" y="5333"/>
                </a:lnTo>
                <a:lnTo>
                  <a:pt x="761" y="7619"/>
                </a:lnTo>
                <a:lnTo>
                  <a:pt x="0" y="9905"/>
                </a:lnTo>
                <a:lnTo>
                  <a:pt x="0" y="12953"/>
                </a:lnTo>
                <a:lnTo>
                  <a:pt x="761" y="13715"/>
                </a:lnTo>
                <a:lnTo>
                  <a:pt x="25907" y="24383"/>
                </a:lnTo>
                <a:lnTo>
                  <a:pt x="25907" y="36194"/>
                </a:lnTo>
                <a:lnTo>
                  <a:pt x="30479" y="32765"/>
                </a:lnTo>
                <a:close/>
              </a:path>
              <a:path w="71120" h="63500">
                <a:moveTo>
                  <a:pt x="25907" y="36194"/>
                </a:moveTo>
                <a:lnTo>
                  <a:pt x="25907" y="24383"/>
                </a:lnTo>
                <a:lnTo>
                  <a:pt x="761" y="35813"/>
                </a:lnTo>
                <a:lnTo>
                  <a:pt x="0" y="35813"/>
                </a:lnTo>
                <a:lnTo>
                  <a:pt x="0" y="38861"/>
                </a:lnTo>
                <a:lnTo>
                  <a:pt x="761" y="41147"/>
                </a:lnTo>
                <a:lnTo>
                  <a:pt x="2285" y="43433"/>
                </a:lnTo>
                <a:lnTo>
                  <a:pt x="3809" y="46481"/>
                </a:lnTo>
                <a:lnTo>
                  <a:pt x="6857" y="49529"/>
                </a:lnTo>
                <a:lnTo>
                  <a:pt x="7619" y="49529"/>
                </a:lnTo>
                <a:lnTo>
                  <a:pt x="9143" y="48767"/>
                </a:lnTo>
                <a:lnTo>
                  <a:pt x="25907" y="36194"/>
                </a:lnTo>
                <a:close/>
              </a:path>
              <a:path w="71120" h="63500">
                <a:moveTo>
                  <a:pt x="43433" y="-10668"/>
                </a:moveTo>
                <a:lnTo>
                  <a:pt x="43433" y="-11430"/>
                </a:lnTo>
                <a:lnTo>
                  <a:pt x="41909" y="-12954"/>
                </a:lnTo>
                <a:lnTo>
                  <a:pt x="40385" y="-13716"/>
                </a:lnTo>
                <a:lnTo>
                  <a:pt x="29717" y="-13716"/>
                </a:lnTo>
                <a:lnTo>
                  <a:pt x="27431" y="-11430"/>
                </a:lnTo>
                <a:lnTo>
                  <a:pt x="27431" y="-10668"/>
                </a:lnTo>
                <a:lnTo>
                  <a:pt x="30479" y="16001"/>
                </a:lnTo>
                <a:lnTo>
                  <a:pt x="30479" y="62737"/>
                </a:lnTo>
                <a:lnTo>
                  <a:pt x="32003" y="63245"/>
                </a:lnTo>
                <a:lnTo>
                  <a:pt x="38861" y="63245"/>
                </a:lnTo>
                <a:lnTo>
                  <a:pt x="40385" y="62483"/>
                </a:lnTo>
                <a:lnTo>
                  <a:pt x="40385" y="16001"/>
                </a:lnTo>
                <a:lnTo>
                  <a:pt x="43433" y="-10668"/>
                </a:lnTo>
                <a:close/>
              </a:path>
              <a:path w="71120" h="63500">
                <a:moveTo>
                  <a:pt x="30479" y="62737"/>
                </a:moveTo>
                <a:lnTo>
                  <a:pt x="30479" y="32765"/>
                </a:lnTo>
                <a:lnTo>
                  <a:pt x="27431" y="59435"/>
                </a:lnTo>
                <a:lnTo>
                  <a:pt x="27431" y="60959"/>
                </a:lnTo>
                <a:lnTo>
                  <a:pt x="28193" y="61721"/>
                </a:lnTo>
                <a:lnTo>
                  <a:pt x="28955" y="61721"/>
                </a:lnTo>
                <a:lnTo>
                  <a:pt x="29717" y="62483"/>
                </a:lnTo>
                <a:lnTo>
                  <a:pt x="30479" y="62737"/>
                </a:lnTo>
                <a:close/>
              </a:path>
              <a:path w="71120" h="63500">
                <a:moveTo>
                  <a:pt x="70865" y="12953"/>
                </a:moveTo>
                <a:lnTo>
                  <a:pt x="70865" y="9905"/>
                </a:lnTo>
                <a:lnTo>
                  <a:pt x="70103" y="7619"/>
                </a:lnTo>
                <a:lnTo>
                  <a:pt x="68579" y="5333"/>
                </a:lnTo>
                <a:lnTo>
                  <a:pt x="67055" y="2285"/>
                </a:lnTo>
                <a:lnTo>
                  <a:pt x="64769" y="0"/>
                </a:lnTo>
                <a:lnTo>
                  <a:pt x="61721" y="0"/>
                </a:lnTo>
                <a:lnTo>
                  <a:pt x="40385" y="16001"/>
                </a:lnTo>
                <a:lnTo>
                  <a:pt x="40385" y="32765"/>
                </a:lnTo>
                <a:lnTo>
                  <a:pt x="44957" y="36194"/>
                </a:lnTo>
                <a:lnTo>
                  <a:pt x="44957" y="24383"/>
                </a:lnTo>
                <a:lnTo>
                  <a:pt x="70103" y="13715"/>
                </a:lnTo>
                <a:lnTo>
                  <a:pt x="70865" y="12953"/>
                </a:lnTo>
                <a:close/>
              </a:path>
              <a:path w="71120" h="63500">
                <a:moveTo>
                  <a:pt x="43433" y="60959"/>
                </a:moveTo>
                <a:lnTo>
                  <a:pt x="43433" y="59435"/>
                </a:lnTo>
                <a:lnTo>
                  <a:pt x="40385" y="32765"/>
                </a:lnTo>
                <a:lnTo>
                  <a:pt x="40385" y="62483"/>
                </a:lnTo>
                <a:lnTo>
                  <a:pt x="41909" y="61721"/>
                </a:lnTo>
                <a:lnTo>
                  <a:pt x="42671" y="61721"/>
                </a:lnTo>
                <a:lnTo>
                  <a:pt x="43433" y="60959"/>
                </a:lnTo>
                <a:close/>
              </a:path>
              <a:path w="71120" h="63500">
                <a:moveTo>
                  <a:pt x="70865" y="38861"/>
                </a:moveTo>
                <a:lnTo>
                  <a:pt x="70865" y="35813"/>
                </a:lnTo>
                <a:lnTo>
                  <a:pt x="70103" y="35813"/>
                </a:lnTo>
                <a:lnTo>
                  <a:pt x="44957" y="24383"/>
                </a:lnTo>
                <a:lnTo>
                  <a:pt x="44957" y="36194"/>
                </a:lnTo>
                <a:lnTo>
                  <a:pt x="61721" y="48767"/>
                </a:lnTo>
                <a:lnTo>
                  <a:pt x="63245" y="49529"/>
                </a:lnTo>
                <a:lnTo>
                  <a:pt x="64007" y="49529"/>
                </a:lnTo>
                <a:lnTo>
                  <a:pt x="67055" y="46481"/>
                </a:lnTo>
                <a:lnTo>
                  <a:pt x="68579" y="43433"/>
                </a:lnTo>
                <a:lnTo>
                  <a:pt x="70103" y="41147"/>
                </a:lnTo>
                <a:lnTo>
                  <a:pt x="70865" y="388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0" name="object 170"/>
          <p:cNvSpPr txBox="1"/>
          <p:nvPr/>
        </p:nvSpPr>
        <p:spPr>
          <a:xfrm>
            <a:off x="801758" y="1543811"/>
            <a:ext cx="900430" cy="28517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50" spc="5" dirty="0">
                <a:solidFill>
                  <a:srgbClr val="00AF50"/>
                </a:solidFill>
                <a:latin typeface="Arial"/>
                <a:cs typeface="Arial"/>
              </a:rPr>
              <a:t>•</a:t>
            </a:r>
            <a:endParaRPr sz="2250">
              <a:latin typeface="Arial"/>
              <a:cs typeface="Arial"/>
            </a:endParaRPr>
          </a:p>
          <a:p>
            <a:pPr>
              <a:lnSpc>
                <a:spcPts val="3000"/>
              </a:lnSpc>
              <a:spcBef>
                <a:spcPts val="73"/>
              </a:spcBef>
            </a:pPr>
            <a:endParaRPr sz="3000"/>
          </a:p>
          <a:p>
            <a:pPr marL="10795" algn="ctr">
              <a:lnSpc>
                <a:spcPct val="100000"/>
              </a:lnSpc>
            </a:pPr>
            <a:r>
              <a:rPr sz="1900" spc="5" dirty="0">
                <a:latin typeface="Arial"/>
                <a:cs typeface="Arial"/>
              </a:rPr>
              <a:t>•</a:t>
            </a:r>
            <a:endParaRPr sz="1900">
              <a:latin typeface="Arial"/>
              <a:cs typeface="Arial"/>
            </a:endParaRPr>
          </a:p>
          <a:p>
            <a:pPr>
              <a:lnSpc>
                <a:spcPts val="1750"/>
              </a:lnSpc>
              <a:spcBef>
                <a:spcPts val="4"/>
              </a:spcBef>
            </a:pPr>
            <a:endParaRPr sz="1750"/>
          </a:p>
          <a:p>
            <a:pPr>
              <a:lnSpc>
                <a:spcPts val="1900"/>
              </a:lnSpc>
            </a:pPr>
            <a:endParaRPr sz="1900"/>
          </a:p>
          <a:p>
            <a:pPr marL="12065" algn="ctr">
              <a:lnSpc>
                <a:spcPct val="100000"/>
              </a:lnSpc>
            </a:pPr>
            <a:r>
              <a:rPr sz="1900" spc="5" dirty="0">
                <a:latin typeface="Arial"/>
                <a:cs typeface="Arial"/>
              </a:rPr>
              <a:t>•</a:t>
            </a:r>
            <a:endParaRPr sz="1900">
              <a:latin typeface="Arial"/>
              <a:cs typeface="Arial"/>
            </a:endParaRPr>
          </a:p>
          <a:p>
            <a:pPr marL="10795" algn="ctr">
              <a:lnSpc>
                <a:spcPct val="100000"/>
              </a:lnSpc>
            </a:pPr>
            <a:r>
              <a:rPr sz="1900" spc="5" dirty="0">
                <a:latin typeface="Arial"/>
                <a:cs typeface="Arial"/>
              </a:rPr>
              <a:t>•</a:t>
            </a:r>
            <a:endParaRPr sz="1900">
              <a:latin typeface="Arial"/>
              <a:cs typeface="Arial"/>
            </a:endParaRPr>
          </a:p>
          <a:p>
            <a:pPr marR="6350" algn="r">
              <a:lnSpc>
                <a:spcPct val="100000"/>
              </a:lnSpc>
              <a:spcBef>
                <a:spcPts val="125"/>
              </a:spcBef>
            </a:pPr>
            <a:r>
              <a:rPr sz="1650" dirty="0">
                <a:latin typeface="Arial"/>
                <a:cs typeface="Arial"/>
              </a:rPr>
              <a:t>•</a:t>
            </a:r>
            <a:endParaRPr sz="1650">
              <a:latin typeface="Arial"/>
              <a:cs typeface="Arial"/>
            </a:endParaRPr>
          </a:p>
          <a:p>
            <a:pPr marR="6350" algn="r">
              <a:lnSpc>
                <a:spcPct val="100000"/>
              </a:lnSpc>
              <a:spcBef>
                <a:spcPts val="15"/>
              </a:spcBef>
            </a:pPr>
            <a:r>
              <a:rPr sz="1650" dirty="0">
                <a:latin typeface="Arial"/>
                <a:cs typeface="Arial"/>
              </a:rPr>
              <a:t>•</a:t>
            </a:r>
            <a:endParaRPr sz="1650">
              <a:latin typeface="Arial"/>
              <a:cs typeface="Arial"/>
            </a:endParaRPr>
          </a:p>
          <a:p>
            <a:pPr marR="6350" algn="r">
              <a:lnSpc>
                <a:spcPct val="100000"/>
              </a:lnSpc>
              <a:spcBef>
                <a:spcPts val="15"/>
              </a:spcBef>
            </a:pPr>
            <a:r>
              <a:rPr sz="1650" dirty="0">
                <a:solidFill>
                  <a:srgbClr val="FF0000"/>
                </a:solidFill>
                <a:latin typeface="Arial"/>
                <a:cs typeface="Arial"/>
              </a:rPr>
              <a:t>•</a:t>
            </a:r>
            <a:endParaRPr sz="1650">
              <a:latin typeface="Arial"/>
              <a:cs typeface="Arial"/>
            </a:endParaRPr>
          </a:p>
        </p:txBody>
      </p:sp>
      <p:sp>
        <p:nvSpPr>
          <p:cNvPr id="171" name="object 171"/>
          <p:cNvSpPr/>
          <p:nvPr/>
        </p:nvSpPr>
        <p:spPr>
          <a:xfrm>
            <a:off x="1817763" y="4192270"/>
            <a:ext cx="4888725" cy="19405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2" name="object 172"/>
          <p:cNvSpPr txBox="1"/>
          <p:nvPr/>
        </p:nvSpPr>
        <p:spPr>
          <a:xfrm>
            <a:off x="4005967" y="4973828"/>
            <a:ext cx="64135" cy="141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50" spc="5" dirty="0">
                <a:latin typeface="Arial"/>
                <a:cs typeface="Arial"/>
              </a:rPr>
              <a:t>•</a:t>
            </a:r>
            <a:endParaRPr sz="850">
              <a:latin typeface="Arial"/>
              <a:cs typeface="Arial"/>
            </a:endParaRPr>
          </a:p>
        </p:txBody>
      </p:sp>
      <p:sp>
        <p:nvSpPr>
          <p:cNvPr id="173" name="object 173"/>
          <p:cNvSpPr/>
          <p:nvPr/>
        </p:nvSpPr>
        <p:spPr>
          <a:xfrm>
            <a:off x="8032636" y="4986273"/>
            <a:ext cx="1682991" cy="11861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459697" y="1582793"/>
            <a:ext cx="5439984" cy="356476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7660" rIns="0" bIns="0" rtlCol="0">
            <a:spAutoFit/>
          </a:bodyPr>
          <a:lstStyle/>
          <a:p>
            <a:pPr marL="1645920">
              <a:lnSpc>
                <a:spcPct val="100000"/>
              </a:lnSpc>
            </a:pPr>
            <a:r>
              <a:rPr sz="2500" i="0" spc="-355" dirty="0">
                <a:solidFill>
                  <a:srgbClr val="2D75B5"/>
                </a:solidFill>
                <a:latin typeface="Arial"/>
                <a:cs typeface="Arial"/>
              </a:rPr>
              <a:t>La</a:t>
            </a:r>
            <a:r>
              <a:rPr sz="2500" i="0" spc="90" dirty="0">
                <a:solidFill>
                  <a:srgbClr val="2D75B5"/>
                </a:solidFill>
                <a:latin typeface="Arial"/>
                <a:cs typeface="Arial"/>
              </a:rPr>
              <a:t> </a:t>
            </a:r>
            <a:r>
              <a:rPr sz="2500" i="0" spc="-235" dirty="0">
                <a:solidFill>
                  <a:srgbClr val="2D75B5"/>
                </a:solidFill>
                <a:latin typeface="Arial"/>
                <a:cs typeface="Arial"/>
              </a:rPr>
              <a:t>Bouc</a:t>
            </a:r>
            <a:r>
              <a:rPr sz="2500" i="0" spc="-5" dirty="0">
                <a:solidFill>
                  <a:srgbClr val="2D75B5"/>
                </a:solidFill>
                <a:latin typeface="Arial"/>
                <a:cs typeface="Arial"/>
              </a:rPr>
              <a:t>l</a:t>
            </a:r>
            <a:r>
              <a:rPr sz="2500" i="0" spc="-85" dirty="0">
                <a:solidFill>
                  <a:srgbClr val="2D75B5"/>
                </a:solidFill>
                <a:latin typeface="Arial"/>
                <a:cs typeface="Arial"/>
              </a:rPr>
              <a:t>e</a:t>
            </a:r>
            <a:r>
              <a:rPr sz="2500" i="0" spc="-65" dirty="0">
                <a:solidFill>
                  <a:srgbClr val="2D75B5"/>
                </a:solidFill>
                <a:latin typeface="Arial"/>
                <a:cs typeface="Arial"/>
              </a:rPr>
              <a:t> </a:t>
            </a:r>
            <a:r>
              <a:rPr sz="2500" i="0" spc="-125" dirty="0">
                <a:solidFill>
                  <a:srgbClr val="2D75B5"/>
                </a:solidFill>
                <a:latin typeface="Arial"/>
                <a:cs typeface="Arial"/>
              </a:rPr>
              <a:t>du</a:t>
            </a:r>
            <a:r>
              <a:rPr sz="2500" i="0" spc="50" dirty="0">
                <a:solidFill>
                  <a:srgbClr val="2D75B5"/>
                </a:solidFill>
                <a:latin typeface="Arial"/>
                <a:cs typeface="Arial"/>
              </a:rPr>
              <a:t> </a:t>
            </a:r>
            <a:r>
              <a:rPr sz="2500" i="0" spc="-210" dirty="0">
                <a:solidFill>
                  <a:srgbClr val="2D75B5"/>
                </a:solidFill>
                <a:latin typeface="Arial"/>
                <a:cs typeface="Arial"/>
              </a:rPr>
              <a:t>Pin</a:t>
            </a:r>
            <a:endParaRPr sz="25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98613" y="1805382"/>
            <a:ext cx="3056255" cy="8051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350" spc="-35" dirty="0">
                <a:latin typeface="Arial"/>
                <a:cs typeface="Arial"/>
              </a:rPr>
              <a:t>Au</a:t>
            </a:r>
            <a:r>
              <a:rPr sz="1350" spc="-114" dirty="0">
                <a:latin typeface="Arial"/>
                <a:cs typeface="Arial"/>
              </a:rPr>
              <a:t> </a:t>
            </a:r>
            <a:r>
              <a:rPr sz="1350" spc="-35" dirty="0">
                <a:latin typeface="Arial"/>
                <a:cs typeface="Arial"/>
              </a:rPr>
              <a:t>c</a:t>
            </a:r>
            <a:r>
              <a:rPr sz="1350" spc="-80" dirty="0">
                <a:latin typeface="Arial"/>
                <a:cs typeface="Arial"/>
              </a:rPr>
              <a:t>e</a:t>
            </a:r>
            <a:r>
              <a:rPr sz="1350" spc="20" dirty="0">
                <a:latin typeface="Arial"/>
                <a:cs typeface="Arial"/>
              </a:rPr>
              <a:t>ntre</a:t>
            </a:r>
            <a:r>
              <a:rPr sz="1350" spc="-80" dirty="0">
                <a:latin typeface="Arial"/>
                <a:cs typeface="Arial"/>
              </a:rPr>
              <a:t> </a:t>
            </a:r>
            <a:r>
              <a:rPr sz="1350" spc="275" dirty="0">
                <a:latin typeface="Arial"/>
                <a:cs typeface="Arial"/>
              </a:rPr>
              <a:t>:</a:t>
            </a:r>
            <a:r>
              <a:rPr sz="1350" spc="-114" dirty="0">
                <a:latin typeface="Arial"/>
                <a:cs typeface="Arial"/>
              </a:rPr>
              <a:t>Le</a:t>
            </a:r>
            <a:r>
              <a:rPr sz="1350" spc="-80" dirty="0">
                <a:latin typeface="Arial"/>
                <a:cs typeface="Arial"/>
              </a:rPr>
              <a:t> </a:t>
            </a:r>
            <a:r>
              <a:rPr sz="1350" spc="35" dirty="0">
                <a:latin typeface="Arial"/>
                <a:cs typeface="Arial"/>
              </a:rPr>
              <a:t>Mou</a:t>
            </a:r>
            <a:r>
              <a:rPr sz="1350" spc="-40" dirty="0">
                <a:latin typeface="Arial"/>
                <a:cs typeface="Arial"/>
              </a:rPr>
              <a:t>l</a:t>
            </a:r>
            <a:r>
              <a:rPr sz="1350" spc="25" dirty="0">
                <a:latin typeface="Arial"/>
                <a:cs typeface="Arial"/>
              </a:rPr>
              <a:t>i</a:t>
            </a:r>
            <a:r>
              <a:rPr sz="1350" spc="5" dirty="0">
                <a:latin typeface="Arial"/>
                <a:cs typeface="Arial"/>
              </a:rPr>
              <a:t>n</a:t>
            </a:r>
            <a:r>
              <a:rPr sz="1350" spc="-185" dirty="0">
                <a:latin typeface="Arial"/>
                <a:cs typeface="Arial"/>
              </a:rPr>
              <a:t> </a:t>
            </a:r>
            <a:r>
              <a:rPr sz="1350" spc="-25" dirty="0">
                <a:latin typeface="Arial"/>
                <a:cs typeface="Arial"/>
              </a:rPr>
              <a:t>de</a:t>
            </a:r>
            <a:r>
              <a:rPr sz="1350" spc="-45" dirty="0">
                <a:latin typeface="Arial"/>
                <a:cs typeface="Arial"/>
              </a:rPr>
              <a:t> </a:t>
            </a:r>
            <a:r>
              <a:rPr sz="1350" spc="-160" dirty="0">
                <a:latin typeface="Arial"/>
                <a:cs typeface="Arial"/>
              </a:rPr>
              <a:t>La</a:t>
            </a:r>
            <a:r>
              <a:rPr sz="1350" spc="-30" dirty="0">
                <a:latin typeface="Arial"/>
                <a:cs typeface="Arial"/>
              </a:rPr>
              <a:t> </a:t>
            </a:r>
            <a:r>
              <a:rPr sz="1350" spc="-65" dirty="0">
                <a:latin typeface="Arial"/>
                <a:cs typeface="Arial"/>
              </a:rPr>
              <a:t>Pr</a:t>
            </a:r>
            <a:r>
              <a:rPr sz="1350" spc="-140" dirty="0">
                <a:latin typeface="Arial"/>
                <a:cs typeface="Arial"/>
              </a:rPr>
              <a:t>u</a:t>
            </a:r>
            <a:r>
              <a:rPr sz="1350" spc="-40" dirty="0">
                <a:latin typeface="Arial"/>
                <a:cs typeface="Arial"/>
              </a:rPr>
              <a:t>ne</a:t>
            </a:r>
            <a:endParaRPr sz="1350">
              <a:latin typeface="Arial"/>
              <a:cs typeface="Arial"/>
            </a:endParaRPr>
          </a:p>
          <a:p>
            <a:pPr marL="21590" marR="6350" indent="-9525">
              <a:lnSpc>
                <a:spcPts val="2380"/>
              </a:lnSpc>
              <a:spcBef>
                <a:spcPts val="55"/>
              </a:spcBef>
            </a:pPr>
            <a:r>
              <a:rPr sz="1350" spc="-85" dirty="0">
                <a:latin typeface="Arial"/>
                <a:cs typeface="Arial"/>
              </a:rPr>
              <a:t>Sur</a:t>
            </a:r>
            <a:r>
              <a:rPr sz="1350" spc="-15" dirty="0">
                <a:latin typeface="Arial"/>
                <a:cs typeface="Arial"/>
              </a:rPr>
              <a:t> </a:t>
            </a:r>
            <a:r>
              <a:rPr sz="1350" spc="-10" dirty="0">
                <a:latin typeface="Arial"/>
                <a:cs typeface="Arial"/>
              </a:rPr>
              <a:t>l</a:t>
            </a:r>
            <a:r>
              <a:rPr sz="1350" spc="-45" dirty="0">
                <a:latin typeface="Arial"/>
                <a:cs typeface="Arial"/>
              </a:rPr>
              <a:t>a</a:t>
            </a:r>
            <a:r>
              <a:rPr sz="1350" spc="-170" dirty="0">
                <a:latin typeface="Arial"/>
                <a:cs typeface="Arial"/>
              </a:rPr>
              <a:t> </a:t>
            </a:r>
            <a:r>
              <a:rPr sz="1350" spc="-60" dirty="0">
                <a:latin typeface="Arial"/>
                <a:cs typeface="Arial"/>
              </a:rPr>
              <a:t>gauche</a:t>
            </a:r>
            <a:r>
              <a:rPr sz="1350" spc="-35" dirty="0">
                <a:latin typeface="Arial"/>
                <a:cs typeface="Arial"/>
              </a:rPr>
              <a:t> </a:t>
            </a:r>
            <a:r>
              <a:rPr sz="1350" spc="-25" dirty="0">
                <a:latin typeface="Arial"/>
                <a:cs typeface="Arial"/>
              </a:rPr>
              <a:t>on</a:t>
            </a:r>
            <a:r>
              <a:rPr sz="1350" spc="-80" dirty="0">
                <a:latin typeface="Arial"/>
                <a:cs typeface="Arial"/>
              </a:rPr>
              <a:t> </a:t>
            </a:r>
            <a:r>
              <a:rPr sz="1350" spc="-45" dirty="0">
                <a:latin typeface="Arial"/>
                <a:cs typeface="Arial"/>
              </a:rPr>
              <a:t>aperço</a:t>
            </a:r>
            <a:r>
              <a:rPr sz="1350" spc="20" dirty="0">
                <a:latin typeface="Arial"/>
                <a:cs typeface="Arial"/>
              </a:rPr>
              <a:t>i</a:t>
            </a:r>
            <a:r>
              <a:rPr sz="1350" spc="175" dirty="0">
                <a:latin typeface="Arial"/>
                <a:cs typeface="Arial"/>
              </a:rPr>
              <a:t>t</a:t>
            </a:r>
            <a:r>
              <a:rPr sz="1350" spc="-55" dirty="0">
                <a:latin typeface="Arial"/>
                <a:cs typeface="Arial"/>
              </a:rPr>
              <a:t> </a:t>
            </a:r>
            <a:r>
              <a:rPr sz="1350" spc="-10" dirty="0">
                <a:latin typeface="Arial"/>
                <a:cs typeface="Arial"/>
              </a:rPr>
              <a:t>l</a:t>
            </a:r>
            <a:r>
              <a:rPr sz="1350" spc="-45" dirty="0">
                <a:latin typeface="Arial"/>
                <a:cs typeface="Arial"/>
              </a:rPr>
              <a:t>e</a:t>
            </a:r>
            <a:r>
              <a:rPr sz="1350" spc="-60" dirty="0">
                <a:latin typeface="Arial"/>
                <a:cs typeface="Arial"/>
              </a:rPr>
              <a:t> </a:t>
            </a:r>
            <a:r>
              <a:rPr sz="1350" spc="25" dirty="0">
                <a:latin typeface="Arial"/>
                <a:cs typeface="Arial"/>
              </a:rPr>
              <a:t>Moul</a:t>
            </a:r>
            <a:r>
              <a:rPr sz="1350" spc="-20" dirty="0">
                <a:latin typeface="Arial"/>
                <a:cs typeface="Arial"/>
              </a:rPr>
              <a:t>i</a:t>
            </a:r>
            <a:r>
              <a:rPr sz="1350" spc="5" dirty="0">
                <a:latin typeface="Arial"/>
                <a:cs typeface="Arial"/>
              </a:rPr>
              <a:t>n</a:t>
            </a:r>
            <a:r>
              <a:rPr sz="1350" spc="-185" dirty="0">
                <a:latin typeface="Arial"/>
                <a:cs typeface="Arial"/>
              </a:rPr>
              <a:t> </a:t>
            </a:r>
            <a:r>
              <a:rPr sz="1350" spc="-25" dirty="0">
                <a:latin typeface="Arial"/>
                <a:cs typeface="Arial"/>
              </a:rPr>
              <a:t>du</a:t>
            </a:r>
            <a:r>
              <a:rPr sz="1350" spc="-45" dirty="0">
                <a:latin typeface="Arial"/>
                <a:cs typeface="Arial"/>
              </a:rPr>
              <a:t> </a:t>
            </a:r>
            <a:r>
              <a:rPr sz="1350" spc="-110" dirty="0">
                <a:latin typeface="Arial"/>
                <a:cs typeface="Arial"/>
              </a:rPr>
              <a:t>P</a:t>
            </a:r>
            <a:r>
              <a:rPr sz="1350" spc="-125" dirty="0">
                <a:latin typeface="Arial"/>
                <a:cs typeface="Arial"/>
              </a:rPr>
              <a:t>i</a:t>
            </a:r>
            <a:r>
              <a:rPr sz="1350" spc="50" dirty="0">
                <a:latin typeface="Arial"/>
                <a:cs typeface="Arial"/>
              </a:rPr>
              <a:t>n</a:t>
            </a:r>
            <a:r>
              <a:rPr sz="1350" spc="25" dirty="0">
                <a:latin typeface="Arial"/>
                <a:cs typeface="Arial"/>
              </a:rPr>
              <a:t> </a:t>
            </a:r>
            <a:r>
              <a:rPr sz="1350" spc="-75" dirty="0">
                <a:latin typeface="Arial"/>
                <a:cs typeface="Arial"/>
              </a:rPr>
              <a:t>P</a:t>
            </a:r>
            <a:r>
              <a:rPr sz="1350" spc="-80" dirty="0">
                <a:latin typeface="Arial"/>
                <a:cs typeface="Arial"/>
              </a:rPr>
              <a:t>l</a:t>
            </a:r>
            <a:r>
              <a:rPr sz="1350" spc="-60" dirty="0">
                <a:latin typeface="Arial"/>
                <a:cs typeface="Arial"/>
              </a:rPr>
              <a:t>us</a:t>
            </a:r>
            <a:r>
              <a:rPr sz="1350" spc="-190" dirty="0">
                <a:latin typeface="Arial"/>
                <a:cs typeface="Arial"/>
              </a:rPr>
              <a:t> </a:t>
            </a:r>
            <a:r>
              <a:rPr sz="1350" spc="-15" dirty="0">
                <a:latin typeface="Arial"/>
                <a:cs typeface="Arial"/>
              </a:rPr>
              <a:t>au</a:t>
            </a:r>
            <a:r>
              <a:rPr sz="1350" spc="-170" dirty="0">
                <a:latin typeface="Arial"/>
                <a:cs typeface="Arial"/>
              </a:rPr>
              <a:t> </a:t>
            </a:r>
            <a:r>
              <a:rPr sz="1350" spc="-10" dirty="0">
                <a:latin typeface="Arial"/>
                <a:cs typeface="Arial"/>
              </a:rPr>
              <a:t>fond</a:t>
            </a:r>
            <a:r>
              <a:rPr sz="1350" spc="-80" dirty="0">
                <a:latin typeface="Arial"/>
                <a:cs typeface="Arial"/>
              </a:rPr>
              <a:t> se</a:t>
            </a:r>
            <a:r>
              <a:rPr sz="1350" spc="-110" dirty="0">
                <a:latin typeface="Arial"/>
                <a:cs typeface="Arial"/>
              </a:rPr>
              <a:t> </a:t>
            </a:r>
            <a:r>
              <a:rPr sz="1350" spc="30" dirty="0">
                <a:latin typeface="Arial"/>
                <a:cs typeface="Arial"/>
              </a:rPr>
              <a:t>tro</a:t>
            </a:r>
            <a:r>
              <a:rPr sz="1350" spc="-35" dirty="0">
                <a:latin typeface="Arial"/>
                <a:cs typeface="Arial"/>
              </a:rPr>
              <a:t>u</a:t>
            </a:r>
            <a:r>
              <a:rPr sz="1350" spc="-40" dirty="0">
                <a:latin typeface="Arial"/>
                <a:cs typeface="Arial"/>
              </a:rPr>
              <a:t>ve</a:t>
            </a:r>
            <a:r>
              <a:rPr sz="1350" spc="20" dirty="0">
                <a:latin typeface="Arial"/>
                <a:cs typeface="Arial"/>
              </a:rPr>
              <a:t> </a:t>
            </a:r>
            <a:r>
              <a:rPr sz="1350" spc="-10" dirty="0">
                <a:latin typeface="Arial"/>
                <a:cs typeface="Arial"/>
              </a:rPr>
              <a:t>l</a:t>
            </a:r>
            <a:r>
              <a:rPr sz="1350" spc="-45" dirty="0">
                <a:latin typeface="Arial"/>
                <a:cs typeface="Arial"/>
              </a:rPr>
              <a:t>e</a:t>
            </a:r>
            <a:r>
              <a:rPr sz="1350" spc="-60" dirty="0">
                <a:latin typeface="Arial"/>
                <a:cs typeface="Arial"/>
              </a:rPr>
              <a:t> </a:t>
            </a:r>
            <a:r>
              <a:rPr sz="1350" spc="15" dirty="0">
                <a:latin typeface="Arial"/>
                <a:cs typeface="Arial"/>
              </a:rPr>
              <a:t>Mou</a:t>
            </a:r>
            <a:r>
              <a:rPr sz="1350" spc="-20" dirty="0">
                <a:latin typeface="Arial"/>
                <a:cs typeface="Arial"/>
              </a:rPr>
              <a:t>l</a:t>
            </a:r>
            <a:r>
              <a:rPr sz="1350" spc="60" dirty="0">
                <a:latin typeface="Arial"/>
                <a:cs typeface="Arial"/>
              </a:rPr>
              <a:t>i</a:t>
            </a:r>
            <a:r>
              <a:rPr sz="1350" spc="5" dirty="0">
                <a:latin typeface="Arial"/>
                <a:cs typeface="Arial"/>
              </a:rPr>
              <a:t>n</a:t>
            </a:r>
            <a:r>
              <a:rPr sz="1350" spc="-185" dirty="0">
                <a:latin typeface="Arial"/>
                <a:cs typeface="Arial"/>
              </a:rPr>
              <a:t> </a:t>
            </a:r>
            <a:r>
              <a:rPr sz="1450" spc="-65" dirty="0">
                <a:latin typeface="Times New Roman"/>
                <a:cs typeface="Times New Roman"/>
              </a:rPr>
              <a:t>à</a:t>
            </a:r>
            <a:r>
              <a:rPr sz="1450" spc="35" dirty="0">
                <a:latin typeface="Times New Roman"/>
                <a:cs typeface="Times New Roman"/>
              </a:rPr>
              <a:t> </a:t>
            </a:r>
            <a:r>
              <a:rPr sz="1350" spc="-60" dirty="0">
                <a:latin typeface="Arial"/>
                <a:cs typeface="Arial"/>
              </a:rPr>
              <a:t>Drap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16335" y="1288914"/>
            <a:ext cx="5457216" cy="34338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786371" y="1314977"/>
            <a:ext cx="3161030" cy="0"/>
          </a:xfrm>
          <a:custGeom>
            <a:avLst/>
            <a:gdLst/>
            <a:ahLst/>
            <a:cxnLst/>
            <a:rect l="l" t="t" r="r" b="b"/>
            <a:pathLst>
              <a:path w="3161029">
                <a:moveTo>
                  <a:pt x="0" y="0"/>
                </a:moveTo>
                <a:lnTo>
                  <a:pt x="3160850" y="0"/>
                </a:lnTo>
              </a:path>
            </a:pathLst>
          </a:custGeom>
          <a:ln w="19451">
            <a:solidFill>
              <a:srgbClr val="CFC8B3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932634" y="1302823"/>
            <a:ext cx="0" cy="622300"/>
          </a:xfrm>
          <a:custGeom>
            <a:avLst/>
            <a:gdLst/>
            <a:ahLst/>
            <a:cxnLst/>
            <a:rect l="l" t="t" r="r" b="b"/>
            <a:pathLst>
              <a:path h="622300">
                <a:moveTo>
                  <a:pt x="0" y="622244"/>
                </a:moveTo>
                <a:lnTo>
                  <a:pt x="0" y="0"/>
                </a:lnTo>
              </a:path>
            </a:pathLst>
          </a:custGeom>
          <a:ln w="24314">
            <a:solidFill>
              <a:srgbClr val="BFB3A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52221" y="1343174"/>
            <a:ext cx="2190750" cy="375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120" dirty="0">
                <a:latin typeface="Arial"/>
                <a:cs typeface="Arial"/>
              </a:rPr>
              <a:t>Le</a:t>
            </a:r>
            <a:r>
              <a:rPr sz="2400" spc="80" dirty="0">
                <a:latin typeface="Arial"/>
                <a:cs typeface="Arial"/>
              </a:rPr>
              <a:t> </a:t>
            </a:r>
            <a:r>
              <a:rPr sz="2400" spc="125" dirty="0">
                <a:latin typeface="Arial"/>
                <a:cs typeface="Arial"/>
              </a:rPr>
              <a:t>Moulin</a:t>
            </a:r>
            <a:r>
              <a:rPr sz="2400" spc="100" dirty="0">
                <a:latin typeface="Arial"/>
                <a:cs typeface="Arial"/>
              </a:rPr>
              <a:t> </a:t>
            </a:r>
            <a:r>
              <a:rPr sz="2400" spc="10" dirty="0">
                <a:latin typeface="Arial"/>
                <a:cs typeface="Arial"/>
              </a:rPr>
              <a:t>Drap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7233" y="2124619"/>
            <a:ext cx="3272154" cy="19729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145" marR="6350">
              <a:lnSpc>
                <a:spcPct val="98200"/>
              </a:lnSpc>
            </a:pPr>
            <a:r>
              <a:rPr sz="1250" spc="-75" dirty="0">
                <a:latin typeface="Arial"/>
                <a:cs typeface="Arial"/>
              </a:rPr>
              <a:t>Ce</a:t>
            </a:r>
            <a:r>
              <a:rPr sz="1250" spc="-40" dirty="0">
                <a:latin typeface="Arial"/>
                <a:cs typeface="Arial"/>
              </a:rPr>
              <a:t> </a:t>
            </a:r>
            <a:r>
              <a:rPr sz="1250" spc="60" dirty="0">
                <a:latin typeface="Arial"/>
                <a:cs typeface="Arial"/>
              </a:rPr>
              <a:t>moul</a:t>
            </a:r>
            <a:r>
              <a:rPr sz="1250" spc="20" dirty="0">
                <a:latin typeface="Arial"/>
                <a:cs typeface="Arial"/>
              </a:rPr>
              <a:t>i</a:t>
            </a:r>
            <a:r>
              <a:rPr sz="1250" spc="95" dirty="0">
                <a:latin typeface="Arial"/>
                <a:cs typeface="Arial"/>
              </a:rPr>
              <a:t>n</a:t>
            </a:r>
            <a:r>
              <a:rPr sz="1250" spc="-185" dirty="0">
                <a:latin typeface="Arial"/>
                <a:cs typeface="Arial"/>
              </a:rPr>
              <a:t> </a:t>
            </a:r>
            <a:r>
              <a:rPr sz="1250" spc="5" dirty="0">
                <a:latin typeface="Arial"/>
                <a:cs typeface="Arial"/>
              </a:rPr>
              <a:t>a</a:t>
            </a:r>
            <a:r>
              <a:rPr sz="1250" spc="-55" dirty="0">
                <a:latin typeface="Arial"/>
                <a:cs typeface="Arial"/>
              </a:rPr>
              <a:t> </a:t>
            </a:r>
            <a:r>
              <a:rPr sz="1250" spc="40" dirty="0">
                <a:latin typeface="Arial"/>
                <a:cs typeface="Arial"/>
              </a:rPr>
              <a:t>été</a:t>
            </a:r>
            <a:r>
              <a:rPr sz="1250" spc="-45" dirty="0">
                <a:latin typeface="Arial"/>
                <a:cs typeface="Arial"/>
              </a:rPr>
              <a:t> </a:t>
            </a:r>
            <a:r>
              <a:rPr sz="1250" spc="65" dirty="0">
                <a:latin typeface="Arial"/>
                <a:cs typeface="Arial"/>
              </a:rPr>
              <a:t>n</a:t>
            </a:r>
            <a:r>
              <a:rPr sz="1250" spc="-90" dirty="0">
                <a:latin typeface="Arial"/>
                <a:cs typeface="Arial"/>
              </a:rPr>
              <a:t>o</a:t>
            </a:r>
            <a:r>
              <a:rPr sz="1250" spc="50" dirty="0">
                <a:latin typeface="Arial"/>
                <a:cs typeface="Arial"/>
              </a:rPr>
              <a:t>yé</a:t>
            </a:r>
            <a:r>
              <a:rPr sz="1250" spc="-50" dirty="0">
                <a:latin typeface="Arial"/>
                <a:cs typeface="Arial"/>
              </a:rPr>
              <a:t> </a:t>
            </a:r>
            <a:r>
              <a:rPr sz="1250" spc="10" dirty="0">
                <a:latin typeface="Arial"/>
                <a:cs typeface="Arial"/>
              </a:rPr>
              <a:t>su</a:t>
            </a:r>
            <a:r>
              <a:rPr sz="1250" spc="-55" dirty="0">
                <a:latin typeface="Arial"/>
                <a:cs typeface="Arial"/>
              </a:rPr>
              <a:t>i</a:t>
            </a:r>
            <a:r>
              <a:rPr sz="1250" spc="80" dirty="0">
                <a:latin typeface="Arial"/>
                <a:cs typeface="Arial"/>
              </a:rPr>
              <a:t>te</a:t>
            </a:r>
            <a:r>
              <a:rPr sz="1250" spc="-35" dirty="0">
                <a:latin typeface="Arial"/>
                <a:cs typeface="Arial"/>
              </a:rPr>
              <a:t> </a:t>
            </a:r>
            <a:r>
              <a:rPr sz="1250" spc="-10" dirty="0">
                <a:latin typeface="Arial"/>
                <a:cs typeface="Arial"/>
              </a:rPr>
              <a:t>au</a:t>
            </a:r>
            <a:r>
              <a:rPr sz="1250" spc="-40" dirty="0">
                <a:latin typeface="Arial"/>
                <a:cs typeface="Arial"/>
              </a:rPr>
              <a:t> </a:t>
            </a:r>
            <a:r>
              <a:rPr sz="1250" spc="50" dirty="0">
                <a:latin typeface="Arial"/>
                <a:cs typeface="Arial"/>
              </a:rPr>
              <a:t>r</a:t>
            </a:r>
            <a:r>
              <a:rPr sz="1250" spc="-20" dirty="0">
                <a:latin typeface="Arial"/>
                <a:cs typeface="Arial"/>
              </a:rPr>
              <a:t>e</a:t>
            </a:r>
            <a:r>
              <a:rPr sz="1250" spc="-25" dirty="0">
                <a:latin typeface="Arial"/>
                <a:cs typeface="Arial"/>
              </a:rPr>
              <a:t>haus</a:t>
            </a:r>
            <a:r>
              <a:rPr sz="1250" spc="-120" dirty="0">
                <a:latin typeface="Arial"/>
                <a:cs typeface="Arial"/>
              </a:rPr>
              <a:t>s</a:t>
            </a:r>
            <a:r>
              <a:rPr sz="1250" spc="30" dirty="0">
                <a:latin typeface="Arial"/>
                <a:cs typeface="Arial"/>
              </a:rPr>
              <a:t>eme</a:t>
            </a:r>
            <a:r>
              <a:rPr sz="1250" spc="-10" dirty="0">
                <a:latin typeface="Arial"/>
                <a:cs typeface="Arial"/>
              </a:rPr>
              <a:t>n</a:t>
            </a:r>
            <a:r>
              <a:rPr sz="1250" spc="100" dirty="0">
                <a:latin typeface="Arial"/>
                <a:cs typeface="Arial"/>
              </a:rPr>
              <a:t>t </a:t>
            </a:r>
            <a:r>
              <a:rPr sz="1250" spc="25" dirty="0">
                <a:latin typeface="Arial"/>
                <a:cs typeface="Arial"/>
              </a:rPr>
              <a:t>de</a:t>
            </a:r>
            <a:r>
              <a:rPr sz="1250" spc="-35" dirty="0">
                <a:latin typeface="Arial"/>
                <a:cs typeface="Arial"/>
              </a:rPr>
              <a:t> </a:t>
            </a:r>
            <a:r>
              <a:rPr sz="1250" spc="-50" dirty="0">
                <a:latin typeface="Arial"/>
                <a:cs typeface="Arial"/>
              </a:rPr>
              <a:t>1</a:t>
            </a:r>
            <a:r>
              <a:rPr sz="1250" spc="100" dirty="0">
                <a:latin typeface="Arial"/>
                <a:cs typeface="Arial"/>
              </a:rPr>
              <a:t>8</a:t>
            </a:r>
            <a:r>
              <a:rPr sz="1250" spc="-40" dirty="0">
                <a:latin typeface="Arial"/>
                <a:cs typeface="Arial"/>
              </a:rPr>
              <a:t> </a:t>
            </a:r>
            <a:r>
              <a:rPr sz="1250" spc="20" dirty="0">
                <a:latin typeface="Arial"/>
                <a:cs typeface="Arial"/>
              </a:rPr>
              <a:t>m</a:t>
            </a:r>
            <a:r>
              <a:rPr sz="1250" spc="-110" dirty="0">
                <a:latin typeface="Arial"/>
                <a:cs typeface="Arial"/>
              </a:rPr>
              <a:t> </a:t>
            </a:r>
            <a:r>
              <a:rPr sz="1250" spc="30" dirty="0">
                <a:latin typeface="Arial"/>
                <a:cs typeface="Arial"/>
              </a:rPr>
              <a:t>en</a:t>
            </a:r>
            <a:r>
              <a:rPr sz="1250" spc="-10" dirty="0">
                <a:latin typeface="Arial"/>
                <a:cs typeface="Arial"/>
              </a:rPr>
              <a:t> </a:t>
            </a:r>
            <a:r>
              <a:rPr sz="1250" spc="-45" dirty="0">
                <a:latin typeface="Arial"/>
                <a:cs typeface="Arial"/>
              </a:rPr>
              <a:t>1</a:t>
            </a:r>
            <a:r>
              <a:rPr sz="1250" spc="10" dirty="0">
                <a:latin typeface="Arial"/>
                <a:cs typeface="Arial"/>
              </a:rPr>
              <a:t>97</a:t>
            </a:r>
            <a:r>
              <a:rPr sz="1250" spc="-50" dirty="0">
                <a:latin typeface="Arial"/>
                <a:cs typeface="Arial"/>
              </a:rPr>
              <a:t>5</a:t>
            </a:r>
            <a:r>
              <a:rPr sz="1250" spc="370" dirty="0">
                <a:latin typeface="Arial"/>
                <a:cs typeface="Arial"/>
              </a:rPr>
              <a:t>,</a:t>
            </a:r>
            <a:r>
              <a:rPr sz="1250" spc="55" dirty="0">
                <a:latin typeface="Arial"/>
                <a:cs typeface="Arial"/>
              </a:rPr>
              <a:t>du</a:t>
            </a:r>
            <a:r>
              <a:rPr sz="1250" spc="-50" dirty="0">
                <a:latin typeface="Arial"/>
                <a:cs typeface="Arial"/>
              </a:rPr>
              <a:t> </a:t>
            </a:r>
            <a:r>
              <a:rPr sz="1250" spc="-10" dirty="0">
                <a:latin typeface="Arial"/>
                <a:cs typeface="Arial"/>
              </a:rPr>
              <a:t>b</a:t>
            </a:r>
            <a:r>
              <a:rPr sz="1250" spc="5" dirty="0">
                <a:latin typeface="Arial"/>
                <a:cs typeface="Arial"/>
              </a:rPr>
              <a:t>arrage</a:t>
            </a:r>
            <a:r>
              <a:rPr sz="1250" spc="-15" dirty="0">
                <a:latin typeface="Arial"/>
                <a:cs typeface="Arial"/>
              </a:rPr>
              <a:t> </a:t>
            </a:r>
            <a:r>
              <a:rPr sz="1250" spc="45" dirty="0">
                <a:latin typeface="Arial"/>
                <a:cs typeface="Arial"/>
              </a:rPr>
              <a:t>de</a:t>
            </a:r>
            <a:r>
              <a:rPr sz="1250" spc="-75" dirty="0">
                <a:latin typeface="Arial"/>
                <a:cs typeface="Arial"/>
              </a:rPr>
              <a:t> </a:t>
            </a:r>
            <a:r>
              <a:rPr sz="1250" spc="-70" dirty="0">
                <a:latin typeface="Arial"/>
                <a:cs typeface="Arial"/>
              </a:rPr>
              <a:t>La</a:t>
            </a:r>
            <a:r>
              <a:rPr sz="1250" spc="-30" dirty="0">
                <a:latin typeface="Arial"/>
                <a:cs typeface="Arial"/>
              </a:rPr>
              <a:t> </a:t>
            </a:r>
            <a:r>
              <a:rPr sz="1250" spc="-25" dirty="0">
                <a:latin typeface="Arial"/>
                <a:cs typeface="Arial"/>
              </a:rPr>
              <a:t>Roc</a:t>
            </a:r>
            <a:r>
              <a:rPr sz="1250" spc="-100" dirty="0">
                <a:latin typeface="Arial"/>
                <a:cs typeface="Arial"/>
              </a:rPr>
              <a:t>h</a:t>
            </a:r>
            <a:r>
              <a:rPr sz="1250" spc="45" dirty="0">
                <a:latin typeface="Arial"/>
                <a:cs typeface="Arial"/>
              </a:rPr>
              <a:t>e</a:t>
            </a:r>
            <a:r>
              <a:rPr sz="1250" spc="-20" dirty="0">
                <a:latin typeface="Arial"/>
                <a:cs typeface="Arial"/>
              </a:rPr>
              <a:t> </a:t>
            </a:r>
            <a:r>
              <a:rPr sz="1250" spc="20" dirty="0">
                <a:latin typeface="Arial"/>
                <a:cs typeface="Arial"/>
              </a:rPr>
              <a:t>bat</a:t>
            </a:r>
            <a:r>
              <a:rPr sz="1250" spc="10" dirty="0">
                <a:latin typeface="Arial"/>
                <a:cs typeface="Arial"/>
              </a:rPr>
              <a:t> </a:t>
            </a:r>
            <a:r>
              <a:rPr sz="1250" spc="-15" dirty="0">
                <a:latin typeface="Arial"/>
                <a:cs typeface="Arial"/>
              </a:rPr>
              <a:t>l</a:t>
            </a:r>
            <a:r>
              <a:rPr sz="1250" spc="60" dirty="0">
                <a:latin typeface="Arial"/>
                <a:cs typeface="Arial"/>
              </a:rPr>
              <a:t>'</a:t>
            </a:r>
            <a:r>
              <a:rPr sz="1250" spc="5" dirty="0">
                <a:latin typeface="Arial"/>
                <a:cs typeface="Arial"/>
              </a:rPr>
              <a:t>A</a:t>
            </a:r>
            <a:r>
              <a:rPr sz="1250" spc="-25" dirty="0">
                <a:latin typeface="Arial"/>
                <a:cs typeface="Arial"/>
              </a:rPr>
              <a:t>i</a:t>
            </a:r>
            <a:r>
              <a:rPr sz="1250" spc="30" dirty="0">
                <a:latin typeface="Arial"/>
                <a:cs typeface="Arial"/>
              </a:rPr>
              <a:t>g</a:t>
            </a:r>
            <a:r>
              <a:rPr sz="1250" spc="-10" dirty="0">
                <a:latin typeface="Arial"/>
                <a:cs typeface="Arial"/>
              </a:rPr>
              <a:t>u</a:t>
            </a:r>
            <a:r>
              <a:rPr sz="1250" spc="45" dirty="0">
                <a:latin typeface="Arial"/>
                <a:cs typeface="Arial"/>
              </a:rPr>
              <a:t>e.</a:t>
            </a:r>
            <a:endParaRPr sz="1250">
              <a:latin typeface="Arial"/>
              <a:cs typeface="Arial"/>
            </a:endParaRPr>
          </a:p>
          <a:p>
            <a:pPr marL="17145" marR="46990" indent="4445">
              <a:lnSpc>
                <a:spcPts val="1610"/>
              </a:lnSpc>
              <a:spcBef>
                <a:spcPts val="720"/>
              </a:spcBef>
            </a:pPr>
            <a:r>
              <a:rPr sz="1250" spc="75" dirty="0">
                <a:latin typeface="Arial"/>
                <a:cs typeface="Arial"/>
              </a:rPr>
              <a:t>Il</a:t>
            </a:r>
            <a:r>
              <a:rPr sz="1250" spc="-215" dirty="0">
                <a:latin typeface="Arial"/>
                <a:cs typeface="Arial"/>
              </a:rPr>
              <a:t> </a:t>
            </a:r>
            <a:r>
              <a:rPr sz="1250" spc="65" dirty="0">
                <a:latin typeface="Arial"/>
                <a:cs typeface="Arial"/>
              </a:rPr>
              <a:t>fut</a:t>
            </a:r>
            <a:r>
              <a:rPr sz="1250" spc="-30" dirty="0">
                <a:latin typeface="Arial"/>
                <a:cs typeface="Arial"/>
              </a:rPr>
              <a:t> </a:t>
            </a:r>
            <a:r>
              <a:rPr sz="1250" spc="-75" dirty="0">
                <a:latin typeface="Arial"/>
                <a:cs typeface="Arial"/>
              </a:rPr>
              <a:t>l</a:t>
            </a:r>
            <a:r>
              <a:rPr sz="1250" spc="45" dirty="0">
                <a:latin typeface="Arial"/>
                <a:cs typeface="Arial"/>
              </a:rPr>
              <a:t>o</a:t>
            </a:r>
            <a:r>
              <a:rPr sz="1250" spc="-30" dirty="0">
                <a:latin typeface="Arial"/>
                <a:cs typeface="Arial"/>
              </a:rPr>
              <a:t>n</a:t>
            </a:r>
            <a:r>
              <a:rPr sz="1250" spc="5" dirty="0">
                <a:latin typeface="Arial"/>
                <a:cs typeface="Arial"/>
              </a:rPr>
              <a:t>gtemps</a:t>
            </a:r>
            <a:r>
              <a:rPr sz="1250" spc="-10" dirty="0">
                <a:latin typeface="Arial"/>
                <a:cs typeface="Arial"/>
              </a:rPr>
              <a:t> </a:t>
            </a:r>
            <a:r>
              <a:rPr sz="1250" spc="5" dirty="0">
                <a:latin typeface="Arial"/>
                <a:cs typeface="Arial"/>
              </a:rPr>
              <a:t>spéciali</a:t>
            </a:r>
            <a:r>
              <a:rPr sz="1250" spc="-35" dirty="0">
                <a:latin typeface="Arial"/>
                <a:cs typeface="Arial"/>
              </a:rPr>
              <a:t>sé</a:t>
            </a:r>
            <a:r>
              <a:rPr sz="1250" spc="-70" dirty="0">
                <a:latin typeface="Arial"/>
                <a:cs typeface="Arial"/>
              </a:rPr>
              <a:t> </a:t>
            </a:r>
            <a:r>
              <a:rPr sz="1250" dirty="0">
                <a:latin typeface="Arial"/>
                <a:cs typeface="Arial"/>
              </a:rPr>
              <a:t>dans</a:t>
            </a:r>
            <a:r>
              <a:rPr sz="1250" spc="-95" dirty="0">
                <a:latin typeface="Arial"/>
                <a:cs typeface="Arial"/>
              </a:rPr>
              <a:t> </a:t>
            </a:r>
            <a:r>
              <a:rPr sz="1250" spc="-75" dirty="0">
                <a:latin typeface="Arial"/>
                <a:cs typeface="Arial"/>
              </a:rPr>
              <a:t>l</a:t>
            </a:r>
            <a:r>
              <a:rPr sz="1250" spc="45" dirty="0">
                <a:latin typeface="Arial"/>
                <a:cs typeface="Arial"/>
              </a:rPr>
              <a:t>e</a:t>
            </a:r>
            <a:r>
              <a:rPr sz="1250" spc="-100" dirty="0">
                <a:latin typeface="Arial"/>
                <a:cs typeface="Arial"/>
              </a:rPr>
              <a:t> </a:t>
            </a:r>
            <a:r>
              <a:rPr sz="1250" dirty="0">
                <a:latin typeface="Arial"/>
                <a:cs typeface="Arial"/>
              </a:rPr>
              <a:t>foulage</a:t>
            </a:r>
            <a:r>
              <a:rPr sz="1250" spc="30" dirty="0">
                <a:latin typeface="Arial"/>
                <a:cs typeface="Arial"/>
              </a:rPr>
              <a:t> </a:t>
            </a:r>
            <a:r>
              <a:rPr sz="1250" spc="55" dirty="0">
                <a:latin typeface="Arial"/>
                <a:cs typeface="Arial"/>
              </a:rPr>
              <a:t>du</a:t>
            </a:r>
            <a:r>
              <a:rPr sz="1250" spc="25" dirty="0">
                <a:latin typeface="Arial"/>
                <a:cs typeface="Arial"/>
              </a:rPr>
              <a:t> </a:t>
            </a:r>
            <a:r>
              <a:rPr sz="1250" spc="10" dirty="0">
                <a:latin typeface="Arial"/>
                <a:cs typeface="Arial"/>
              </a:rPr>
              <a:t>chanvre</a:t>
            </a:r>
            <a:r>
              <a:rPr sz="1250" spc="-20" dirty="0">
                <a:latin typeface="Arial"/>
                <a:cs typeface="Arial"/>
              </a:rPr>
              <a:t> </a:t>
            </a:r>
            <a:r>
              <a:rPr sz="1250" spc="-45" dirty="0">
                <a:latin typeface="Arial"/>
                <a:cs typeface="Arial"/>
              </a:rPr>
              <a:t>d</a:t>
            </a:r>
            <a:r>
              <a:rPr sz="1250" spc="140" dirty="0">
                <a:latin typeface="Arial"/>
                <a:cs typeface="Arial"/>
              </a:rPr>
              <a:t>'</a:t>
            </a:r>
            <a:r>
              <a:rPr sz="1250" spc="25" dirty="0">
                <a:latin typeface="Arial"/>
                <a:cs typeface="Arial"/>
              </a:rPr>
              <a:t>où</a:t>
            </a:r>
            <a:r>
              <a:rPr sz="1250" spc="-70" dirty="0">
                <a:latin typeface="Arial"/>
                <a:cs typeface="Arial"/>
              </a:rPr>
              <a:t> </a:t>
            </a:r>
            <a:r>
              <a:rPr sz="1250" spc="5" dirty="0">
                <a:latin typeface="Arial"/>
                <a:cs typeface="Arial"/>
              </a:rPr>
              <a:t>son</a:t>
            </a:r>
            <a:r>
              <a:rPr sz="1250" spc="-10" dirty="0">
                <a:latin typeface="Arial"/>
                <a:cs typeface="Arial"/>
              </a:rPr>
              <a:t> </a:t>
            </a:r>
            <a:r>
              <a:rPr sz="1250" spc="45" dirty="0">
                <a:latin typeface="Arial"/>
                <a:cs typeface="Arial"/>
              </a:rPr>
              <a:t>nom</a:t>
            </a:r>
            <a:r>
              <a:rPr sz="1250" spc="-15" dirty="0">
                <a:latin typeface="Arial"/>
                <a:cs typeface="Arial"/>
              </a:rPr>
              <a:t> </a:t>
            </a:r>
            <a:r>
              <a:rPr sz="1250" spc="5" dirty="0">
                <a:latin typeface="Arial"/>
                <a:cs typeface="Arial"/>
              </a:rPr>
              <a:t>de</a:t>
            </a:r>
            <a:r>
              <a:rPr sz="1250" spc="-30" dirty="0">
                <a:latin typeface="Arial"/>
                <a:cs typeface="Arial"/>
              </a:rPr>
              <a:t> </a:t>
            </a:r>
            <a:r>
              <a:rPr sz="1250" spc="65" dirty="0">
                <a:latin typeface="Arial"/>
                <a:cs typeface="Arial"/>
              </a:rPr>
              <a:t>mo</a:t>
            </a:r>
            <a:r>
              <a:rPr sz="1250" spc="-10" dirty="0">
                <a:latin typeface="Arial"/>
                <a:cs typeface="Arial"/>
              </a:rPr>
              <a:t>u</a:t>
            </a:r>
            <a:r>
              <a:rPr sz="1250" spc="60" dirty="0">
                <a:latin typeface="Arial"/>
                <a:cs typeface="Arial"/>
              </a:rPr>
              <a:t>l</a:t>
            </a:r>
            <a:r>
              <a:rPr sz="1250" spc="25" dirty="0">
                <a:latin typeface="Arial"/>
                <a:cs typeface="Arial"/>
              </a:rPr>
              <a:t>i</a:t>
            </a:r>
            <a:r>
              <a:rPr sz="1250" spc="95" dirty="0">
                <a:latin typeface="Arial"/>
                <a:cs typeface="Arial"/>
              </a:rPr>
              <a:t>n</a:t>
            </a:r>
            <a:r>
              <a:rPr sz="1250" spc="-185" dirty="0">
                <a:latin typeface="Arial"/>
                <a:cs typeface="Arial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à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250" spc="25" dirty="0">
                <a:latin typeface="Arial"/>
                <a:cs typeface="Arial"/>
              </a:rPr>
              <a:t>drap</a:t>
            </a:r>
            <a:r>
              <a:rPr sz="1250" spc="280" dirty="0">
                <a:latin typeface="Arial"/>
                <a:cs typeface="Arial"/>
              </a:rPr>
              <a:t>.</a:t>
            </a:r>
            <a:endParaRPr sz="1250">
              <a:latin typeface="Arial"/>
              <a:cs typeface="Arial"/>
            </a:endParaRPr>
          </a:p>
          <a:p>
            <a:pPr marL="22225" indent="-10160">
              <a:lnSpc>
                <a:spcPct val="100000"/>
              </a:lnSpc>
              <a:spcBef>
                <a:spcPts val="800"/>
              </a:spcBef>
            </a:pPr>
            <a:r>
              <a:rPr sz="1250" dirty="0">
                <a:latin typeface="Arial"/>
                <a:cs typeface="Arial"/>
              </a:rPr>
              <a:t>Avant</a:t>
            </a:r>
            <a:r>
              <a:rPr sz="1250" spc="-15" dirty="0">
                <a:latin typeface="Arial"/>
                <a:cs typeface="Arial"/>
              </a:rPr>
              <a:t> </a:t>
            </a:r>
            <a:r>
              <a:rPr sz="1250" spc="-35" dirty="0">
                <a:latin typeface="Arial"/>
                <a:cs typeface="Arial"/>
              </a:rPr>
              <a:t>sa</a:t>
            </a:r>
            <a:r>
              <a:rPr sz="1250" spc="-70" dirty="0">
                <a:latin typeface="Arial"/>
                <a:cs typeface="Arial"/>
              </a:rPr>
              <a:t> </a:t>
            </a:r>
            <a:r>
              <a:rPr sz="1250" spc="65" dirty="0">
                <a:latin typeface="Arial"/>
                <a:cs typeface="Arial"/>
              </a:rPr>
              <a:t>d</a:t>
            </a:r>
            <a:r>
              <a:rPr sz="1250" spc="-15" dirty="0">
                <a:latin typeface="Arial"/>
                <a:cs typeface="Arial"/>
              </a:rPr>
              <a:t>i</a:t>
            </a:r>
            <a:r>
              <a:rPr sz="1250" spc="15" dirty="0">
                <a:latin typeface="Arial"/>
                <a:cs typeface="Arial"/>
              </a:rPr>
              <a:t>spar</a:t>
            </a:r>
            <a:r>
              <a:rPr sz="1250" spc="-30" dirty="0">
                <a:latin typeface="Arial"/>
                <a:cs typeface="Arial"/>
              </a:rPr>
              <a:t>i</a:t>
            </a:r>
            <a:r>
              <a:rPr sz="1250" spc="155" dirty="0">
                <a:latin typeface="Arial"/>
                <a:cs typeface="Arial"/>
              </a:rPr>
              <a:t>t</a:t>
            </a:r>
            <a:r>
              <a:rPr sz="1250" spc="50" dirty="0">
                <a:latin typeface="Arial"/>
                <a:cs typeface="Arial"/>
              </a:rPr>
              <a:t>i</a:t>
            </a:r>
            <a:r>
              <a:rPr sz="1250" spc="45" dirty="0">
                <a:latin typeface="Arial"/>
                <a:cs typeface="Arial"/>
              </a:rPr>
              <a:t>on</a:t>
            </a:r>
            <a:r>
              <a:rPr sz="1250" spc="-114" dirty="0">
                <a:latin typeface="Arial"/>
                <a:cs typeface="Arial"/>
              </a:rPr>
              <a:t> </a:t>
            </a:r>
            <a:r>
              <a:rPr sz="1250" spc="15" dirty="0">
                <a:latin typeface="Arial"/>
                <a:cs typeface="Arial"/>
              </a:rPr>
              <a:t>c</a:t>
            </a:r>
            <a:r>
              <a:rPr sz="1250" spc="25" dirty="0">
                <a:latin typeface="Arial"/>
                <a:cs typeface="Arial"/>
              </a:rPr>
              <a:t>'éta</a:t>
            </a:r>
            <a:r>
              <a:rPr sz="1250" spc="-130" dirty="0">
                <a:latin typeface="Arial"/>
                <a:cs typeface="Arial"/>
              </a:rPr>
              <a:t>i</a:t>
            </a:r>
            <a:r>
              <a:rPr sz="1250" spc="185" dirty="0">
                <a:latin typeface="Arial"/>
                <a:cs typeface="Arial"/>
              </a:rPr>
              <a:t>t</a:t>
            </a:r>
            <a:r>
              <a:rPr sz="1250" spc="-45" dirty="0">
                <a:latin typeface="Arial"/>
                <a:cs typeface="Arial"/>
              </a:rPr>
              <a:t> </a:t>
            </a:r>
            <a:r>
              <a:rPr sz="1250" spc="40" dirty="0">
                <a:latin typeface="Arial"/>
                <a:cs typeface="Arial"/>
              </a:rPr>
              <a:t>une</a:t>
            </a:r>
            <a:r>
              <a:rPr sz="1250" spc="-70" dirty="0">
                <a:latin typeface="Arial"/>
                <a:cs typeface="Arial"/>
              </a:rPr>
              <a:t> </a:t>
            </a:r>
            <a:r>
              <a:rPr sz="1250" spc="55" dirty="0">
                <a:latin typeface="Arial"/>
                <a:cs typeface="Arial"/>
              </a:rPr>
              <a:t>hu</a:t>
            </a:r>
            <a:r>
              <a:rPr sz="1250" spc="-20" dirty="0">
                <a:latin typeface="Arial"/>
                <a:cs typeface="Arial"/>
              </a:rPr>
              <a:t>i</a:t>
            </a:r>
            <a:r>
              <a:rPr sz="1250" spc="-15" dirty="0">
                <a:latin typeface="Arial"/>
                <a:cs typeface="Arial"/>
              </a:rPr>
              <a:t>l</a:t>
            </a:r>
            <a:r>
              <a:rPr sz="1250" spc="60" dirty="0">
                <a:latin typeface="Arial"/>
                <a:cs typeface="Arial"/>
              </a:rPr>
              <a:t>er</a:t>
            </a:r>
            <a:r>
              <a:rPr sz="1250" spc="-20" dirty="0">
                <a:latin typeface="Arial"/>
                <a:cs typeface="Arial"/>
              </a:rPr>
              <a:t>i</a:t>
            </a:r>
            <a:r>
              <a:rPr sz="1250" spc="5" dirty="0">
                <a:latin typeface="Arial"/>
                <a:cs typeface="Arial"/>
              </a:rPr>
              <a:t>e</a:t>
            </a:r>
            <a:endParaRPr sz="1250">
              <a:latin typeface="Arial"/>
              <a:cs typeface="Arial"/>
            </a:endParaRPr>
          </a:p>
          <a:p>
            <a:pPr>
              <a:lnSpc>
                <a:spcPts val="850"/>
              </a:lnSpc>
              <a:spcBef>
                <a:spcPts val="34"/>
              </a:spcBef>
            </a:pPr>
            <a:endParaRPr sz="850"/>
          </a:p>
          <a:p>
            <a:pPr>
              <a:lnSpc>
                <a:spcPts val="1200"/>
              </a:lnSpc>
            </a:pPr>
            <a:endParaRPr sz="1200"/>
          </a:p>
          <a:p>
            <a:pPr>
              <a:lnSpc>
                <a:spcPts val="1200"/>
              </a:lnSpc>
            </a:pPr>
            <a:endParaRPr sz="1200"/>
          </a:p>
          <a:p>
            <a:pPr marL="22225">
              <a:lnSpc>
                <a:spcPct val="100000"/>
              </a:lnSpc>
            </a:pPr>
            <a:r>
              <a:rPr sz="1250" spc="25" dirty="0">
                <a:latin typeface="Arial"/>
                <a:cs typeface="Arial"/>
              </a:rPr>
              <a:t>Der</a:t>
            </a:r>
            <a:r>
              <a:rPr sz="1250" spc="-40" dirty="0">
                <a:latin typeface="Arial"/>
                <a:cs typeface="Arial"/>
              </a:rPr>
              <a:t>n</a:t>
            </a:r>
            <a:r>
              <a:rPr sz="1250" spc="65" dirty="0">
                <a:latin typeface="Arial"/>
                <a:cs typeface="Arial"/>
              </a:rPr>
              <a:t>i</a:t>
            </a:r>
            <a:r>
              <a:rPr sz="1250" spc="5" dirty="0">
                <a:latin typeface="Arial"/>
                <a:cs typeface="Arial"/>
              </a:rPr>
              <a:t>er</a:t>
            </a:r>
            <a:r>
              <a:rPr sz="1250" spc="-15" dirty="0">
                <a:latin typeface="Arial"/>
                <a:cs typeface="Arial"/>
              </a:rPr>
              <a:t> </a:t>
            </a:r>
            <a:r>
              <a:rPr sz="1250" spc="20" dirty="0">
                <a:latin typeface="Arial"/>
                <a:cs typeface="Arial"/>
              </a:rPr>
              <a:t>explo</a:t>
            </a:r>
            <a:r>
              <a:rPr sz="1250" spc="-20" dirty="0">
                <a:latin typeface="Arial"/>
                <a:cs typeface="Arial"/>
              </a:rPr>
              <a:t>i</a:t>
            </a:r>
            <a:r>
              <a:rPr sz="1250" spc="55" dirty="0">
                <a:latin typeface="Arial"/>
                <a:cs typeface="Arial"/>
              </a:rPr>
              <a:t>tant</a:t>
            </a:r>
            <a:r>
              <a:rPr sz="1250" spc="-40" dirty="0">
                <a:latin typeface="Arial"/>
                <a:cs typeface="Arial"/>
              </a:rPr>
              <a:t> </a:t>
            </a:r>
            <a:r>
              <a:rPr sz="1250" spc="300" dirty="0">
                <a:latin typeface="Arial"/>
                <a:cs typeface="Arial"/>
              </a:rPr>
              <a:t>:</a:t>
            </a:r>
            <a:r>
              <a:rPr sz="1250" spc="5" dirty="0">
                <a:latin typeface="Arial"/>
                <a:cs typeface="Arial"/>
              </a:rPr>
              <a:t>Robert</a:t>
            </a:r>
            <a:r>
              <a:rPr sz="1250" dirty="0">
                <a:latin typeface="Arial"/>
                <a:cs typeface="Arial"/>
              </a:rPr>
              <a:t> Collet</a:t>
            </a:r>
            <a:endParaRPr sz="1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60329" y="1442403"/>
            <a:ext cx="1671320" cy="1193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spc="140" dirty="0">
                <a:solidFill>
                  <a:srgbClr val="8C8270"/>
                </a:solidFill>
                <a:latin typeface="Times New Roman"/>
                <a:cs typeface="Times New Roman"/>
              </a:rPr>
              <a:t>Le </a:t>
            </a:r>
            <a:r>
              <a:rPr sz="700" spc="-45" dirty="0">
                <a:solidFill>
                  <a:srgbClr val="8C8270"/>
                </a:solidFill>
                <a:latin typeface="Times New Roman"/>
                <a:cs typeface="Times New Roman"/>
              </a:rPr>
              <a:t> </a:t>
            </a:r>
            <a:r>
              <a:rPr sz="700" spc="120" dirty="0">
                <a:solidFill>
                  <a:srgbClr val="8C8270"/>
                </a:solidFill>
                <a:latin typeface="Times New Roman"/>
                <a:cs typeface="Times New Roman"/>
              </a:rPr>
              <a:t>Pin</a:t>
            </a:r>
            <a:r>
              <a:rPr sz="700" dirty="0">
                <a:solidFill>
                  <a:srgbClr val="8C8270"/>
                </a:solidFill>
                <a:latin typeface="Times New Roman"/>
                <a:cs typeface="Times New Roman"/>
              </a:rPr>
              <a:t> </a:t>
            </a:r>
            <a:r>
              <a:rPr sz="700" spc="65" dirty="0">
                <a:solidFill>
                  <a:srgbClr val="8C8270"/>
                </a:solidFill>
                <a:latin typeface="Times New Roman"/>
                <a:cs typeface="Times New Roman"/>
              </a:rPr>
              <a:t> </a:t>
            </a:r>
            <a:r>
              <a:rPr sz="700" spc="565" dirty="0">
                <a:solidFill>
                  <a:srgbClr val="A89E8A"/>
                </a:solidFill>
                <a:latin typeface="Times New Roman"/>
                <a:cs typeface="Times New Roman"/>
              </a:rPr>
              <a:t>-</a:t>
            </a:r>
            <a:r>
              <a:rPr sz="700" dirty="0">
                <a:solidFill>
                  <a:srgbClr val="A89E8A"/>
                </a:solidFill>
                <a:latin typeface="Times New Roman"/>
                <a:cs typeface="Times New Roman"/>
              </a:rPr>
              <a:t> </a:t>
            </a:r>
            <a:r>
              <a:rPr sz="700" spc="-80" dirty="0">
                <a:solidFill>
                  <a:srgbClr val="A89E8A"/>
                </a:solidFill>
                <a:latin typeface="Times New Roman"/>
                <a:cs typeface="Times New Roman"/>
              </a:rPr>
              <a:t> </a:t>
            </a:r>
            <a:r>
              <a:rPr sz="700" spc="95" dirty="0">
                <a:solidFill>
                  <a:srgbClr val="8C8270"/>
                </a:solidFill>
                <a:latin typeface="Times New Roman"/>
                <a:cs typeface="Times New Roman"/>
              </a:rPr>
              <a:t>l</a:t>
            </a:r>
            <a:r>
              <a:rPr sz="700" spc="-15" dirty="0">
                <a:solidFill>
                  <a:srgbClr val="8C8270"/>
                </a:solidFill>
                <a:latin typeface="Times New Roman"/>
                <a:cs typeface="Times New Roman"/>
              </a:rPr>
              <a:t>.</a:t>
            </a:r>
            <a:r>
              <a:rPr sz="700" spc="15" dirty="0">
                <a:solidFill>
                  <a:srgbClr val="8C8270"/>
                </a:solidFill>
                <a:latin typeface="Times New Roman"/>
                <a:cs typeface="Times New Roman"/>
              </a:rPr>
              <a:t>a</a:t>
            </a:r>
            <a:r>
              <a:rPr sz="700" dirty="0">
                <a:solidFill>
                  <a:srgbClr val="8C8270"/>
                </a:solidFill>
                <a:latin typeface="Times New Roman"/>
                <a:cs typeface="Times New Roman"/>
              </a:rPr>
              <a:t> </a:t>
            </a:r>
            <a:r>
              <a:rPr sz="700" spc="10" dirty="0">
                <a:solidFill>
                  <a:srgbClr val="8C8270"/>
                </a:solidFill>
                <a:latin typeface="Times New Roman"/>
                <a:cs typeface="Times New Roman"/>
              </a:rPr>
              <a:t> </a:t>
            </a:r>
            <a:r>
              <a:rPr sz="650" spc="60" dirty="0">
                <a:solidFill>
                  <a:srgbClr val="8C8270"/>
                </a:solidFill>
                <a:latin typeface="Times New Roman"/>
                <a:cs typeface="Times New Roman"/>
              </a:rPr>
              <a:t>Creus</a:t>
            </a:r>
            <a:r>
              <a:rPr sz="650" spc="15" dirty="0">
                <a:solidFill>
                  <a:srgbClr val="A89E8A"/>
                </a:solidFill>
                <a:latin typeface="Times New Roman"/>
                <a:cs typeface="Times New Roman"/>
              </a:rPr>
              <a:t>e</a:t>
            </a:r>
            <a:r>
              <a:rPr sz="650" dirty="0">
                <a:solidFill>
                  <a:srgbClr val="A89E8A"/>
                </a:solidFill>
                <a:latin typeface="Times New Roman"/>
                <a:cs typeface="Times New Roman"/>
              </a:rPr>
              <a:t> </a:t>
            </a:r>
            <a:r>
              <a:rPr sz="650" spc="-60" dirty="0">
                <a:solidFill>
                  <a:srgbClr val="A89E8A"/>
                </a:solidFill>
                <a:latin typeface="Times New Roman"/>
                <a:cs typeface="Times New Roman"/>
              </a:rPr>
              <a:t> </a:t>
            </a:r>
            <a:r>
              <a:rPr sz="700" spc="45" dirty="0">
                <a:solidFill>
                  <a:srgbClr val="8C8270"/>
                </a:solidFill>
                <a:latin typeface="Times New Roman"/>
                <a:cs typeface="Times New Roman"/>
              </a:rPr>
              <a:t>nu</a:t>
            </a:r>
            <a:r>
              <a:rPr sz="700" dirty="0">
                <a:solidFill>
                  <a:srgbClr val="8C8270"/>
                </a:solidFill>
                <a:latin typeface="Times New Roman"/>
                <a:cs typeface="Times New Roman"/>
              </a:rPr>
              <a:t>  </a:t>
            </a:r>
            <a:r>
              <a:rPr sz="650" spc="-35" dirty="0">
                <a:solidFill>
                  <a:srgbClr val="8C8270"/>
                </a:solidFill>
                <a:latin typeface="Times New Roman"/>
                <a:cs typeface="Times New Roman"/>
              </a:rPr>
              <a:t>:'llC)</a:t>
            </a:r>
            <a:r>
              <a:rPr sz="650" spc="-40" dirty="0">
                <a:solidFill>
                  <a:srgbClr val="8C8270"/>
                </a:solidFill>
                <a:latin typeface="Times New Roman"/>
                <a:cs typeface="Times New Roman"/>
              </a:rPr>
              <a:t>l1!in</a:t>
            </a:r>
            <a:r>
              <a:rPr sz="650" spc="-85" dirty="0">
                <a:solidFill>
                  <a:srgbClr val="8C8270"/>
                </a:solidFill>
                <a:latin typeface="Times New Roman"/>
                <a:cs typeface="Times New Roman"/>
              </a:rPr>
              <a:t> </a:t>
            </a:r>
            <a:r>
              <a:rPr sz="650" spc="50" dirty="0">
                <a:solidFill>
                  <a:srgbClr val="A89E8A"/>
                </a:solidFill>
                <a:latin typeface="Times New Roman"/>
                <a:cs typeface="Times New Roman"/>
              </a:rPr>
              <a:t>-</a:t>
            </a:r>
            <a:r>
              <a:rPr sz="650" spc="65" dirty="0">
                <a:solidFill>
                  <a:srgbClr val="8C8270"/>
                </a:solidFill>
                <a:latin typeface="Times New Roman"/>
                <a:cs typeface="Times New Roman"/>
              </a:rPr>
              <a:t>Drap</a:t>
            </a:r>
            <a:endParaRPr sz="6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CAE6122-A476-BB5E-6C25-B035A9658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2EA2083D-5B73-50BC-89F5-75B638686C04}"/>
              </a:ext>
            </a:extLst>
          </p:cNvPr>
          <p:cNvSpPr txBox="1"/>
          <p:nvPr/>
        </p:nvSpPr>
        <p:spPr>
          <a:xfrm>
            <a:off x="3822700" y="581025"/>
            <a:ext cx="3733800" cy="430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-120" dirty="0">
                <a:solidFill>
                  <a:srgbClr val="92D050"/>
                </a:solidFill>
                <a:latin typeface="Arial"/>
                <a:cs typeface="Arial"/>
              </a:rPr>
              <a:t>Le</a:t>
            </a:r>
            <a:r>
              <a:rPr sz="2800" b="1" spc="80" dirty="0">
                <a:solidFill>
                  <a:srgbClr val="92D050"/>
                </a:solidFill>
                <a:latin typeface="Arial"/>
                <a:cs typeface="Arial"/>
              </a:rPr>
              <a:t> </a:t>
            </a:r>
            <a:r>
              <a:rPr sz="2800" b="1" spc="125" dirty="0">
                <a:solidFill>
                  <a:srgbClr val="92D050"/>
                </a:solidFill>
                <a:latin typeface="Arial"/>
                <a:cs typeface="Arial"/>
              </a:rPr>
              <a:t>Moulin</a:t>
            </a:r>
            <a:r>
              <a:rPr sz="2800" b="1" spc="100" dirty="0">
                <a:solidFill>
                  <a:srgbClr val="92D050"/>
                </a:solidFill>
                <a:latin typeface="Arial"/>
                <a:cs typeface="Arial"/>
              </a:rPr>
              <a:t> </a:t>
            </a:r>
            <a:r>
              <a:rPr lang="fr-FR" sz="2800" b="1" spc="100" dirty="0">
                <a:solidFill>
                  <a:srgbClr val="92D050"/>
                </a:solidFill>
                <a:latin typeface="Arial"/>
                <a:cs typeface="Arial"/>
              </a:rPr>
              <a:t>du Pin</a:t>
            </a:r>
            <a:endParaRPr sz="2800" b="1" dirty="0">
              <a:solidFill>
                <a:srgbClr val="92D050"/>
              </a:solidFill>
              <a:latin typeface="Arial"/>
              <a:cs typeface="Arial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4353087-B37E-33E0-9865-5D166A5133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066" y="1671864"/>
            <a:ext cx="5737833" cy="4624161"/>
          </a:xfrm>
          <a:prstGeom prst="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022E2D7B-48C6-A728-9BF0-BA9ABD1D63E5}"/>
              </a:ext>
            </a:extLst>
          </p:cNvPr>
          <p:cNvSpPr txBox="1"/>
          <p:nvPr/>
        </p:nvSpPr>
        <p:spPr>
          <a:xfrm>
            <a:off x="393700" y="2028825"/>
            <a:ext cx="4038600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200"/>
              </a:lnSpc>
            </a:pPr>
            <a:r>
              <a:rPr lang="fr-FR" i="1" dirty="0">
                <a:solidFill>
                  <a:schemeClr val="accent2">
                    <a:lumMod val="50000"/>
                  </a:schemeClr>
                </a:solidFill>
                <a:latin typeface="Chaparral Pro Light" panose="02060403030505090203" pitchFamily="18" charset="0"/>
              </a:rPr>
              <a:t>« Le moulin existe depuis le XVème siècle. Il appartient alors au prieuré de </a:t>
            </a:r>
            <a:r>
              <a:rPr lang="fr-FR" i="1" dirty="0" err="1">
                <a:solidFill>
                  <a:schemeClr val="accent2">
                    <a:lumMod val="50000"/>
                  </a:schemeClr>
                </a:solidFill>
                <a:latin typeface="Chaparral Pro Light" panose="02060403030505090203" pitchFamily="18" charset="0"/>
              </a:rPr>
              <a:t>Gargilesse</a:t>
            </a:r>
            <a:r>
              <a:rPr lang="fr-FR" i="1" dirty="0">
                <a:solidFill>
                  <a:schemeClr val="accent2">
                    <a:lumMod val="50000"/>
                  </a:schemeClr>
                </a:solidFill>
                <a:latin typeface="Chaparral Pro Light" panose="02060403030505090203" pitchFamily="18" charset="0"/>
              </a:rPr>
              <a:t>.</a:t>
            </a:r>
          </a:p>
          <a:p>
            <a:pPr>
              <a:lnSpc>
                <a:spcPts val="1200"/>
              </a:lnSpc>
            </a:pPr>
            <a:r>
              <a:rPr lang="fr-FR" i="1" dirty="0">
                <a:solidFill>
                  <a:schemeClr val="accent2">
                    <a:lumMod val="50000"/>
                  </a:schemeClr>
                </a:solidFill>
                <a:latin typeface="Chaparral Pro Light" panose="02060403030505090203" pitchFamily="18" charset="0"/>
              </a:rPr>
              <a:t> </a:t>
            </a:r>
          </a:p>
          <a:p>
            <a:pPr>
              <a:lnSpc>
                <a:spcPts val="1200"/>
              </a:lnSpc>
            </a:pPr>
            <a:r>
              <a:rPr lang="fr-FR" i="1" dirty="0">
                <a:solidFill>
                  <a:schemeClr val="accent2">
                    <a:lumMod val="50000"/>
                  </a:schemeClr>
                </a:solidFill>
                <a:latin typeface="Chaparral Pro Light" panose="02060403030505090203" pitchFamily="18" charset="0"/>
              </a:rPr>
              <a:t>    En 1760 il n’est que ruines ; il fait alors partie de la propriété rurale de La Prune au Pot. </a:t>
            </a:r>
          </a:p>
          <a:p>
            <a:pPr>
              <a:lnSpc>
                <a:spcPts val="1200"/>
              </a:lnSpc>
            </a:pPr>
            <a:r>
              <a:rPr lang="fr-FR" i="1" dirty="0">
                <a:solidFill>
                  <a:schemeClr val="accent2">
                    <a:lumMod val="50000"/>
                  </a:schemeClr>
                </a:solidFill>
                <a:latin typeface="Chaparral Pro Light" panose="02060403030505090203" pitchFamily="18" charset="0"/>
              </a:rPr>
              <a:t>	                                                                                                      C’est un moulin à roue unique, constitué d’une maison, d’une chambre et d’un grenier servant d’habitation au meunier.</a:t>
            </a:r>
          </a:p>
          <a:p>
            <a:pPr>
              <a:lnSpc>
                <a:spcPts val="1200"/>
              </a:lnSpc>
            </a:pPr>
            <a:r>
              <a:rPr lang="fr-FR" i="1" dirty="0">
                <a:solidFill>
                  <a:schemeClr val="accent2">
                    <a:lumMod val="50000"/>
                  </a:schemeClr>
                </a:solidFill>
                <a:latin typeface="Chaparral Pro Light" panose="02060403030505090203" pitchFamily="18" charset="0"/>
              </a:rPr>
              <a:t>  </a:t>
            </a:r>
          </a:p>
          <a:p>
            <a:pPr>
              <a:lnSpc>
                <a:spcPts val="1200"/>
              </a:lnSpc>
            </a:pPr>
            <a:r>
              <a:rPr lang="fr-FR" i="1" dirty="0">
                <a:solidFill>
                  <a:schemeClr val="accent2">
                    <a:lumMod val="50000"/>
                  </a:schemeClr>
                </a:solidFill>
                <a:latin typeface="Chaparral Pro Light" panose="02060403030505090203" pitchFamily="18" charset="0"/>
              </a:rPr>
              <a:t>A la deuxième moitié du XIXème siècle, il est transformé ; il a alors deux roues.</a:t>
            </a:r>
          </a:p>
          <a:p>
            <a:pPr>
              <a:lnSpc>
                <a:spcPts val="1200"/>
              </a:lnSpc>
            </a:pPr>
            <a:endParaRPr lang="fr-FR" i="1" dirty="0">
              <a:solidFill>
                <a:schemeClr val="accent2">
                  <a:lumMod val="50000"/>
                </a:schemeClr>
              </a:solidFill>
              <a:latin typeface="Chaparral Pro Light" panose="02060403030505090203" pitchFamily="18" charset="0"/>
            </a:endParaRPr>
          </a:p>
          <a:p>
            <a:pPr>
              <a:lnSpc>
                <a:spcPts val="1200"/>
              </a:lnSpc>
            </a:pPr>
            <a:r>
              <a:rPr lang="fr-FR" i="1" dirty="0">
                <a:solidFill>
                  <a:schemeClr val="accent2">
                    <a:lumMod val="50000"/>
                  </a:schemeClr>
                </a:solidFill>
                <a:latin typeface="Chaparral Pro Light" panose="02060403030505090203" pitchFamily="18" charset="0"/>
              </a:rPr>
              <a:t>   Le Marquis de </a:t>
            </a:r>
            <a:r>
              <a:rPr lang="fr-FR" i="1" dirty="0" err="1">
                <a:solidFill>
                  <a:schemeClr val="accent2">
                    <a:lumMod val="50000"/>
                  </a:schemeClr>
                </a:solidFill>
                <a:latin typeface="Chaparral Pro Light" panose="02060403030505090203" pitchFamily="18" charset="0"/>
              </a:rPr>
              <a:t>Gargilesse</a:t>
            </a:r>
            <a:r>
              <a:rPr lang="fr-FR" i="1" dirty="0">
                <a:solidFill>
                  <a:schemeClr val="accent2">
                    <a:lumMod val="50000"/>
                  </a:schemeClr>
                </a:solidFill>
                <a:latin typeface="Chaparral Pro Light" panose="02060403030505090203" pitchFamily="18" charset="0"/>
              </a:rPr>
              <a:t> refuse par la suite d’autres transformations qui nuiraient à son moulin Drap ».</a:t>
            </a:r>
          </a:p>
          <a:p>
            <a:pPr>
              <a:lnSpc>
                <a:spcPts val="1200"/>
              </a:lnSpc>
            </a:pPr>
            <a:endParaRPr lang="fr-FR" i="1" dirty="0">
              <a:solidFill>
                <a:schemeClr val="accent2">
                  <a:lumMod val="50000"/>
                </a:schemeClr>
              </a:solidFill>
              <a:latin typeface="Chaparral Pro Light" panose="02060403030505090203" pitchFamily="18" charset="0"/>
            </a:endParaRPr>
          </a:p>
          <a:p>
            <a:pPr>
              <a:lnSpc>
                <a:spcPts val="1200"/>
              </a:lnSpc>
            </a:pPr>
            <a:endParaRPr lang="fr-FR" i="1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lnSpc>
                <a:spcPts val="1200"/>
              </a:lnSpc>
            </a:pPr>
            <a:endParaRPr lang="fr-FR" i="1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lnSpc>
                <a:spcPts val="1200"/>
              </a:lnSpc>
            </a:pPr>
            <a:endParaRPr lang="fr-FR" i="1" dirty="0">
              <a:solidFill>
                <a:schemeClr val="accent2">
                  <a:lumMod val="50000"/>
                </a:schemeClr>
              </a:solidFill>
            </a:endParaRPr>
          </a:p>
          <a:p>
            <a:pPr>
              <a:lnSpc>
                <a:spcPts val="1200"/>
              </a:lnSpc>
            </a:pPr>
            <a:r>
              <a:rPr lang="fr-FR" sz="1000" i="1" dirty="0">
                <a:solidFill>
                  <a:schemeClr val="accent2">
                    <a:lumMod val="50000"/>
                  </a:schemeClr>
                </a:solidFill>
                <a:latin typeface="Chaparral Pro Light" panose="02060403030505090203" pitchFamily="18" charset="0"/>
              </a:rPr>
              <a:t>Extrait de « Le BERRY » par Véronique </a:t>
            </a:r>
            <a:r>
              <a:rPr lang="fr-FR" sz="1000" i="1" dirty="0" err="1">
                <a:solidFill>
                  <a:schemeClr val="accent2">
                    <a:lumMod val="50000"/>
                  </a:schemeClr>
                </a:solidFill>
                <a:latin typeface="Chaparral Pro Light" panose="02060403030505090203" pitchFamily="18" charset="0"/>
              </a:rPr>
              <a:t>PONCHOT</a:t>
            </a:r>
            <a:r>
              <a:rPr lang="fr-FR" sz="1000" i="1" dirty="0">
                <a:solidFill>
                  <a:schemeClr val="accent2">
                    <a:lumMod val="50000"/>
                  </a:schemeClr>
                </a:solidFill>
                <a:latin typeface="Chaparral Pro Light" panose="02060403030505090203" pitchFamily="18" charset="0"/>
              </a:rPr>
              <a:t>.</a:t>
            </a:r>
          </a:p>
          <a:p>
            <a:pPr>
              <a:lnSpc>
                <a:spcPts val="1200"/>
              </a:lnSpc>
            </a:pPr>
            <a:r>
              <a:rPr lang="fr-FR" sz="1000" i="1" dirty="0">
                <a:solidFill>
                  <a:schemeClr val="accent2">
                    <a:lumMod val="50000"/>
                  </a:schemeClr>
                </a:solidFill>
                <a:latin typeface="Chaparral Pro Light" panose="02060403030505090203" pitchFamily="18" charset="0"/>
              </a:rPr>
              <a:t>Le tableau est de Léon DETROIT.</a:t>
            </a:r>
          </a:p>
          <a:p>
            <a:pPr>
              <a:lnSpc>
                <a:spcPts val="1200"/>
              </a:lnSpc>
            </a:pPr>
            <a:endParaRPr lang="fr-FR" sz="1000" dirty="0">
              <a:solidFill>
                <a:schemeClr val="accent2">
                  <a:lumMod val="50000"/>
                </a:schemeClr>
              </a:solidFill>
              <a:latin typeface="Chaparral Pro Light" panose="02060403030505090203" pitchFamily="18" charset="0"/>
            </a:endParaRPr>
          </a:p>
          <a:p>
            <a:pPr>
              <a:lnSpc>
                <a:spcPts val="1200"/>
              </a:lnSpc>
            </a:pPr>
            <a:endParaRPr lang="fr-FR" sz="1000" dirty="0">
              <a:latin typeface="Chaparral Pro Light" panose="02060403030505090203" pitchFamily="18" charset="0"/>
            </a:endParaRPr>
          </a:p>
          <a:p>
            <a:pPr>
              <a:lnSpc>
                <a:spcPts val="1200"/>
              </a:lnSpc>
            </a:pPr>
            <a:r>
              <a:rPr lang="fr-FR" sz="1000" dirty="0">
                <a:latin typeface="Chaparral Pro Light" panose="02060403030505090203" pitchFamily="18" charset="0"/>
              </a:rPr>
              <a:t>    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311390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08510" y="1594883"/>
            <a:ext cx="5856413" cy="38319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49425">
              <a:lnSpc>
                <a:spcPct val="100000"/>
              </a:lnSpc>
            </a:pPr>
            <a:r>
              <a:rPr sz="3200" b="0" i="0" spc="-90" dirty="0">
                <a:latin typeface="Arial"/>
                <a:cs typeface="Arial"/>
              </a:rPr>
              <a:t>Le</a:t>
            </a:r>
            <a:r>
              <a:rPr sz="3200" b="0" i="0" spc="114" dirty="0">
                <a:latin typeface="Arial"/>
                <a:cs typeface="Arial"/>
              </a:rPr>
              <a:t> </a:t>
            </a:r>
            <a:r>
              <a:rPr sz="3200" b="0" i="0" spc="215" dirty="0">
                <a:latin typeface="Arial"/>
                <a:cs typeface="Arial"/>
              </a:rPr>
              <a:t>Moulin</a:t>
            </a:r>
            <a:r>
              <a:rPr sz="3200" b="0" i="0" spc="80" dirty="0">
                <a:latin typeface="Arial"/>
                <a:cs typeface="Arial"/>
              </a:rPr>
              <a:t> </a:t>
            </a:r>
            <a:r>
              <a:rPr sz="3200" b="0" i="0" spc="160" dirty="0">
                <a:latin typeface="Arial"/>
                <a:cs typeface="Arial"/>
              </a:rPr>
              <a:t>du</a:t>
            </a:r>
            <a:r>
              <a:rPr sz="3200" b="0" i="0" spc="250" dirty="0">
                <a:latin typeface="Arial"/>
                <a:cs typeface="Arial"/>
              </a:rPr>
              <a:t> </a:t>
            </a:r>
            <a:r>
              <a:rPr sz="3200" b="0" i="0" spc="-315" dirty="0">
                <a:latin typeface="Arial"/>
                <a:cs typeface="Arial"/>
              </a:rPr>
              <a:t>P</a:t>
            </a:r>
            <a:r>
              <a:rPr sz="3200" b="0" i="0" spc="120" dirty="0">
                <a:latin typeface="Arial"/>
                <a:cs typeface="Arial"/>
              </a:rPr>
              <a:t>in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28515" y="1876925"/>
            <a:ext cx="5309937" cy="34918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14201" y="1927245"/>
            <a:ext cx="2096135" cy="0"/>
          </a:xfrm>
          <a:custGeom>
            <a:avLst/>
            <a:gdLst/>
            <a:ahLst/>
            <a:cxnLst/>
            <a:rect l="l" t="t" r="r" b="b"/>
            <a:pathLst>
              <a:path w="2096135">
                <a:moveTo>
                  <a:pt x="0" y="0"/>
                </a:moveTo>
                <a:lnTo>
                  <a:pt x="2095906" y="0"/>
                </a:lnTo>
              </a:path>
            </a:pathLst>
          </a:custGeom>
          <a:ln w="69507">
            <a:solidFill>
              <a:srgbClr val="23231F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400" i="0" spc="-360" dirty="0">
                <a:latin typeface="Arial"/>
                <a:cs typeface="Arial"/>
              </a:rPr>
              <a:t>Le</a:t>
            </a:r>
            <a:r>
              <a:rPr sz="3400" i="0" spc="140" dirty="0">
                <a:latin typeface="Arial"/>
                <a:cs typeface="Arial"/>
              </a:rPr>
              <a:t> </a:t>
            </a:r>
            <a:r>
              <a:rPr sz="3400" i="0" spc="-25" dirty="0">
                <a:latin typeface="Arial"/>
                <a:cs typeface="Arial"/>
              </a:rPr>
              <a:t>Mo</a:t>
            </a:r>
            <a:r>
              <a:rPr sz="3400" i="0" spc="190" dirty="0">
                <a:latin typeface="Arial"/>
                <a:cs typeface="Arial"/>
              </a:rPr>
              <a:t>u</a:t>
            </a:r>
            <a:r>
              <a:rPr sz="3400" i="0" spc="-114" dirty="0">
                <a:latin typeface="Arial"/>
                <a:cs typeface="Arial"/>
              </a:rPr>
              <a:t>l</a:t>
            </a:r>
            <a:r>
              <a:rPr sz="3400" i="0" spc="-70" dirty="0">
                <a:latin typeface="Arial"/>
                <a:cs typeface="Arial"/>
              </a:rPr>
              <a:t>i</a:t>
            </a:r>
            <a:r>
              <a:rPr sz="3400" i="0" spc="-250" dirty="0">
                <a:latin typeface="Arial"/>
                <a:cs typeface="Arial"/>
              </a:rPr>
              <a:t>n</a:t>
            </a:r>
            <a:r>
              <a:rPr sz="3400" i="0" spc="-55" dirty="0">
                <a:latin typeface="Arial"/>
                <a:cs typeface="Arial"/>
              </a:rPr>
              <a:t> </a:t>
            </a:r>
            <a:r>
              <a:rPr sz="3400" i="0" spc="-80" dirty="0">
                <a:latin typeface="Arial"/>
                <a:cs typeface="Arial"/>
              </a:rPr>
              <a:t>d</a:t>
            </a:r>
            <a:r>
              <a:rPr sz="3400" i="0" spc="-95" dirty="0">
                <a:latin typeface="Arial"/>
                <a:cs typeface="Arial"/>
              </a:rPr>
              <a:t>e</a:t>
            </a:r>
            <a:r>
              <a:rPr sz="3400" i="0" spc="160" dirty="0">
                <a:latin typeface="Arial"/>
                <a:cs typeface="Arial"/>
              </a:rPr>
              <a:t> </a:t>
            </a:r>
            <a:r>
              <a:rPr sz="3400" i="0" spc="-459" dirty="0">
                <a:latin typeface="Arial"/>
                <a:cs typeface="Arial"/>
              </a:rPr>
              <a:t>La</a:t>
            </a:r>
            <a:r>
              <a:rPr sz="3400" i="0" spc="254" dirty="0">
                <a:latin typeface="Arial"/>
                <a:cs typeface="Arial"/>
              </a:rPr>
              <a:t> </a:t>
            </a:r>
            <a:r>
              <a:rPr sz="3400" i="0" spc="-355" dirty="0">
                <a:latin typeface="Arial"/>
                <a:cs typeface="Arial"/>
              </a:rPr>
              <a:t>P</a:t>
            </a:r>
            <a:r>
              <a:rPr sz="3400" i="0" spc="-25" dirty="0">
                <a:latin typeface="Arial"/>
                <a:cs typeface="Arial"/>
              </a:rPr>
              <a:t>r</a:t>
            </a:r>
            <a:r>
              <a:rPr sz="3400" i="0" spc="-80" dirty="0">
                <a:latin typeface="Arial"/>
                <a:cs typeface="Arial"/>
              </a:rPr>
              <a:t>u</a:t>
            </a:r>
            <a:r>
              <a:rPr sz="3400" i="0" spc="-204" dirty="0">
                <a:latin typeface="Arial"/>
                <a:cs typeface="Arial"/>
              </a:rPr>
              <a:t>n</a:t>
            </a:r>
            <a:r>
              <a:rPr sz="3400" i="0" spc="-155" dirty="0">
                <a:latin typeface="Arial"/>
                <a:cs typeface="Arial"/>
              </a:rPr>
              <a:t>e</a:t>
            </a:r>
            <a:r>
              <a:rPr sz="3400" i="0" spc="50" dirty="0">
                <a:latin typeface="Arial"/>
                <a:cs typeface="Arial"/>
              </a:rPr>
              <a:t> </a:t>
            </a:r>
            <a:r>
              <a:rPr sz="3400" i="0" spc="-140" dirty="0">
                <a:latin typeface="Arial"/>
                <a:cs typeface="Arial"/>
              </a:rPr>
              <a:t>en</a:t>
            </a:r>
            <a:r>
              <a:rPr sz="3400" i="0" spc="250" dirty="0">
                <a:latin typeface="Arial"/>
                <a:cs typeface="Arial"/>
              </a:rPr>
              <a:t> </a:t>
            </a:r>
            <a:r>
              <a:rPr sz="3400" i="0" spc="-125" dirty="0">
                <a:latin typeface="Arial"/>
                <a:cs typeface="Arial"/>
              </a:rPr>
              <a:t>1</a:t>
            </a:r>
            <a:r>
              <a:rPr sz="3400" i="0" dirty="0">
                <a:latin typeface="Arial"/>
                <a:cs typeface="Arial"/>
              </a:rPr>
              <a:t>906</a:t>
            </a:r>
            <a:endParaRPr sz="3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84876" y="2171469"/>
            <a:ext cx="1826895" cy="1263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00" spc="-15" dirty="0">
                <a:solidFill>
                  <a:srgbClr val="5D5246"/>
                </a:solidFill>
                <a:latin typeface="Times New Roman"/>
                <a:cs typeface="Times New Roman"/>
              </a:rPr>
              <a:t>L</a:t>
            </a:r>
            <a:r>
              <a:rPr sz="700" spc="170" dirty="0">
                <a:solidFill>
                  <a:srgbClr val="756D5D"/>
                </a:solidFill>
                <a:latin typeface="Times New Roman"/>
                <a:cs typeface="Times New Roman"/>
              </a:rPr>
              <a:t>e</a:t>
            </a:r>
            <a:r>
              <a:rPr sz="700" dirty="0">
                <a:solidFill>
                  <a:srgbClr val="756D5D"/>
                </a:solidFill>
                <a:latin typeface="Times New Roman"/>
                <a:cs typeface="Times New Roman"/>
              </a:rPr>
              <a:t> </a:t>
            </a:r>
            <a:r>
              <a:rPr sz="700" spc="-40" dirty="0">
                <a:solidFill>
                  <a:srgbClr val="756D5D"/>
                </a:solidFill>
                <a:latin typeface="Times New Roman"/>
                <a:cs typeface="Times New Roman"/>
              </a:rPr>
              <a:t> </a:t>
            </a:r>
            <a:r>
              <a:rPr sz="700" spc="90" dirty="0">
                <a:solidFill>
                  <a:srgbClr val="5D5246"/>
                </a:solidFill>
                <a:latin typeface="Times New Roman"/>
                <a:cs typeface="Times New Roman"/>
              </a:rPr>
              <a:t>Pin</a:t>
            </a:r>
            <a:r>
              <a:rPr sz="700" spc="-95" dirty="0">
                <a:solidFill>
                  <a:srgbClr val="5D5246"/>
                </a:solidFill>
                <a:latin typeface="Times New Roman"/>
                <a:cs typeface="Times New Roman"/>
              </a:rPr>
              <a:t> </a:t>
            </a:r>
            <a:r>
              <a:rPr sz="700" spc="240" dirty="0">
                <a:solidFill>
                  <a:srgbClr val="756D5D"/>
                </a:solidFill>
                <a:latin typeface="Times New Roman"/>
                <a:cs typeface="Times New Roman"/>
              </a:rPr>
              <a:t>.</a:t>
            </a:r>
            <a:r>
              <a:rPr sz="700" spc="685" dirty="0">
                <a:solidFill>
                  <a:srgbClr val="756D5D"/>
                </a:solidFill>
                <a:latin typeface="Times New Roman"/>
                <a:cs typeface="Times New Roman"/>
              </a:rPr>
              <a:t>-</a:t>
            </a:r>
            <a:r>
              <a:rPr sz="700" spc="20" dirty="0">
                <a:solidFill>
                  <a:srgbClr val="756D5D"/>
                </a:solidFill>
                <a:latin typeface="Times New Roman"/>
                <a:cs typeface="Times New Roman"/>
              </a:rPr>
              <a:t>l.c</a:t>
            </a:r>
            <a:r>
              <a:rPr sz="700" spc="35" dirty="0">
                <a:solidFill>
                  <a:srgbClr val="756D5D"/>
                </a:solidFill>
                <a:latin typeface="Times New Roman"/>
                <a:cs typeface="Times New Roman"/>
              </a:rPr>
              <a:t> </a:t>
            </a:r>
            <a:r>
              <a:rPr sz="650" spc="15" dirty="0">
                <a:solidFill>
                  <a:srgbClr val="756D5D"/>
                </a:solidFill>
                <a:latin typeface="Times New Roman"/>
                <a:cs typeface="Times New Roman"/>
              </a:rPr>
              <a:t>Moulin</a:t>
            </a:r>
            <a:r>
              <a:rPr sz="650" dirty="0">
                <a:solidFill>
                  <a:srgbClr val="756D5D"/>
                </a:solidFill>
                <a:latin typeface="Times New Roman"/>
                <a:cs typeface="Times New Roman"/>
              </a:rPr>
              <a:t> </a:t>
            </a:r>
            <a:r>
              <a:rPr sz="650" spc="-60" dirty="0">
                <a:solidFill>
                  <a:srgbClr val="756D5D"/>
                </a:solidFill>
                <a:latin typeface="Times New Roman"/>
                <a:cs typeface="Times New Roman"/>
              </a:rPr>
              <a:t> </a:t>
            </a:r>
            <a:r>
              <a:rPr sz="700" spc="40" dirty="0">
                <a:solidFill>
                  <a:srgbClr val="756D5D"/>
                </a:solidFill>
                <a:latin typeface="Times New Roman"/>
                <a:cs typeface="Times New Roman"/>
              </a:rPr>
              <a:t>de </a:t>
            </a:r>
            <a:r>
              <a:rPr sz="700" spc="-50" dirty="0">
                <a:solidFill>
                  <a:srgbClr val="756D5D"/>
                </a:solidFill>
                <a:latin typeface="Times New Roman"/>
                <a:cs typeface="Times New Roman"/>
              </a:rPr>
              <a:t>Io</a:t>
            </a:r>
            <a:r>
              <a:rPr sz="700" spc="55" dirty="0">
                <a:solidFill>
                  <a:srgbClr val="756D5D"/>
                </a:solidFill>
                <a:latin typeface="Times New Roman"/>
                <a:cs typeface="Times New Roman"/>
              </a:rPr>
              <a:t> </a:t>
            </a:r>
            <a:r>
              <a:rPr sz="650" spc="45" dirty="0">
                <a:solidFill>
                  <a:srgbClr val="756D5D"/>
                </a:solidFill>
                <a:latin typeface="Times New Roman"/>
                <a:cs typeface="Times New Roman"/>
              </a:rPr>
              <a:t>Prune</a:t>
            </a:r>
            <a:r>
              <a:rPr sz="650" dirty="0">
                <a:solidFill>
                  <a:srgbClr val="756D5D"/>
                </a:solidFill>
                <a:latin typeface="Times New Roman"/>
                <a:cs typeface="Times New Roman"/>
              </a:rPr>
              <a:t> </a:t>
            </a:r>
            <a:r>
              <a:rPr sz="650" spc="-40" dirty="0">
                <a:solidFill>
                  <a:srgbClr val="756D5D"/>
                </a:solidFill>
                <a:latin typeface="Times New Roman"/>
                <a:cs typeface="Times New Roman"/>
              </a:rPr>
              <a:t> </a:t>
            </a:r>
            <a:r>
              <a:rPr sz="750" i="1" spc="65" dirty="0">
                <a:solidFill>
                  <a:srgbClr val="5D5246"/>
                </a:solidFill>
                <a:latin typeface="Arial"/>
                <a:cs typeface="Arial"/>
              </a:rPr>
              <a:t>l</a:t>
            </a:r>
            <a:r>
              <a:rPr sz="750" i="1" spc="60" dirty="0">
                <a:solidFill>
                  <a:srgbClr val="5D5246"/>
                </a:solidFill>
                <a:latin typeface="Arial"/>
                <a:cs typeface="Arial"/>
              </a:rPr>
              <a:t> </a:t>
            </a:r>
            <a:r>
              <a:rPr sz="750" i="1" spc="15" dirty="0">
                <a:solidFill>
                  <a:srgbClr val="756D5D"/>
                </a:solidFill>
                <a:latin typeface="Arial"/>
                <a:cs typeface="Arial"/>
              </a:rPr>
              <a:t>10</a:t>
            </a:r>
            <a:r>
              <a:rPr sz="750" i="1" spc="-80" dirty="0">
                <a:solidFill>
                  <a:srgbClr val="756D5D"/>
                </a:solidFill>
                <a:latin typeface="Arial"/>
                <a:cs typeface="Arial"/>
              </a:rPr>
              <a:t>-</a:t>
            </a:r>
            <a:r>
              <a:rPr sz="750" i="1" spc="-405" dirty="0">
                <a:solidFill>
                  <a:srgbClr val="756D5D"/>
                </a:solidFill>
                <a:latin typeface="Arial"/>
                <a:cs typeface="Arial"/>
              </a:rPr>
              <a:t>.</a:t>
            </a:r>
            <a:r>
              <a:rPr sz="750" i="1" spc="50" dirty="0">
                <a:solidFill>
                  <a:srgbClr val="756D5D"/>
                </a:solidFill>
                <a:latin typeface="Arial"/>
                <a:cs typeface="Arial"/>
              </a:rPr>
              <a:t>.</a:t>
            </a:r>
            <a:r>
              <a:rPr sz="750" i="1" spc="180" dirty="0">
                <a:solidFill>
                  <a:srgbClr val="756D5D"/>
                </a:solidFill>
                <a:latin typeface="Arial"/>
                <a:cs typeface="Arial"/>
              </a:rPr>
              <a:t>r</a:t>
            </a:r>
            <a:r>
              <a:rPr sz="750" i="1" spc="65" dirty="0">
                <a:solidFill>
                  <a:srgbClr val="756D5D"/>
                </a:solidFill>
                <a:latin typeface="Arial"/>
                <a:cs typeface="Arial"/>
              </a:rPr>
              <a:t>.</a:t>
            </a:r>
            <a:r>
              <a:rPr sz="750" i="1" spc="250" dirty="0">
                <a:solidFill>
                  <a:srgbClr val="756D5D"/>
                </a:solidFill>
                <a:latin typeface="Arial"/>
                <a:cs typeface="Arial"/>
              </a:rPr>
              <a:t>6</a:t>
            </a:r>
            <a:endParaRPr sz="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60283" y="429768"/>
            <a:ext cx="226695" cy="308610"/>
          </a:xfrm>
          <a:custGeom>
            <a:avLst/>
            <a:gdLst/>
            <a:ahLst/>
            <a:cxnLst/>
            <a:rect l="l" t="t" r="r" b="b"/>
            <a:pathLst>
              <a:path w="226694" h="308609">
                <a:moveTo>
                  <a:pt x="226313" y="150114"/>
                </a:moveTo>
                <a:lnTo>
                  <a:pt x="221585" y="106217"/>
                </a:lnTo>
                <a:lnTo>
                  <a:pt x="208742" y="68709"/>
                </a:lnTo>
                <a:lnTo>
                  <a:pt x="185032" y="36442"/>
                </a:lnTo>
                <a:lnTo>
                  <a:pt x="141177" y="9373"/>
                </a:lnTo>
                <a:lnTo>
                  <a:pt x="92214" y="394"/>
                </a:lnTo>
                <a:lnTo>
                  <a:pt x="9905" y="0"/>
                </a:lnTo>
                <a:lnTo>
                  <a:pt x="7619" y="1524"/>
                </a:lnTo>
                <a:lnTo>
                  <a:pt x="4571" y="3810"/>
                </a:lnTo>
                <a:lnTo>
                  <a:pt x="1523" y="5334"/>
                </a:lnTo>
                <a:lnTo>
                  <a:pt x="0" y="9906"/>
                </a:lnTo>
                <a:lnTo>
                  <a:pt x="0" y="299466"/>
                </a:lnTo>
                <a:lnTo>
                  <a:pt x="1523" y="303276"/>
                </a:lnTo>
                <a:lnTo>
                  <a:pt x="7619" y="307848"/>
                </a:lnTo>
                <a:lnTo>
                  <a:pt x="9905" y="308610"/>
                </a:lnTo>
                <a:lnTo>
                  <a:pt x="28955" y="308589"/>
                </a:lnTo>
                <a:lnTo>
                  <a:pt x="28955" y="26670"/>
                </a:lnTo>
                <a:lnTo>
                  <a:pt x="80932" y="26774"/>
                </a:lnTo>
                <a:lnTo>
                  <a:pt x="127719" y="34918"/>
                </a:lnTo>
                <a:lnTo>
                  <a:pt x="160598" y="55081"/>
                </a:lnTo>
                <a:lnTo>
                  <a:pt x="186484" y="96841"/>
                </a:lnTo>
                <a:lnTo>
                  <a:pt x="194642" y="138196"/>
                </a:lnTo>
                <a:lnTo>
                  <a:pt x="195071" y="260163"/>
                </a:lnTo>
                <a:lnTo>
                  <a:pt x="201452" y="251117"/>
                </a:lnTo>
                <a:lnTo>
                  <a:pt x="218611" y="213746"/>
                </a:lnTo>
                <a:lnTo>
                  <a:pt x="226005" y="164072"/>
                </a:lnTo>
                <a:lnTo>
                  <a:pt x="226313" y="150114"/>
                </a:lnTo>
                <a:close/>
              </a:path>
              <a:path w="226694" h="308609">
                <a:moveTo>
                  <a:pt x="195071" y="260163"/>
                </a:moveTo>
                <a:lnTo>
                  <a:pt x="195071" y="151638"/>
                </a:lnTo>
                <a:lnTo>
                  <a:pt x="194840" y="163738"/>
                </a:lnTo>
                <a:lnTo>
                  <a:pt x="193994" y="176671"/>
                </a:lnTo>
                <a:lnTo>
                  <a:pt x="182943" y="224295"/>
                </a:lnTo>
                <a:lnTo>
                  <a:pt x="160774" y="256766"/>
                </a:lnTo>
                <a:lnTo>
                  <a:pt x="127025" y="275967"/>
                </a:lnTo>
                <a:lnTo>
                  <a:pt x="78710" y="282634"/>
                </a:lnTo>
                <a:lnTo>
                  <a:pt x="28955" y="282702"/>
                </a:lnTo>
                <a:lnTo>
                  <a:pt x="28955" y="308589"/>
                </a:lnTo>
                <a:lnTo>
                  <a:pt x="80932" y="308532"/>
                </a:lnTo>
                <a:lnTo>
                  <a:pt x="119478" y="304508"/>
                </a:lnTo>
                <a:lnTo>
                  <a:pt x="163346" y="287756"/>
                </a:lnTo>
                <a:lnTo>
                  <a:pt x="194773" y="260586"/>
                </a:lnTo>
                <a:lnTo>
                  <a:pt x="195071" y="260163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37848" y="509540"/>
            <a:ext cx="191135" cy="233679"/>
          </a:xfrm>
          <a:custGeom>
            <a:avLst/>
            <a:gdLst/>
            <a:ahLst/>
            <a:cxnLst/>
            <a:rect l="l" t="t" r="r" b="b"/>
            <a:pathLst>
              <a:path w="191135" h="233679">
                <a:moveTo>
                  <a:pt x="191065" y="111489"/>
                </a:moveTo>
                <a:lnTo>
                  <a:pt x="191065" y="105393"/>
                </a:lnTo>
                <a:lnTo>
                  <a:pt x="190907" y="93444"/>
                </a:lnTo>
                <a:lnTo>
                  <a:pt x="183499" y="55108"/>
                </a:lnTo>
                <a:lnTo>
                  <a:pt x="161621" y="21582"/>
                </a:lnTo>
                <a:lnTo>
                  <a:pt x="119881" y="1613"/>
                </a:lnTo>
                <a:lnTo>
                  <a:pt x="89191" y="0"/>
                </a:lnTo>
                <a:lnTo>
                  <a:pt x="77598" y="1962"/>
                </a:lnTo>
                <a:lnTo>
                  <a:pt x="41999" y="17410"/>
                </a:lnTo>
                <a:lnTo>
                  <a:pt x="15523" y="47233"/>
                </a:lnTo>
                <a:lnTo>
                  <a:pt x="2733" y="84106"/>
                </a:lnTo>
                <a:lnTo>
                  <a:pt x="0" y="125998"/>
                </a:lnTo>
                <a:lnTo>
                  <a:pt x="929" y="137638"/>
                </a:lnTo>
                <a:lnTo>
                  <a:pt x="10080" y="176657"/>
                </a:lnTo>
                <a:lnTo>
                  <a:pt x="30283" y="207367"/>
                </a:lnTo>
                <a:lnTo>
                  <a:pt x="30283" y="120633"/>
                </a:lnTo>
                <a:lnTo>
                  <a:pt x="30756" y="120633"/>
                </a:lnTo>
                <a:lnTo>
                  <a:pt x="30756" y="89682"/>
                </a:lnTo>
                <a:lnTo>
                  <a:pt x="33181" y="77905"/>
                </a:lnTo>
                <a:lnTo>
                  <a:pt x="52791" y="41646"/>
                </a:lnTo>
                <a:lnTo>
                  <a:pt x="87825" y="24783"/>
                </a:lnTo>
                <a:lnTo>
                  <a:pt x="103448" y="24059"/>
                </a:lnTo>
                <a:lnTo>
                  <a:pt x="116467" y="26114"/>
                </a:lnTo>
                <a:lnTo>
                  <a:pt x="148443" y="47496"/>
                </a:lnTo>
                <a:lnTo>
                  <a:pt x="161347" y="97011"/>
                </a:lnTo>
                <a:lnTo>
                  <a:pt x="161347" y="120633"/>
                </a:lnTo>
                <a:lnTo>
                  <a:pt x="180397" y="120633"/>
                </a:lnTo>
                <a:lnTo>
                  <a:pt x="183499" y="119068"/>
                </a:lnTo>
                <a:lnTo>
                  <a:pt x="186493" y="116823"/>
                </a:lnTo>
                <a:lnTo>
                  <a:pt x="189541" y="115299"/>
                </a:lnTo>
                <a:lnTo>
                  <a:pt x="191065" y="111489"/>
                </a:lnTo>
                <a:close/>
              </a:path>
              <a:path w="191135" h="233679">
                <a:moveTo>
                  <a:pt x="181159" y="212073"/>
                </a:moveTo>
                <a:lnTo>
                  <a:pt x="181159" y="194547"/>
                </a:lnTo>
                <a:lnTo>
                  <a:pt x="178111" y="191499"/>
                </a:lnTo>
                <a:lnTo>
                  <a:pt x="175063" y="191499"/>
                </a:lnTo>
                <a:lnTo>
                  <a:pt x="172015" y="192261"/>
                </a:lnTo>
                <a:lnTo>
                  <a:pt x="168205" y="193785"/>
                </a:lnTo>
                <a:lnTo>
                  <a:pt x="164395" y="196071"/>
                </a:lnTo>
                <a:lnTo>
                  <a:pt x="159823" y="197595"/>
                </a:lnTo>
                <a:lnTo>
                  <a:pt x="117506" y="207861"/>
                </a:lnTo>
                <a:lnTo>
                  <a:pt x="102492" y="208202"/>
                </a:lnTo>
                <a:lnTo>
                  <a:pt x="90300" y="207088"/>
                </a:lnTo>
                <a:lnTo>
                  <a:pt x="45868" y="183113"/>
                </a:lnTo>
                <a:lnTo>
                  <a:pt x="32289" y="146636"/>
                </a:lnTo>
                <a:lnTo>
                  <a:pt x="30283" y="120633"/>
                </a:lnTo>
                <a:lnTo>
                  <a:pt x="30283" y="207367"/>
                </a:lnTo>
                <a:lnTo>
                  <a:pt x="67197" y="228519"/>
                </a:lnTo>
                <a:lnTo>
                  <a:pt x="106444" y="233386"/>
                </a:lnTo>
                <a:lnTo>
                  <a:pt x="119243" y="232715"/>
                </a:lnTo>
                <a:lnTo>
                  <a:pt x="131629" y="231123"/>
                </a:lnTo>
                <a:lnTo>
                  <a:pt x="140773" y="229599"/>
                </a:lnTo>
                <a:lnTo>
                  <a:pt x="148443" y="227302"/>
                </a:lnTo>
                <a:lnTo>
                  <a:pt x="155251" y="225789"/>
                </a:lnTo>
                <a:lnTo>
                  <a:pt x="161347" y="223503"/>
                </a:lnTo>
                <a:lnTo>
                  <a:pt x="166681" y="221217"/>
                </a:lnTo>
                <a:lnTo>
                  <a:pt x="171253" y="219693"/>
                </a:lnTo>
                <a:lnTo>
                  <a:pt x="175063" y="217407"/>
                </a:lnTo>
                <a:lnTo>
                  <a:pt x="178111" y="215883"/>
                </a:lnTo>
                <a:lnTo>
                  <a:pt x="179635" y="214359"/>
                </a:lnTo>
                <a:lnTo>
                  <a:pt x="179635" y="213597"/>
                </a:lnTo>
                <a:lnTo>
                  <a:pt x="181159" y="212073"/>
                </a:lnTo>
                <a:close/>
              </a:path>
              <a:path w="191135" h="233679">
                <a:moveTo>
                  <a:pt x="161347" y="120633"/>
                </a:moveTo>
                <a:lnTo>
                  <a:pt x="161347" y="97011"/>
                </a:lnTo>
                <a:lnTo>
                  <a:pt x="30756" y="89682"/>
                </a:lnTo>
                <a:lnTo>
                  <a:pt x="30756" y="120633"/>
                </a:lnTo>
                <a:lnTo>
                  <a:pt x="161347" y="120633"/>
                </a:lnTo>
                <a:close/>
              </a:path>
              <a:path w="191135" h="233679">
                <a:moveTo>
                  <a:pt x="181921" y="209787"/>
                </a:moveTo>
                <a:lnTo>
                  <a:pt x="181921" y="196833"/>
                </a:lnTo>
                <a:lnTo>
                  <a:pt x="181159" y="195309"/>
                </a:lnTo>
                <a:lnTo>
                  <a:pt x="181159" y="210549"/>
                </a:lnTo>
                <a:lnTo>
                  <a:pt x="181921" y="209787"/>
                </a:lnTo>
                <a:close/>
              </a:path>
              <a:path w="191135" h="233679">
                <a:moveTo>
                  <a:pt x="182683" y="205215"/>
                </a:moveTo>
                <a:lnTo>
                  <a:pt x="182683" y="202167"/>
                </a:lnTo>
                <a:lnTo>
                  <a:pt x="181921" y="199881"/>
                </a:lnTo>
                <a:lnTo>
                  <a:pt x="181921" y="206739"/>
                </a:lnTo>
                <a:lnTo>
                  <a:pt x="182683" y="205215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174633" y="509479"/>
            <a:ext cx="146685" cy="233679"/>
          </a:xfrm>
          <a:custGeom>
            <a:avLst/>
            <a:gdLst/>
            <a:ahLst/>
            <a:cxnLst/>
            <a:rect l="l" t="t" r="r" b="b"/>
            <a:pathLst>
              <a:path w="146685" h="233679">
                <a:moveTo>
                  <a:pt x="118110" y="219754"/>
                </a:moveTo>
                <a:lnTo>
                  <a:pt x="118110" y="175558"/>
                </a:lnTo>
                <a:lnTo>
                  <a:pt x="116586" y="181654"/>
                </a:lnTo>
                <a:lnTo>
                  <a:pt x="114300" y="186988"/>
                </a:lnTo>
                <a:lnTo>
                  <a:pt x="76962" y="208155"/>
                </a:lnTo>
                <a:lnTo>
                  <a:pt x="57912" y="208248"/>
                </a:lnTo>
                <a:lnTo>
                  <a:pt x="51054" y="207562"/>
                </a:lnTo>
                <a:lnTo>
                  <a:pt x="37338" y="202990"/>
                </a:lnTo>
                <a:lnTo>
                  <a:pt x="31242" y="200704"/>
                </a:lnTo>
                <a:lnTo>
                  <a:pt x="25908" y="197656"/>
                </a:lnTo>
                <a:lnTo>
                  <a:pt x="16764" y="193084"/>
                </a:lnTo>
                <a:lnTo>
                  <a:pt x="10668" y="188512"/>
                </a:lnTo>
                <a:lnTo>
                  <a:pt x="7620" y="186988"/>
                </a:lnTo>
                <a:lnTo>
                  <a:pt x="5334" y="186988"/>
                </a:lnTo>
                <a:lnTo>
                  <a:pt x="4572" y="187750"/>
                </a:lnTo>
                <a:lnTo>
                  <a:pt x="3810" y="187750"/>
                </a:lnTo>
                <a:lnTo>
                  <a:pt x="2286" y="189274"/>
                </a:lnTo>
                <a:lnTo>
                  <a:pt x="1524" y="190798"/>
                </a:lnTo>
                <a:lnTo>
                  <a:pt x="762" y="191560"/>
                </a:lnTo>
                <a:lnTo>
                  <a:pt x="762" y="194608"/>
                </a:lnTo>
                <a:lnTo>
                  <a:pt x="0" y="196132"/>
                </a:lnTo>
                <a:lnTo>
                  <a:pt x="0" y="207562"/>
                </a:lnTo>
                <a:lnTo>
                  <a:pt x="1524" y="212134"/>
                </a:lnTo>
                <a:lnTo>
                  <a:pt x="3048" y="213658"/>
                </a:lnTo>
                <a:lnTo>
                  <a:pt x="4572" y="215944"/>
                </a:lnTo>
                <a:lnTo>
                  <a:pt x="9144" y="218992"/>
                </a:lnTo>
                <a:lnTo>
                  <a:pt x="12954" y="221278"/>
                </a:lnTo>
                <a:lnTo>
                  <a:pt x="16764" y="222802"/>
                </a:lnTo>
                <a:lnTo>
                  <a:pt x="21336" y="225088"/>
                </a:lnTo>
                <a:lnTo>
                  <a:pt x="26670" y="226612"/>
                </a:lnTo>
                <a:lnTo>
                  <a:pt x="32004" y="228898"/>
                </a:lnTo>
                <a:lnTo>
                  <a:pt x="38100" y="230422"/>
                </a:lnTo>
                <a:lnTo>
                  <a:pt x="44958" y="231184"/>
                </a:lnTo>
                <a:lnTo>
                  <a:pt x="51816" y="232708"/>
                </a:lnTo>
                <a:lnTo>
                  <a:pt x="57912" y="233386"/>
                </a:lnTo>
                <a:lnTo>
                  <a:pt x="105050" y="226789"/>
                </a:lnTo>
                <a:lnTo>
                  <a:pt x="115960" y="221301"/>
                </a:lnTo>
                <a:lnTo>
                  <a:pt x="118110" y="219754"/>
                </a:lnTo>
                <a:close/>
              </a:path>
              <a:path w="146685" h="233679">
                <a:moveTo>
                  <a:pt x="133350" y="39160"/>
                </a:moveTo>
                <a:lnTo>
                  <a:pt x="133350" y="16300"/>
                </a:lnTo>
                <a:lnTo>
                  <a:pt x="130302" y="13252"/>
                </a:lnTo>
                <a:lnTo>
                  <a:pt x="128778" y="12490"/>
                </a:lnTo>
                <a:lnTo>
                  <a:pt x="126492" y="10966"/>
                </a:lnTo>
                <a:lnTo>
                  <a:pt x="122682" y="9442"/>
                </a:lnTo>
                <a:lnTo>
                  <a:pt x="119634" y="7156"/>
                </a:lnTo>
                <a:lnTo>
                  <a:pt x="115824" y="5632"/>
                </a:lnTo>
                <a:lnTo>
                  <a:pt x="112014" y="4870"/>
                </a:lnTo>
                <a:lnTo>
                  <a:pt x="107442" y="3346"/>
                </a:lnTo>
                <a:lnTo>
                  <a:pt x="102108" y="1822"/>
                </a:lnTo>
                <a:lnTo>
                  <a:pt x="96645" y="1042"/>
                </a:lnTo>
                <a:lnTo>
                  <a:pt x="87489" y="65"/>
                </a:lnTo>
                <a:lnTo>
                  <a:pt x="71246" y="0"/>
                </a:lnTo>
                <a:lnTo>
                  <a:pt x="58613" y="2032"/>
                </a:lnTo>
                <a:lnTo>
                  <a:pt x="19050" y="24682"/>
                </a:lnTo>
                <a:lnTo>
                  <a:pt x="12192" y="38398"/>
                </a:lnTo>
                <a:lnTo>
                  <a:pt x="9144" y="45256"/>
                </a:lnTo>
                <a:lnTo>
                  <a:pt x="7620" y="52876"/>
                </a:lnTo>
                <a:lnTo>
                  <a:pt x="7620" y="69640"/>
                </a:lnTo>
                <a:lnTo>
                  <a:pt x="9144" y="78022"/>
                </a:lnTo>
                <a:lnTo>
                  <a:pt x="12192" y="84118"/>
                </a:lnTo>
                <a:lnTo>
                  <a:pt x="15240" y="90976"/>
                </a:lnTo>
                <a:lnTo>
                  <a:pt x="19812" y="97072"/>
                </a:lnTo>
                <a:lnTo>
                  <a:pt x="25146" y="101644"/>
                </a:lnTo>
                <a:lnTo>
                  <a:pt x="29718" y="106216"/>
                </a:lnTo>
                <a:lnTo>
                  <a:pt x="35052" y="110217"/>
                </a:lnTo>
                <a:lnTo>
                  <a:pt x="35052" y="53638"/>
                </a:lnTo>
                <a:lnTo>
                  <a:pt x="35814" y="49066"/>
                </a:lnTo>
                <a:lnTo>
                  <a:pt x="60198" y="26206"/>
                </a:lnTo>
                <a:lnTo>
                  <a:pt x="65532" y="24682"/>
                </a:lnTo>
                <a:lnTo>
                  <a:pt x="72390" y="23920"/>
                </a:lnTo>
                <a:lnTo>
                  <a:pt x="87489" y="23989"/>
                </a:lnTo>
                <a:lnTo>
                  <a:pt x="93726" y="24682"/>
                </a:lnTo>
                <a:lnTo>
                  <a:pt x="99060" y="26206"/>
                </a:lnTo>
                <a:lnTo>
                  <a:pt x="105156" y="27730"/>
                </a:lnTo>
                <a:lnTo>
                  <a:pt x="114300" y="32302"/>
                </a:lnTo>
                <a:lnTo>
                  <a:pt x="118110" y="33826"/>
                </a:lnTo>
                <a:lnTo>
                  <a:pt x="121920" y="36112"/>
                </a:lnTo>
                <a:lnTo>
                  <a:pt x="128778" y="40684"/>
                </a:lnTo>
                <a:lnTo>
                  <a:pt x="131064" y="40684"/>
                </a:lnTo>
                <a:lnTo>
                  <a:pt x="132588" y="39160"/>
                </a:lnTo>
                <a:lnTo>
                  <a:pt x="133350" y="39160"/>
                </a:lnTo>
                <a:close/>
              </a:path>
              <a:path w="146685" h="233679">
                <a:moveTo>
                  <a:pt x="146304" y="167176"/>
                </a:moveTo>
                <a:lnTo>
                  <a:pt x="146304" y="158032"/>
                </a:lnTo>
                <a:lnTo>
                  <a:pt x="144780" y="150412"/>
                </a:lnTo>
                <a:lnTo>
                  <a:pt x="117348" y="118408"/>
                </a:lnTo>
                <a:lnTo>
                  <a:pt x="83820" y="103930"/>
                </a:lnTo>
                <a:lnTo>
                  <a:pt x="76962" y="100882"/>
                </a:lnTo>
                <a:lnTo>
                  <a:pt x="70104" y="98596"/>
                </a:lnTo>
                <a:lnTo>
                  <a:pt x="63246" y="95548"/>
                </a:lnTo>
                <a:lnTo>
                  <a:pt x="57912" y="92500"/>
                </a:lnTo>
                <a:lnTo>
                  <a:pt x="52578" y="88690"/>
                </a:lnTo>
                <a:lnTo>
                  <a:pt x="47244" y="85642"/>
                </a:lnTo>
                <a:lnTo>
                  <a:pt x="42672" y="81070"/>
                </a:lnTo>
                <a:lnTo>
                  <a:pt x="36576" y="71926"/>
                </a:lnTo>
                <a:lnTo>
                  <a:pt x="35052" y="65830"/>
                </a:lnTo>
                <a:lnTo>
                  <a:pt x="35052" y="110217"/>
                </a:lnTo>
                <a:lnTo>
                  <a:pt x="35814" y="110788"/>
                </a:lnTo>
                <a:lnTo>
                  <a:pt x="42672" y="113836"/>
                </a:lnTo>
                <a:lnTo>
                  <a:pt x="48768" y="116884"/>
                </a:lnTo>
                <a:lnTo>
                  <a:pt x="69342" y="126028"/>
                </a:lnTo>
                <a:lnTo>
                  <a:pt x="76200" y="128314"/>
                </a:lnTo>
                <a:lnTo>
                  <a:pt x="83058" y="131362"/>
                </a:lnTo>
                <a:lnTo>
                  <a:pt x="89916" y="133648"/>
                </a:lnTo>
                <a:lnTo>
                  <a:pt x="95250" y="136696"/>
                </a:lnTo>
                <a:lnTo>
                  <a:pt x="100584" y="140506"/>
                </a:lnTo>
                <a:lnTo>
                  <a:pt x="105918" y="143554"/>
                </a:lnTo>
                <a:lnTo>
                  <a:pt x="118110" y="219754"/>
                </a:lnTo>
                <a:lnTo>
                  <a:pt x="127058" y="213314"/>
                </a:lnTo>
                <a:lnTo>
                  <a:pt x="135098" y="204198"/>
                </a:lnTo>
                <a:lnTo>
                  <a:pt x="141954" y="192299"/>
                </a:lnTo>
                <a:lnTo>
                  <a:pt x="145288" y="180210"/>
                </a:lnTo>
                <a:lnTo>
                  <a:pt x="146304" y="167176"/>
                </a:lnTo>
                <a:close/>
              </a:path>
              <a:path w="146685" h="233679">
                <a:moveTo>
                  <a:pt x="134874" y="36112"/>
                </a:moveTo>
                <a:lnTo>
                  <a:pt x="134874" y="18586"/>
                </a:lnTo>
                <a:lnTo>
                  <a:pt x="133350" y="17062"/>
                </a:lnTo>
                <a:lnTo>
                  <a:pt x="133350" y="38398"/>
                </a:lnTo>
                <a:lnTo>
                  <a:pt x="134112" y="36874"/>
                </a:lnTo>
                <a:lnTo>
                  <a:pt x="134874" y="36112"/>
                </a:lnTo>
                <a:close/>
              </a:path>
              <a:path w="146685" h="233679">
                <a:moveTo>
                  <a:pt x="135636" y="31540"/>
                </a:moveTo>
                <a:lnTo>
                  <a:pt x="135636" y="23158"/>
                </a:lnTo>
                <a:lnTo>
                  <a:pt x="134874" y="21634"/>
                </a:lnTo>
                <a:lnTo>
                  <a:pt x="134874" y="33064"/>
                </a:lnTo>
                <a:lnTo>
                  <a:pt x="135636" y="3154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84005" y="429768"/>
            <a:ext cx="226695" cy="308610"/>
          </a:xfrm>
          <a:custGeom>
            <a:avLst/>
            <a:gdLst/>
            <a:ahLst/>
            <a:cxnLst/>
            <a:rect l="l" t="t" r="r" b="b"/>
            <a:pathLst>
              <a:path w="226694" h="308609">
                <a:moveTo>
                  <a:pt x="226313" y="150114"/>
                </a:moveTo>
                <a:lnTo>
                  <a:pt x="221593" y="106241"/>
                </a:lnTo>
                <a:lnTo>
                  <a:pt x="208759" y="68738"/>
                </a:lnTo>
                <a:lnTo>
                  <a:pt x="185070" y="36479"/>
                </a:lnTo>
                <a:lnTo>
                  <a:pt x="141121" y="9577"/>
                </a:lnTo>
                <a:lnTo>
                  <a:pt x="92366" y="403"/>
                </a:lnTo>
                <a:lnTo>
                  <a:pt x="9905" y="0"/>
                </a:lnTo>
                <a:lnTo>
                  <a:pt x="7619" y="1524"/>
                </a:lnTo>
                <a:lnTo>
                  <a:pt x="4571" y="3810"/>
                </a:lnTo>
                <a:lnTo>
                  <a:pt x="1523" y="5334"/>
                </a:lnTo>
                <a:lnTo>
                  <a:pt x="0" y="9906"/>
                </a:lnTo>
                <a:lnTo>
                  <a:pt x="0" y="299466"/>
                </a:lnTo>
                <a:lnTo>
                  <a:pt x="1523" y="303276"/>
                </a:lnTo>
                <a:lnTo>
                  <a:pt x="7619" y="307848"/>
                </a:lnTo>
                <a:lnTo>
                  <a:pt x="9905" y="308610"/>
                </a:lnTo>
                <a:lnTo>
                  <a:pt x="28955" y="308589"/>
                </a:lnTo>
                <a:lnTo>
                  <a:pt x="28955" y="26670"/>
                </a:lnTo>
                <a:lnTo>
                  <a:pt x="80817" y="26769"/>
                </a:lnTo>
                <a:lnTo>
                  <a:pt x="127711" y="34914"/>
                </a:lnTo>
                <a:lnTo>
                  <a:pt x="160586" y="55078"/>
                </a:lnTo>
                <a:lnTo>
                  <a:pt x="186176" y="96841"/>
                </a:lnTo>
                <a:lnTo>
                  <a:pt x="194642" y="138196"/>
                </a:lnTo>
                <a:lnTo>
                  <a:pt x="195071" y="260144"/>
                </a:lnTo>
                <a:lnTo>
                  <a:pt x="201358" y="251209"/>
                </a:lnTo>
                <a:lnTo>
                  <a:pt x="218048" y="213662"/>
                </a:lnTo>
                <a:lnTo>
                  <a:pt x="226002" y="164052"/>
                </a:lnTo>
                <a:lnTo>
                  <a:pt x="226313" y="150114"/>
                </a:lnTo>
                <a:close/>
              </a:path>
              <a:path w="226694" h="308609">
                <a:moveTo>
                  <a:pt x="195071" y="260144"/>
                </a:moveTo>
                <a:lnTo>
                  <a:pt x="195071" y="151638"/>
                </a:lnTo>
                <a:lnTo>
                  <a:pt x="194839" y="163760"/>
                </a:lnTo>
                <a:lnTo>
                  <a:pt x="193992" y="176688"/>
                </a:lnTo>
                <a:lnTo>
                  <a:pt x="182934" y="224312"/>
                </a:lnTo>
                <a:lnTo>
                  <a:pt x="160717" y="256766"/>
                </a:lnTo>
                <a:lnTo>
                  <a:pt x="127025" y="275967"/>
                </a:lnTo>
                <a:lnTo>
                  <a:pt x="80817" y="282577"/>
                </a:lnTo>
                <a:lnTo>
                  <a:pt x="28955" y="282702"/>
                </a:lnTo>
                <a:lnTo>
                  <a:pt x="28955" y="308589"/>
                </a:lnTo>
                <a:lnTo>
                  <a:pt x="80817" y="308534"/>
                </a:lnTo>
                <a:lnTo>
                  <a:pt x="119409" y="304527"/>
                </a:lnTo>
                <a:lnTo>
                  <a:pt x="163275" y="287804"/>
                </a:lnTo>
                <a:lnTo>
                  <a:pt x="194681" y="260699"/>
                </a:lnTo>
                <a:lnTo>
                  <a:pt x="195071" y="260144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757711" y="509542"/>
            <a:ext cx="190500" cy="233679"/>
          </a:xfrm>
          <a:custGeom>
            <a:avLst/>
            <a:gdLst/>
            <a:ahLst/>
            <a:cxnLst/>
            <a:rect l="l" t="t" r="r" b="b"/>
            <a:pathLst>
              <a:path w="190500" h="233679">
                <a:moveTo>
                  <a:pt x="190352" y="111487"/>
                </a:moveTo>
                <a:lnTo>
                  <a:pt x="190352" y="105391"/>
                </a:lnTo>
                <a:lnTo>
                  <a:pt x="190250" y="93710"/>
                </a:lnTo>
                <a:lnTo>
                  <a:pt x="183227" y="55394"/>
                </a:lnTo>
                <a:lnTo>
                  <a:pt x="161379" y="21843"/>
                </a:lnTo>
                <a:lnTo>
                  <a:pt x="119916" y="1609"/>
                </a:lnTo>
                <a:lnTo>
                  <a:pt x="89216" y="0"/>
                </a:lnTo>
                <a:lnTo>
                  <a:pt x="77627" y="1965"/>
                </a:lnTo>
                <a:lnTo>
                  <a:pt x="42025" y="17427"/>
                </a:lnTo>
                <a:lnTo>
                  <a:pt x="15552" y="47273"/>
                </a:lnTo>
                <a:lnTo>
                  <a:pt x="2769" y="84172"/>
                </a:lnTo>
                <a:lnTo>
                  <a:pt x="0" y="126115"/>
                </a:lnTo>
                <a:lnTo>
                  <a:pt x="759" y="137738"/>
                </a:lnTo>
                <a:lnTo>
                  <a:pt x="9565" y="176888"/>
                </a:lnTo>
                <a:lnTo>
                  <a:pt x="30332" y="207463"/>
                </a:lnTo>
                <a:lnTo>
                  <a:pt x="30332" y="120631"/>
                </a:lnTo>
                <a:lnTo>
                  <a:pt x="30674" y="120631"/>
                </a:lnTo>
                <a:lnTo>
                  <a:pt x="32723" y="77929"/>
                </a:lnTo>
                <a:lnTo>
                  <a:pt x="52578" y="41877"/>
                </a:lnTo>
                <a:lnTo>
                  <a:pt x="87362" y="24796"/>
                </a:lnTo>
                <a:lnTo>
                  <a:pt x="103000" y="24024"/>
                </a:lnTo>
                <a:lnTo>
                  <a:pt x="116169" y="26015"/>
                </a:lnTo>
                <a:lnTo>
                  <a:pt x="148080" y="47187"/>
                </a:lnTo>
                <a:lnTo>
                  <a:pt x="161396" y="97009"/>
                </a:lnTo>
                <a:lnTo>
                  <a:pt x="161396" y="120631"/>
                </a:lnTo>
                <a:lnTo>
                  <a:pt x="179684" y="120631"/>
                </a:lnTo>
                <a:lnTo>
                  <a:pt x="182732" y="119107"/>
                </a:lnTo>
                <a:lnTo>
                  <a:pt x="185780" y="116821"/>
                </a:lnTo>
                <a:lnTo>
                  <a:pt x="188828" y="115297"/>
                </a:lnTo>
                <a:lnTo>
                  <a:pt x="190352" y="111487"/>
                </a:lnTo>
                <a:close/>
              </a:path>
              <a:path w="190500" h="233679">
                <a:moveTo>
                  <a:pt x="180446" y="212833"/>
                </a:moveTo>
                <a:lnTo>
                  <a:pt x="180446" y="193783"/>
                </a:lnTo>
                <a:lnTo>
                  <a:pt x="178160" y="191497"/>
                </a:lnTo>
                <a:lnTo>
                  <a:pt x="174350" y="191497"/>
                </a:lnTo>
                <a:lnTo>
                  <a:pt x="171925" y="192314"/>
                </a:lnTo>
                <a:lnTo>
                  <a:pt x="168254" y="193783"/>
                </a:lnTo>
                <a:lnTo>
                  <a:pt x="164444" y="196069"/>
                </a:lnTo>
                <a:lnTo>
                  <a:pt x="159872" y="197593"/>
                </a:lnTo>
                <a:lnTo>
                  <a:pt x="117520" y="207859"/>
                </a:lnTo>
                <a:lnTo>
                  <a:pt x="102485" y="208198"/>
                </a:lnTo>
                <a:lnTo>
                  <a:pt x="90311" y="207078"/>
                </a:lnTo>
                <a:lnTo>
                  <a:pt x="45868" y="183043"/>
                </a:lnTo>
                <a:lnTo>
                  <a:pt x="32003" y="146634"/>
                </a:lnTo>
                <a:lnTo>
                  <a:pt x="30332" y="120631"/>
                </a:lnTo>
                <a:lnTo>
                  <a:pt x="30332" y="207463"/>
                </a:lnTo>
                <a:lnTo>
                  <a:pt x="67282" y="228549"/>
                </a:lnTo>
                <a:lnTo>
                  <a:pt x="106670" y="233371"/>
                </a:lnTo>
                <a:lnTo>
                  <a:pt x="119556" y="232683"/>
                </a:lnTo>
                <a:lnTo>
                  <a:pt x="131678" y="231121"/>
                </a:lnTo>
                <a:lnTo>
                  <a:pt x="140060" y="229597"/>
                </a:lnTo>
                <a:lnTo>
                  <a:pt x="148442" y="227311"/>
                </a:lnTo>
                <a:lnTo>
                  <a:pt x="154538" y="225787"/>
                </a:lnTo>
                <a:lnTo>
                  <a:pt x="161396" y="223501"/>
                </a:lnTo>
                <a:lnTo>
                  <a:pt x="166730" y="221215"/>
                </a:lnTo>
                <a:lnTo>
                  <a:pt x="171302" y="219691"/>
                </a:lnTo>
                <a:lnTo>
                  <a:pt x="175112" y="217405"/>
                </a:lnTo>
                <a:lnTo>
                  <a:pt x="177398" y="215881"/>
                </a:lnTo>
                <a:lnTo>
                  <a:pt x="180446" y="212833"/>
                </a:lnTo>
                <a:close/>
              </a:path>
              <a:path w="190500" h="233679">
                <a:moveTo>
                  <a:pt x="161396" y="120631"/>
                </a:moveTo>
                <a:lnTo>
                  <a:pt x="161396" y="97009"/>
                </a:lnTo>
                <a:lnTo>
                  <a:pt x="30674" y="89742"/>
                </a:lnTo>
                <a:lnTo>
                  <a:pt x="30674" y="120631"/>
                </a:lnTo>
                <a:lnTo>
                  <a:pt x="161396" y="120631"/>
                </a:lnTo>
                <a:close/>
              </a:path>
              <a:path w="190500" h="233679">
                <a:moveTo>
                  <a:pt x="181208" y="211309"/>
                </a:moveTo>
                <a:lnTo>
                  <a:pt x="181208" y="195307"/>
                </a:lnTo>
                <a:lnTo>
                  <a:pt x="180446" y="194545"/>
                </a:lnTo>
                <a:lnTo>
                  <a:pt x="180446" y="212071"/>
                </a:lnTo>
                <a:lnTo>
                  <a:pt x="181208" y="211309"/>
                </a:lnTo>
                <a:close/>
              </a:path>
              <a:path w="190500" h="233679">
                <a:moveTo>
                  <a:pt x="181970" y="208261"/>
                </a:moveTo>
                <a:lnTo>
                  <a:pt x="181970" y="198355"/>
                </a:lnTo>
                <a:lnTo>
                  <a:pt x="181208" y="196831"/>
                </a:lnTo>
                <a:lnTo>
                  <a:pt x="181208" y="209785"/>
                </a:lnTo>
                <a:lnTo>
                  <a:pt x="181970" y="208261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010547" y="409066"/>
            <a:ext cx="0" cy="328930"/>
          </a:xfrm>
          <a:custGeom>
            <a:avLst/>
            <a:gdLst/>
            <a:ahLst/>
            <a:cxnLst/>
            <a:rect l="l" t="t" r="r" b="b"/>
            <a:pathLst>
              <a:path h="328930">
                <a:moveTo>
                  <a:pt x="0" y="0"/>
                </a:moveTo>
                <a:lnTo>
                  <a:pt x="0" y="328549"/>
                </a:lnTo>
              </a:path>
            </a:pathLst>
          </a:custGeom>
          <a:ln w="3175">
            <a:solidFill>
              <a:srgbClr val="FFC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11944" y="408114"/>
            <a:ext cx="0" cy="330200"/>
          </a:xfrm>
          <a:custGeom>
            <a:avLst/>
            <a:gdLst/>
            <a:ahLst/>
            <a:cxnLst/>
            <a:rect l="l" t="t" r="r" b="b"/>
            <a:pathLst>
              <a:path h="330200">
                <a:moveTo>
                  <a:pt x="0" y="0"/>
                </a:moveTo>
                <a:lnTo>
                  <a:pt x="0" y="329819"/>
                </a:lnTo>
              </a:path>
            </a:pathLst>
          </a:custGeom>
          <a:ln w="3175">
            <a:solidFill>
              <a:srgbClr val="FFC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13849" y="406908"/>
            <a:ext cx="0" cy="332740"/>
          </a:xfrm>
          <a:custGeom>
            <a:avLst/>
            <a:gdLst/>
            <a:ahLst/>
            <a:cxnLst/>
            <a:rect l="l" t="t" r="r" b="b"/>
            <a:pathLst>
              <a:path h="332740">
                <a:moveTo>
                  <a:pt x="0" y="0"/>
                </a:moveTo>
                <a:lnTo>
                  <a:pt x="0" y="332231"/>
                </a:lnTo>
              </a:path>
            </a:pathLst>
          </a:custGeom>
          <a:ln w="3809">
            <a:solidFill>
              <a:srgbClr val="FFC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016389" y="406908"/>
            <a:ext cx="0" cy="332740"/>
          </a:xfrm>
          <a:custGeom>
            <a:avLst/>
            <a:gdLst/>
            <a:ahLst/>
            <a:cxnLst/>
            <a:rect l="l" t="t" r="r" b="b"/>
            <a:pathLst>
              <a:path h="332740">
                <a:moveTo>
                  <a:pt x="0" y="0"/>
                </a:moveTo>
                <a:lnTo>
                  <a:pt x="0" y="332655"/>
                </a:lnTo>
              </a:path>
            </a:pathLst>
          </a:custGeom>
          <a:ln w="3810">
            <a:solidFill>
              <a:srgbClr val="FFC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018294" y="406463"/>
            <a:ext cx="0" cy="334010"/>
          </a:xfrm>
          <a:custGeom>
            <a:avLst/>
            <a:gdLst/>
            <a:ahLst/>
            <a:cxnLst/>
            <a:rect l="l" t="t" r="r" b="b"/>
            <a:pathLst>
              <a:path h="334009">
                <a:moveTo>
                  <a:pt x="0" y="0"/>
                </a:moveTo>
                <a:lnTo>
                  <a:pt x="0" y="333438"/>
                </a:lnTo>
              </a:path>
            </a:pathLst>
          </a:custGeom>
          <a:ln w="3175">
            <a:solidFill>
              <a:srgbClr val="FFC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024009" y="406145"/>
            <a:ext cx="0" cy="334010"/>
          </a:xfrm>
          <a:custGeom>
            <a:avLst/>
            <a:gdLst/>
            <a:ahLst/>
            <a:cxnLst/>
            <a:rect l="l" t="t" r="r" b="b"/>
            <a:pathLst>
              <a:path h="334009">
                <a:moveTo>
                  <a:pt x="0" y="0"/>
                </a:moveTo>
                <a:lnTo>
                  <a:pt x="0" y="333755"/>
                </a:lnTo>
              </a:path>
            </a:pathLst>
          </a:custGeom>
          <a:ln w="11430">
            <a:solidFill>
              <a:srgbClr val="FFC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030359" y="406654"/>
            <a:ext cx="0" cy="333375"/>
          </a:xfrm>
          <a:custGeom>
            <a:avLst/>
            <a:gdLst/>
            <a:ahLst/>
            <a:cxnLst/>
            <a:rect l="l" t="t" r="r" b="b"/>
            <a:pathLst>
              <a:path h="333375">
                <a:moveTo>
                  <a:pt x="0" y="0"/>
                </a:moveTo>
                <a:lnTo>
                  <a:pt x="0" y="333248"/>
                </a:lnTo>
              </a:path>
            </a:pathLst>
          </a:custGeom>
          <a:ln w="3809">
            <a:solidFill>
              <a:srgbClr val="FFC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032899" y="406908"/>
            <a:ext cx="0" cy="332740"/>
          </a:xfrm>
          <a:custGeom>
            <a:avLst/>
            <a:gdLst/>
            <a:ahLst/>
            <a:cxnLst/>
            <a:rect l="l" t="t" r="r" b="b"/>
            <a:pathLst>
              <a:path h="332740">
                <a:moveTo>
                  <a:pt x="0" y="0"/>
                </a:moveTo>
                <a:lnTo>
                  <a:pt x="0" y="332422"/>
                </a:lnTo>
              </a:path>
            </a:pathLst>
          </a:custGeom>
          <a:ln w="3809">
            <a:solidFill>
              <a:srgbClr val="FFC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034804" y="407543"/>
            <a:ext cx="0" cy="331470"/>
          </a:xfrm>
          <a:custGeom>
            <a:avLst/>
            <a:gdLst/>
            <a:ahLst/>
            <a:cxnLst/>
            <a:rect l="l" t="t" r="r" b="b"/>
            <a:pathLst>
              <a:path h="331470">
                <a:moveTo>
                  <a:pt x="0" y="0"/>
                </a:moveTo>
                <a:lnTo>
                  <a:pt x="0" y="330962"/>
                </a:lnTo>
              </a:path>
            </a:pathLst>
          </a:custGeom>
          <a:ln w="3175">
            <a:solidFill>
              <a:srgbClr val="FFC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036074" y="408241"/>
            <a:ext cx="0" cy="329565"/>
          </a:xfrm>
          <a:custGeom>
            <a:avLst/>
            <a:gdLst/>
            <a:ahLst/>
            <a:cxnLst/>
            <a:rect l="l" t="t" r="r" b="b"/>
            <a:pathLst>
              <a:path h="329565">
                <a:moveTo>
                  <a:pt x="0" y="0"/>
                </a:moveTo>
                <a:lnTo>
                  <a:pt x="0" y="329565"/>
                </a:lnTo>
              </a:path>
            </a:pathLst>
          </a:custGeom>
          <a:ln w="3175">
            <a:solidFill>
              <a:srgbClr val="FFC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037598" y="409955"/>
            <a:ext cx="0" cy="327025"/>
          </a:xfrm>
          <a:custGeom>
            <a:avLst/>
            <a:gdLst/>
            <a:ahLst/>
            <a:cxnLst/>
            <a:rect l="l" t="t" r="r" b="b"/>
            <a:pathLst>
              <a:path h="327025">
                <a:moveTo>
                  <a:pt x="0" y="0"/>
                </a:moveTo>
                <a:lnTo>
                  <a:pt x="0" y="326898"/>
                </a:lnTo>
              </a:path>
            </a:pathLst>
          </a:custGeom>
          <a:ln w="3175">
            <a:solidFill>
              <a:srgbClr val="FFC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099043" y="537209"/>
            <a:ext cx="166370" cy="205740"/>
          </a:xfrm>
          <a:custGeom>
            <a:avLst/>
            <a:gdLst/>
            <a:ahLst/>
            <a:cxnLst/>
            <a:rect l="l" t="t" r="r" b="b"/>
            <a:pathLst>
              <a:path w="166370" h="205740">
                <a:moveTo>
                  <a:pt x="137818" y="95250"/>
                </a:moveTo>
                <a:lnTo>
                  <a:pt x="137818" y="71628"/>
                </a:lnTo>
                <a:lnTo>
                  <a:pt x="98194" y="71744"/>
                </a:lnTo>
                <a:lnTo>
                  <a:pt x="49805" y="79195"/>
                </a:lnTo>
                <a:lnTo>
                  <a:pt x="11418" y="105729"/>
                </a:lnTo>
                <a:lnTo>
                  <a:pt x="0" y="146735"/>
                </a:lnTo>
                <a:lnTo>
                  <a:pt x="1790" y="158734"/>
                </a:lnTo>
                <a:lnTo>
                  <a:pt x="6563" y="171464"/>
                </a:lnTo>
                <a:lnTo>
                  <a:pt x="12643" y="181156"/>
                </a:lnTo>
                <a:lnTo>
                  <a:pt x="23033" y="191775"/>
                </a:lnTo>
                <a:lnTo>
                  <a:pt x="29614" y="195558"/>
                </a:lnTo>
                <a:lnTo>
                  <a:pt x="29614" y="133350"/>
                </a:lnTo>
                <a:lnTo>
                  <a:pt x="31138" y="127254"/>
                </a:lnTo>
                <a:lnTo>
                  <a:pt x="72345" y="97370"/>
                </a:lnTo>
                <a:lnTo>
                  <a:pt x="97448" y="95275"/>
                </a:lnTo>
                <a:lnTo>
                  <a:pt x="137818" y="95250"/>
                </a:lnTo>
                <a:close/>
              </a:path>
              <a:path w="166370" h="205740">
                <a:moveTo>
                  <a:pt x="10564" y="14478"/>
                </a:moveTo>
                <a:lnTo>
                  <a:pt x="10564" y="0"/>
                </a:lnTo>
                <a:lnTo>
                  <a:pt x="9802" y="2286"/>
                </a:lnTo>
                <a:lnTo>
                  <a:pt x="9802" y="12954"/>
                </a:lnTo>
                <a:lnTo>
                  <a:pt x="10564" y="14478"/>
                </a:lnTo>
                <a:close/>
              </a:path>
              <a:path w="166370" h="205740">
                <a:moveTo>
                  <a:pt x="166012" y="198120"/>
                </a:moveTo>
                <a:lnTo>
                  <a:pt x="165507" y="38916"/>
                </a:lnTo>
                <a:lnTo>
                  <a:pt x="155406" y="2139"/>
                </a:lnTo>
                <a:lnTo>
                  <a:pt x="113137" y="-25549"/>
                </a:lnTo>
                <a:lnTo>
                  <a:pt x="78045" y="-28084"/>
                </a:lnTo>
                <a:lnTo>
                  <a:pt x="71524" y="-27431"/>
                </a:lnTo>
                <a:lnTo>
                  <a:pt x="48664" y="-22859"/>
                </a:lnTo>
                <a:lnTo>
                  <a:pt x="42568" y="-20573"/>
                </a:lnTo>
                <a:lnTo>
                  <a:pt x="35710" y="-17525"/>
                </a:lnTo>
                <a:lnTo>
                  <a:pt x="29614" y="-15239"/>
                </a:lnTo>
                <a:lnTo>
                  <a:pt x="25042" y="-12953"/>
                </a:lnTo>
                <a:lnTo>
                  <a:pt x="19708" y="-9905"/>
                </a:lnTo>
                <a:lnTo>
                  <a:pt x="15898" y="-7619"/>
                </a:lnTo>
                <a:lnTo>
                  <a:pt x="14374" y="-5333"/>
                </a:lnTo>
                <a:lnTo>
                  <a:pt x="12088" y="-3809"/>
                </a:lnTo>
                <a:lnTo>
                  <a:pt x="10564" y="-1523"/>
                </a:lnTo>
                <a:lnTo>
                  <a:pt x="10564" y="16002"/>
                </a:lnTo>
                <a:lnTo>
                  <a:pt x="12088" y="17526"/>
                </a:lnTo>
                <a:lnTo>
                  <a:pt x="12088" y="18288"/>
                </a:lnTo>
                <a:lnTo>
                  <a:pt x="14374" y="18288"/>
                </a:lnTo>
                <a:lnTo>
                  <a:pt x="15136" y="19050"/>
                </a:lnTo>
                <a:lnTo>
                  <a:pt x="17422" y="19050"/>
                </a:lnTo>
                <a:lnTo>
                  <a:pt x="20470" y="17526"/>
                </a:lnTo>
                <a:lnTo>
                  <a:pt x="23518" y="15240"/>
                </a:lnTo>
                <a:lnTo>
                  <a:pt x="27328" y="12954"/>
                </a:lnTo>
                <a:lnTo>
                  <a:pt x="32662" y="10668"/>
                </a:lnTo>
                <a:lnTo>
                  <a:pt x="38066" y="7585"/>
                </a:lnTo>
                <a:lnTo>
                  <a:pt x="44092" y="4572"/>
                </a:lnTo>
                <a:lnTo>
                  <a:pt x="50188" y="2286"/>
                </a:lnTo>
                <a:lnTo>
                  <a:pt x="58532" y="-213"/>
                </a:lnTo>
                <a:lnTo>
                  <a:pt x="70610" y="-2824"/>
                </a:lnTo>
                <a:lnTo>
                  <a:pt x="83755" y="-3809"/>
                </a:lnTo>
                <a:lnTo>
                  <a:pt x="97448" y="-2759"/>
                </a:lnTo>
                <a:lnTo>
                  <a:pt x="133246" y="21336"/>
                </a:lnTo>
                <a:lnTo>
                  <a:pt x="134770" y="28194"/>
                </a:lnTo>
                <a:lnTo>
                  <a:pt x="137056" y="35814"/>
                </a:lnTo>
                <a:lnTo>
                  <a:pt x="137818" y="43434"/>
                </a:lnTo>
                <a:lnTo>
                  <a:pt x="137818" y="175787"/>
                </a:lnTo>
                <a:lnTo>
                  <a:pt x="140866" y="172974"/>
                </a:lnTo>
                <a:lnTo>
                  <a:pt x="140866" y="198120"/>
                </a:lnTo>
                <a:lnTo>
                  <a:pt x="141628" y="199644"/>
                </a:lnTo>
                <a:lnTo>
                  <a:pt x="143152" y="201168"/>
                </a:lnTo>
                <a:lnTo>
                  <a:pt x="144676" y="201930"/>
                </a:lnTo>
                <a:lnTo>
                  <a:pt x="146962" y="202692"/>
                </a:lnTo>
                <a:lnTo>
                  <a:pt x="160918" y="202571"/>
                </a:lnTo>
                <a:lnTo>
                  <a:pt x="163726" y="201168"/>
                </a:lnTo>
                <a:lnTo>
                  <a:pt x="165250" y="199644"/>
                </a:lnTo>
                <a:lnTo>
                  <a:pt x="166012" y="198120"/>
                </a:lnTo>
                <a:close/>
              </a:path>
              <a:path w="166370" h="205740">
                <a:moveTo>
                  <a:pt x="137818" y="175787"/>
                </a:moveTo>
                <a:lnTo>
                  <a:pt x="137818" y="95250"/>
                </a:lnTo>
                <a:lnTo>
                  <a:pt x="129719" y="154145"/>
                </a:lnTo>
                <a:lnTo>
                  <a:pt x="120833" y="161994"/>
                </a:lnTo>
                <a:lnTo>
                  <a:pt x="85842" y="180178"/>
                </a:lnTo>
                <a:lnTo>
                  <a:pt x="71524" y="181197"/>
                </a:lnTo>
                <a:lnTo>
                  <a:pt x="59825" y="179411"/>
                </a:lnTo>
                <a:lnTo>
                  <a:pt x="48473" y="174330"/>
                </a:lnTo>
                <a:lnTo>
                  <a:pt x="37437" y="165220"/>
                </a:lnTo>
                <a:lnTo>
                  <a:pt x="31664" y="154143"/>
                </a:lnTo>
                <a:lnTo>
                  <a:pt x="29614" y="140208"/>
                </a:lnTo>
                <a:lnTo>
                  <a:pt x="29614" y="195558"/>
                </a:lnTo>
                <a:lnTo>
                  <a:pt x="32950" y="197475"/>
                </a:lnTo>
                <a:lnTo>
                  <a:pt x="47553" y="202853"/>
                </a:lnTo>
                <a:lnTo>
                  <a:pt x="59589" y="205016"/>
                </a:lnTo>
                <a:lnTo>
                  <a:pt x="73442" y="205731"/>
                </a:lnTo>
                <a:lnTo>
                  <a:pt x="85842" y="204555"/>
                </a:lnTo>
                <a:lnTo>
                  <a:pt x="97980" y="201340"/>
                </a:lnTo>
                <a:lnTo>
                  <a:pt x="110304" y="195904"/>
                </a:lnTo>
                <a:lnTo>
                  <a:pt x="120958" y="189689"/>
                </a:lnTo>
                <a:lnTo>
                  <a:pt x="131145" y="181946"/>
                </a:lnTo>
                <a:lnTo>
                  <a:pt x="137818" y="175787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341255" y="509016"/>
            <a:ext cx="188595" cy="317500"/>
          </a:xfrm>
          <a:custGeom>
            <a:avLst/>
            <a:gdLst/>
            <a:ahLst/>
            <a:cxnLst/>
            <a:rect l="l" t="t" r="r" b="b"/>
            <a:pathLst>
              <a:path w="188595" h="317500">
                <a:moveTo>
                  <a:pt x="188213" y="113538"/>
                </a:moveTo>
                <a:lnTo>
                  <a:pt x="183192" y="68162"/>
                </a:lnTo>
                <a:lnTo>
                  <a:pt x="160548" y="23928"/>
                </a:lnTo>
                <a:lnTo>
                  <a:pt x="128175" y="3567"/>
                </a:lnTo>
                <a:lnTo>
                  <a:pt x="102107" y="0"/>
                </a:lnTo>
                <a:lnTo>
                  <a:pt x="93725" y="84"/>
                </a:lnTo>
                <a:lnTo>
                  <a:pt x="87629" y="762"/>
                </a:lnTo>
                <a:lnTo>
                  <a:pt x="81533" y="2286"/>
                </a:lnTo>
                <a:lnTo>
                  <a:pt x="75437" y="4572"/>
                </a:lnTo>
                <a:lnTo>
                  <a:pt x="68579" y="6858"/>
                </a:lnTo>
                <a:lnTo>
                  <a:pt x="63245" y="9906"/>
                </a:lnTo>
                <a:lnTo>
                  <a:pt x="51053" y="17526"/>
                </a:lnTo>
                <a:lnTo>
                  <a:pt x="44614" y="23118"/>
                </a:lnTo>
                <a:lnTo>
                  <a:pt x="35250" y="30932"/>
                </a:lnTo>
                <a:lnTo>
                  <a:pt x="25907" y="40386"/>
                </a:lnTo>
                <a:lnTo>
                  <a:pt x="25907" y="7620"/>
                </a:lnTo>
                <a:lnTo>
                  <a:pt x="25145" y="6858"/>
                </a:lnTo>
                <a:lnTo>
                  <a:pt x="25145" y="6096"/>
                </a:lnTo>
                <a:lnTo>
                  <a:pt x="23621" y="4572"/>
                </a:lnTo>
                <a:lnTo>
                  <a:pt x="22859" y="4572"/>
                </a:lnTo>
                <a:lnTo>
                  <a:pt x="21335" y="3810"/>
                </a:lnTo>
                <a:lnTo>
                  <a:pt x="19811" y="3810"/>
                </a:lnTo>
                <a:lnTo>
                  <a:pt x="18287" y="3048"/>
                </a:lnTo>
                <a:lnTo>
                  <a:pt x="6095" y="3048"/>
                </a:lnTo>
                <a:lnTo>
                  <a:pt x="4571" y="3810"/>
                </a:lnTo>
                <a:lnTo>
                  <a:pt x="3809" y="3810"/>
                </a:lnTo>
                <a:lnTo>
                  <a:pt x="2285" y="4572"/>
                </a:lnTo>
                <a:lnTo>
                  <a:pt x="1523" y="4572"/>
                </a:lnTo>
                <a:lnTo>
                  <a:pt x="0" y="6096"/>
                </a:lnTo>
                <a:lnTo>
                  <a:pt x="0" y="313182"/>
                </a:lnTo>
                <a:lnTo>
                  <a:pt x="2285" y="315468"/>
                </a:lnTo>
                <a:lnTo>
                  <a:pt x="3809" y="315468"/>
                </a:lnTo>
                <a:lnTo>
                  <a:pt x="5333" y="316230"/>
                </a:lnTo>
                <a:lnTo>
                  <a:pt x="6857" y="316230"/>
                </a:lnTo>
                <a:lnTo>
                  <a:pt x="9143" y="316992"/>
                </a:lnTo>
                <a:lnTo>
                  <a:pt x="19049" y="316992"/>
                </a:lnTo>
                <a:lnTo>
                  <a:pt x="20573" y="316230"/>
                </a:lnTo>
                <a:lnTo>
                  <a:pt x="22859" y="316230"/>
                </a:lnTo>
                <a:lnTo>
                  <a:pt x="24383" y="315468"/>
                </a:lnTo>
                <a:lnTo>
                  <a:pt x="25145" y="315468"/>
                </a:lnTo>
                <a:lnTo>
                  <a:pt x="27431" y="313182"/>
                </a:lnTo>
                <a:lnTo>
                  <a:pt x="27431" y="312420"/>
                </a:lnTo>
                <a:lnTo>
                  <a:pt x="28193" y="311658"/>
                </a:lnTo>
                <a:lnTo>
                  <a:pt x="28193" y="164592"/>
                </a:lnTo>
                <a:lnTo>
                  <a:pt x="30819" y="67427"/>
                </a:lnTo>
                <a:lnTo>
                  <a:pt x="54101" y="43434"/>
                </a:lnTo>
                <a:lnTo>
                  <a:pt x="59435" y="38862"/>
                </a:lnTo>
                <a:lnTo>
                  <a:pt x="65531" y="35052"/>
                </a:lnTo>
                <a:lnTo>
                  <a:pt x="70865" y="31242"/>
                </a:lnTo>
                <a:lnTo>
                  <a:pt x="76961" y="28194"/>
                </a:lnTo>
                <a:lnTo>
                  <a:pt x="87629" y="25146"/>
                </a:lnTo>
                <a:lnTo>
                  <a:pt x="93725" y="24384"/>
                </a:lnTo>
                <a:lnTo>
                  <a:pt x="106726" y="24884"/>
                </a:lnTo>
                <a:lnTo>
                  <a:pt x="146436" y="55181"/>
                </a:lnTo>
                <a:lnTo>
                  <a:pt x="156686" y="92609"/>
                </a:lnTo>
                <a:lnTo>
                  <a:pt x="158495" y="118110"/>
                </a:lnTo>
                <a:lnTo>
                  <a:pt x="158495" y="207383"/>
                </a:lnTo>
                <a:lnTo>
                  <a:pt x="164908" y="199860"/>
                </a:lnTo>
                <a:lnTo>
                  <a:pt x="184659" y="152319"/>
                </a:lnTo>
                <a:lnTo>
                  <a:pt x="187795" y="127326"/>
                </a:lnTo>
                <a:lnTo>
                  <a:pt x="188213" y="113538"/>
                </a:lnTo>
                <a:close/>
              </a:path>
              <a:path w="188595" h="317500">
                <a:moveTo>
                  <a:pt x="158495" y="207383"/>
                </a:moveTo>
                <a:lnTo>
                  <a:pt x="158495" y="118110"/>
                </a:lnTo>
                <a:lnTo>
                  <a:pt x="158187" y="127023"/>
                </a:lnTo>
                <a:lnTo>
                  <a:pt x="156786" y="139420"/>
                </a:lnTo>
                <a:lnTo>
                  <a:pt x="139069" y="187505"/>
                </a:lnTo>
                <a:lnTo>
                  <a:pt x="106622" y="208288"/>
                </a:lnTo>
                <a:lnTo>
                  <a:pt x="91505" y="209294"/>
                </a:lnTo>
                <a:lnTo>
                  <a:pt x="80914" y="207027"/>
                </a:lnTo>
                <a:lnTo>
                  <a:pt x="46355" y="184917"/>
                </a:lnTo>
                <a:lnTo>
                  <a:pt x="28193" y="164592"/>
                </a:lnTo>
                <a:lnTo>
                  <a:pt x="28193" y="198882"/>
                </a:lnTo>
                <a:lnTo>
                  <a:pt x="66293" y="228600"/>
                </a:lnTo>
                <a:lnTo>
                  <a:pt x="99116" y="233860"/>
                </a:lnTo>
                <a:lnTo>
                  <a:pt x="111947" y="232527"/>
                </a:lnTo>
                <a:lnTo>
                  <a:pt x="124292" y="229531"/>
                </a:lnTo>
                <a:lnTo>
                  <a:pt x="136103" y="224887"/>
                </a:lnTo>
                <a:lnTo>
                  <a:pt x="146571" y="218292"/>
                </a:lnTo>
                <a:lnTo>
                  <a:pt x="156138" y="210149"/>
                </a:lnTo>
                <a:lnTo>
                  <a:pt x="158495" y="207383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76021" y="509074"/>
            <a:ext cx="207645" cy="234315"/>
          </a:xfrm>
          <a:custGeom>
            <a:avLst/>
            <a:gdLst/>
            <a:ahLst/>
            <a:cxnLst/>
            <a:rect l="l" t="t" r="r" b="b"/>
            <a:pathLst>
              <a:path w="207645" h="234315">
                <a:moveTo>
                  <a:pt x="207194" y="115003"/>
                </a:moveTo>
                <a:lnTo>
                  <a:pt x="201619" y="72367"/>
                </a:lnTo>
                <a:lnTo>
                  <a:pt x="185298" y="36821"/>
                </a:lnTo>
                <a:lnTo>
                  <a:pt x="155850" y="11650"/>
                </a:lnTo>
                <a:lnTo>
                  <a:pt x="116751" y="565"/>
                </a:lnTo>
                <a:lnTo>
                  <a:pt x="101734" y="0"/>
                </a:lnTo>
                <a:lnTo>
                  <a:pt x="89869" y="922"/>
                </a:lnTo>
                <a:lnTo>
                  <a:pt x="52209" y="12725"/>
                </a:lnTo>
                <a:lnTo>
                  <a:pt x="22697" y="38351"/>
                </a:lnTo>
                <a:lnTo>
                  <a:pt x="6260" y="73280"/>
                </a:lnTo>
                <a:lnTo>
                  <a:pt x="0" y="123991"/>
                </a:lnTo>
                <a:lnTo>
                  <a:pt x="722" y="135650"/>
                </a:lnTo>
                <a:lnTo>
                  <a:pt x="8835" y="174500"/>
                </a:lnTo>
                <a:lnTo>
                  <a:pt x="29738" y="207385"/>
                </a:lnTo>
                <a:lnTo>
                  <a:pt x="29738" y="110790"/>
                </a:lnTo>
                <a:lnTo>
                  <a:pt x="30660" y="99741"/>
                </a:lnTo>
                <a:lnTo>
                  <a:pt x="41773" y="60740"/>
                </a:lnTo>
                <a:lnTo>
                  <a:pt x="80771" y="28151"/>
                </a:lnTo>
                <a:lnTo>
                  <a:pt x="108178" y="25173"/>
                </a:lnTo>
                <a:lnTo>
                  <a:pt x="120150" y="26479"/>
                </a:lnTo>
                <a:lnTo>
                  <a:pt x="154411" y="43813"/>
                </a:lnTo>
                <a:lnTo>
                  <a:pt x="175236" y="91789"/>
                </a:lnTo>
                <a:lnTo>
                  <a:pt x="176714" y="203480"/>
                </a:lnTo>
                <a:lnTo>
                  <a:pt x="180808" y="199223"/>
                </a:lnTo>
                <a:lnTo>
                  <a:pt x="202826" y="153297"/>
                </a:lnTo>
                <a:lnTo>
                  <a:pt x="206709" y="128206"/>
                </a:lnTo>
                <a:lnTo>
                  <a:pt x="207194" y="115003"/>
                </a:lnTo>
                <a:close/>
              </a:path>
              <a:path w="207645" h="234315">
                <a:moveTo>
                  <a:pt x="176714" y="203480"/>
                </a:moveTo>
                <a:lnTo>
                  <a:pt x="176714" y="117289"/>
                </a:lnTo>
                <a:lnTo>
                  <a:pt x="176519" y="124870"/>
                </a:lnTo>
                <a:lnTo>
                  <a:pt x="175453" y="135829"/>
                </a:lnTo>
                <a:lnTo>
                  <a:pt x="163715" y="174998"/>
                </a:lnTo>
                <a:lnTo>
                  <a:pt x="134384" y="202178"/>
                </a:lnTo>
                <a:lnTo>
                  <a:pt x="96146" y="208460"/>
                </a:lnTo>
                <a:lnTo>
                  <a:pt x="85085" y="206561"/>
                </a:lnTo>
                <a:lnTo>
                  <a:pt x="50515" y="187005"/>
                </a:lnTo>
                <a:lnTo>
                  <a:pt x="32988" y="149171"/>
                </a:lnTo>
                <a:lnTo>
                  <a:pt x="29738" y="110790"/>
                </a:lnTo>
                <a:lnTo>
                  <a:pt x="29738" y="207385"/>
                </a:lnTo>
                <a:lnTo>
                  <a:pt x="63272" y="227824"/>
                </a:lnTo>
                <a:lnTo>
                  <a:pt x="101456" y="233875"/>
                </a:lnTo>
                <a:lnTo>
                  <a:pt x="114183" y="233261"/>
                </a:lnTo>
                <a:lnTo>
                  <a:pt x="151039" y="222825"/>
                </a:lnTo>
                <a:lnTo>
                  <a:pt x="171944" y="208441"/>
                </a:lnTo>
                <a:lnTo>
                  <a:pt x="176714" y="20348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842651" y="516636"/>
            <a:ext cx="120650" cy="223520"/>
          </a:xfrm>
          <a:custGeom>
            <a:avLst/>
            <a:gdLst/>
            <a:ahLst/>
            <a:cxnLst/>
            <a:rect l="l" t="t" r="r" b="b"/>
            <a:pathLst>
              <a:path w="120650" h="223520">
                <a:moveTo>
                  <a:pt x="762" y="219456"/>
                </a:moveTo>
                <a:lnTo>
                  <a:pt x="762" y="0"/>
                </a:lnTo>
                <a:lnTo>
                  <a:pt x="0" y="762"/>
                </a:lnTo>
                <a:lnTo>
                  <a:pt x="0" y="217932"/>
                </a:lnTo>
                <a:lnTo>
                  <a:pt x="762" y="219456"/>
                </a:lnTo>
                <a:close/>
              </a:path>
              <a:path w="120650" h="223520">
                <a:moveTo>
                  <a:pt x="118872" y="23622"/>
                </a:moveTo>
                <a:lnTo>
                  <a:pt x="118872" y="762"/>
                </a:lnTo>
                <a:lnTo>
                  <a:pt x="118110" y="0"/>
                </a:lnTo>
                <a:lnTo>
                  <a:pt x="117348" y="0"/>
                </a:lnTo>
                <a:lnTo>
                  <a:pt x="115824" y="-1523"/>
                </a:lnTo>
                <a:lnTo>
                  <a:pt x="111252" y="-3809"/>
                </a:lnTo>
                <a:lnTo>
                  <a:pt x="106680" y="-5333"/>
                </a:lnTo>
                <a:lnTo>
                  <a:pt x="102870" y="-5333"/>
                </a:lnTo>
                <a:lnTo>
                  <a:pt x="99822" y="-6095"/>
                </a:lnTo>
                <a:lnTo>
                  <a:pt x="97536" y="-6857"/>
                </a:lnTo>
                <a:lnTo>
                  <a:pt x="94488" y="-6857"/>
                </a:lnTo>
                <a:lnTo>
                  <a:pt x="91440" y="-7619"/>
                </a:lnTo>
                <a:lnTo>
                  <a:pt x="82296" y="-7619"/>
                </a:lnTo>
                <a:lnTo>
                  <a:pt x="77724" y="-6857"/>
                </a:lnTo>
                <a:lnTo>
                  <a:pt x="73152" y="-5333"/>
                </a:lnTo>
                <a:lnTo>
                  <a:pt x="68580" y="-4571"/>
                </a:lnTo>
                <a:lnTo>
                  <a:pt x="35399" y="24285"/>
                </a:lnTo>
                <a:lnTo>
                  <a:pt x="27432" y="35814"/>
                </a:lnTo>
                <a:lnTo>
                  <a:pt x="27432" y="0"/>
                </a:lnTo>
                <a:lnTo>
                  <a:pt x="26670" y="-1523"/>
                </a:lnTo>
                <a:lnTo>
                  <a:pt x="25908" y="-2285"/>
                </a:lnTo>
                <a:lnTo>
                  <a:pt x="24384" y="-3047"/>
                </a:lnTo>
                <a:lnTo>
                  <a:pt x="23622" y="-3809"/>
                </a:lnTo>
                <a:lnTo>
                  <a:pt x="22098" y="-3809"/>
                </a:lnTo>
                <a:lnTo>
                  <a:pt x="20574" y="-4571"/>
                </a:lnTo>
                <a:lnTo>
                  <a:pt x="7620" y="-4571"/>
                </a:lnTo>
                <a:lnTo>
                  <a:pt x="5334" y="-3809"/>
                </a:lnTo>
                <a:lnTo>
                  <a:pt x="4572" y="-3809"/>
                </a:lnTo>
                <a:lnTo>
                  <a:pt x="3048" y="-3047"/>
                </a:lnTo>
                <a:lnTo>
                  <a:pt x="2286" y="-2285"/>
                </a:lnTo>
                <a:lnTo>
                  <a:pt x="1524" y="-2285"/>
                </a:lnTo>
                <a:lnTo>
                  <a:pt x="762" y="-1523"/>
                </a:lnTo>
                <a:lnTo>
                  <a:pt x="762" y="220218"/>
                </a:lnTo>
                <a:lnTo>
                  <a:pt x="1524" y="220980"/>
                </a:lnTo>
                <a:lnTo>
                  <a:pt x="2286" y="220980"/>
                </a:lnTo>
                <a:lnTo>
                  <a:pt x="3048" y="221742"/>
                </a:lnTo>
                <a:lnTo>
                  <a:pt x="4572" y="222504"/>
                </a:lnTo>
                <a:lnTo>
                  <a:pt x="6096" y="222504"/>
                </a:lnTo>
                <a:lnTo>
                  <a:pt x="7620" y="223266"/>
                </a:lnTo>
                <a:lnTo>
                  <a:pt x="21336" y="223266"/>
                </a:lnTo>
                <a:lnTo>
                  <a:pt x="23622" y="222504"/>
                </a:lnTo>
                <a:lnTo>
                  <a:pt x="24384" y="222504"/>
                </a:lnTo>
                <a:lnTo>
                  <a:pt x="25908" y="221742"/>
                </a:lnTo>
                <a:lnTo>
                  <a:pt x="26670" y="220980"/>
                </a:lnTo>
                <a:lnTo>
                  <a:pt x="27432" y="220980"/>
                </a:lnTo>
                <a:lnTo>
                  <a:pt x="28194" y="220218"/>
                </a:lnTo>
                <a:lnTo>
                  <a:pt x="28194" y="219456"/>
                </a:lnTo>
                <a:lnTo>
                  <a:pt x="28956" y="217932"/>
                </a:lnTo>
                <a:lnTo>
                  <a:pt x="28956" y="217170"/>
                </a:lnTo>
                <a:lnTo>
                  <a:pt x="31609" y="67335"/>
                </a:lnTo>
                <a:lnTo>
                  <a:pt x="38698" y="56078"/>
                </a:lnTo>
                <a:lnTo>
                  <a:pt x="44958" y="46482"/>
                </a:lnTo>
                <a:lnTo>
                  <a:pt x="50292" y="40386"/>
                </a:lnTo>
                <a:lnTo>
                  <a:pt x="54864" y="35052"/>
                </a:lnTo>
                <a:lnTo>
                  <a:pt x="59436" y="30480"/>
                </a:lnTo>
                <a:lnTo>
                  <a:pt x="64008" y="26670"/>
                </a:lnTo>
                <a:lnTo>
                  <a:pt x="68580" y="23622"/>
                </a:lnTo>
                <a:lnTo>
                  <a:pt x="72390" y="22098"/>
                </a:lnTo>
                <a:lnTo>
                  <a:pt x="76962" y="19812"/>
                </a:lnTo>
                <a:lnTo>
                  <a:pt x="80772" y="19050"/>
                </a:lnTo>
                <a:lnTo>
                  <a:pt x="89154" y="19050"/>
                </a:lnTo>
                <a:lnTo>
                  <a:pt x="92202" y="19812"/>
                </a:lnTo>
                <a:lnTo>
                  <a:pt x="95250" y="19812"/>
                </a:lnTo>
                <a:lnTo>
                  <a:pt x="101346" y="21336"/>
                </a:lnTo>
                <a:lnTo>
                  <a:pt x="110490" y="24384"/>
                </a:lnTo>
                <a:lnTo>
                  <a:pt x="113538" y="25908"/>
                </a:lnTo>
                <a:lnTo>
                  <a:pt x="116586" y="25908"/>
                </a:lnTo>
                <a:lnTo>
                  <a:pt x="118872" y="23622"/>
                </a:lnTo>
                <a:close/>
              </a:path>
              <a:path w="120650" h="223520">
                <a:moveTo>
                  <a:pt x="119634" y="21336"/>
                </a:moveTo>
                <a:lnTo>
                  <a:pt x="119634" y="3048"/>
                </a:lnTo>
                <a:lnTo>
                  <a:pt x="118872" y="2286"/>
                </a:lnTo>
                <a:lnTo>
                  <a:pt x="118872" y="22860"/>
                </a:lnTo>
                <a:lnTo>
                  <a:pt x="119634" y="21336"/>
                </a:lnTo>
                <a:close/>
              </a:path>
              <a:path w="120650" h="223520">
                <a:moveTo>
                  <a:pt x="120396" y="14478"/>
                </a:moveTo>
                <a:lnTo>
                  <a:pt x="120396" y="9906"/>
                </a:lnTo>
                <a:lnTo>
                  <a:pt x="119634" y="8382"/>
                </a:lnTo>
                <a:lnTo>
                  <a:pt x="119634" y="16764"/>
                </a:lnTo>
                <a:lnTo>
                  <a:pt x="120396" y="14478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978287" y="454151"/>
            <a:ext cx="134620" cy="288290"/>
          </a:xfrm>
          <a:custGeom>
            <a:avLst/>
            <a:gdLst/>
            <a:ahLst/>
            <a:cxnLst/>
            <a:rect l="l" t="t" r="r" b="b"/>
            <a:pathLst>
              <a:path w="134620" h="288290">
                <a:moveTo>
                  <a:pt x="134112" y="272796"/>
                </a:moveTo>
                <a:lnTo>
                  <a:pt x="134112" y="262128"/>
                </a:lnTo>
                <a:lnTo>
                  <a:pt x="133350" y="260604"/>
                </a:lnTo>
                <a:lnTo>
                  <a:pt x="133350" y="259079"/>
                </a:lnTo>
                <a:lnTo>
                  <a:pt x="132588" y="258318"/>
                </a:lnTo>
                <a:lnTo>
                  <a:pt x="132588" y="257556"/>
                </a:lnTo>
                <a:lnTo>
                  <a:pt x="131826" y="256794"/>
                </a:lnTo>
                <a:lnTo>
                  <a:pt x="131064" y="256794"/>
                </a:lnTo>
                <a:lnTo>
                  <a:pt x="131064" y="256032"/>
                </a:lnTo>
                <a:lnTo>
                  <a:pt x="128016" y="256032"/>
                </a:lnTo>
                <a:lnTo>
                  <a:pt x="123444" y="258318"/>
                </a:lnTo>
                <a:lnTo>
                  <a:pt x="116586" y="260604"/>
                </a:lnTo>
                <a:lnTo>
                  <a:pt x="113538" y="262128"/>
                </a:lnTo>
                <a:lnTo>
                  <a:pt x="107442" y="263652"/>
                </a:lnTo>
                <a:lnTo>
                  <a:pt x="103632" y="263652"/>
                </a:lnTo>
                <a:lnTo>
                  <a:pt x="70888" y="241097"/>
                </a:lnTo>
                <a:lnTo>
                  <a:pt x="67818" y="5334"/>
                </a:lnTo>
                <a:lnTo>
                  <a:pt x="67056" y="3810"/>
                </a:lnTo>
                <a:lnTo>
                  <a:pt x="67056" y="3047"/>
                </a:lnTo>
                <a:lnTo>
                  <a:pt x="65532" y="1524"/>
                </a:lnTo>
                <a:lnTo>
                  <a:pt x="64770" y="1524"/>
                </a:lnTo>
                <a:lnTo>
                  <a:pt x="63246" y="761"/>
                </a:lnTo>
                <a:lnTo>
                  <a:pt x="61722" y="761"/>
                </a:lnTo>
                <a:lnTo>
                  <a:pt x="60198" y="0"/>
                </a:lnTo>
                <a:lnTo>
                  <a:pt x="46482" y="0"/>
                </a:lnTo>
                <a:lnTo>
                  <a:pt x="44196" y="761"/>
                </a:lnTo>
                <a:lnTo>
                  <a:pt x="43434" y="761"/>
                </a:lnTo>
                <a:lnTo>
                  <a:pt x="41910" y="1524"/>
                </a:lnTo>
                <a:lnTo>
                  <a:pt x="41148" y="1524"/>
                </a:lnTo>
                <a:lnTo>
                  <a:pt x="39624" y="3047"/>
                </a:lnTo>
                <a:lnTo>
                  <a:pt x="39624" y="3810"/>
                </a:lnTo>
                <a:lnTo>
                  <a:pt x="38862" y="5334"/>
                </a:lnTo>
                <a:lnTo>
                  <a:pt x="38862" y="58674"/>
                </a:lnTo>
                <a:lnTo>
                  <a:pt x="6096" y="58674"/>
                </a:lnTo>
                <a:lnTo>
                  <a:pt x="4572" y="59436"/>
                </a:lnTo>
                <a:lnTo>
                  <a:pt x="3810" y="59436"/>
                </a:lnTo>
                <a:lnTo>
                  <a:pt x="1524" y="61721"/>
                </a:lnTo>
                <a:lnTo>
                  <a:pt x="762" y="63246"/>
                </a:lnTo>
                <a:lnTo>
                  <a:pt x="762" y="64007"/>
                </a:lnTo>
                <a:lnTo>
                  <a:pt x="0" y="65532"/>
                </a:lnTo>
                <a:lnTo>
                  <a:pt x="0" y="75438"/>
                </a:lnTo>
                <a:lnTo>
                  <a:pt x="1524" y="80010"/>
                </a:lnTo>
                <a:lnTo>
                  <a:pt x="3048" y="82296"/>
                </a:lnTo>
                <a:lnTo>
                  <a:pt x="4572" y="83057"/>
                </a:lnTo>
                <a:lnTo>
                  <a:pt x="38862" y="83057"/>
                </a:lnTo>
                <a:lnTo>
                  <a:pt x="39026" y="224052"/>
                </a:lnTo>
                <a:lnTo>
                  <a:pt x="40326" y="237198"/>
                </a:lnTo>
                <a:lnTo>
                  <a:pt x="42672" y="248412"/>
                </a:lnTo>
                <a:lnTo>
                  <a:pt x="44196" y="257556"/>
                </a:lnTo>
                <a:lnTo>
                  <a:pt x="48006" y="265176"/>
                </a:lnTo>
                <a:lnTo>
                  <a:pt x="52578" y="270510"/>
                </a:lnTo>
                <a:lnTo>
                  <a:pt x="57150" y="276606"/>
                </a:lnTo>
                <a:lnTo>
                  <a:pt x="63246" y="281178"/>
                </a:lnTo>
                <a:lnTo>
                  <a:pt x="72881" y="284222"/>
                </a:lnTo>
                <a:lnTo>
                  <a:pt x="84636" y="287082"/>
                </a:lnTo>
                <a:lnTo>
                  <a:pt x="98298" y="288036"/>
                </a:lnTo>
                <a:lnTo>
                  <a:pt x="104394" y="288036"/>
                </a:lnTo>
                <a:lnTo>
                  <a:pt x="108204" y="287274"/>
                </a:lnTo>
                <a:lnTo>
                  <a:pt x="111252" y="287274"/>
                </a:lnTo>
                <a:lnTo>
                  <a:pt x="123444" y="284226"/>
                </a:lnTo>
                <a:lnTo>
                  <a:pt x="125730" y="283464"/>
                </a:lnTo>
                <a:lnTo>
                  <a:pt x="128016" y="281940"/>
                </a:lnTo>
                <a:lnTo>
                  <a:pt x="129540" y="281178"/>
                </a:lnTo>
                <a:lnTo>
                  <a:pt x="131826" y="278892"/>
                </a:lnTo>
                <a:lnTo>
                  <a:pt x="132588" y="277368"/>
                </a:lnTo>
                <a:lnTo>
                  <a:pt x="134112" y="272796"/>
                </a:lnTo>
                <a:close/>
              </a:path>
              <a:path w="134620" h="288290">
                <a:moveTo>
                  <a:pt x="134112" y="75438"/>
                </a:moveTo>
                <a:lnTo>
                  <a:pt x="134112" y="65532"/>
                </a:lnTo>
                <a:lnTo>
                  <a:pt x="133350" y="64007"/>
                </a:lnTo>
                <a:lnTo>
                  <a:pt x="133350" y="63246"/>
                </a:lnTo>
                <a:lnTo>
                  <a:pt x="132588" y="61721"/>
                </a:lnTo>
                <a:lnTo>
                  <a:pt x="130302" y="59436"/>
                </a:lnTo>
                <a:lnTo>
                  <a:pt x="129540" y="59436"/>
                </a:lnTo>
                <a:lnTo>
                  <a:pt x="128016" y="58674"/>
                </a:lnTo>
                <a:lnTo>
                  <a:pt x="67818" y="58674"/>
                </a:lnTo>
                <a:lnTo>
                  <a:pt x="67818" y="83057"/>
                </a:lnTo>
                <a:lnTo>
                  <a:pt x="129540" y="83057"/>
                </a:lnTo>
                <a:lnTo>
                  <a:pt x="131064" y="82296"/>
                </a:lnTo>
                <a:lnTo>
                  <a:pt x="132588" y="80010"/>
                </a:lnTo>
                <a:lnTo>
                  <a:pt x="134112" y="75438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51464" y="509539"/>
            <a:ext cx="191135" cy="233679"/>
          </a:xfrm>
          <a:custGeom>
            <a:avLst/>
            <a:gdLst/>
            <a:ahLst/>
            <a:cxnLst/>
            <a:rect l="l" t="t" r="r" b="b"/>
            <a:pathLst>
              <a:path w="191135" h="233679">
                <a:moveTo>
                  <a:pt x="191058" y="111490"/>
                </a:moveTo>
                <a:lnTo>
                  <a:pt x="191058" y="105394"/>
                </a:lnTo>
                <a:lnTo>
                  <a:pt x="190950" y="93549"/>
                </a:lnTo>
                <a:lnTo>
                  <a:pt x="183803" y="55198"/>
                </a:lnTo>
                <a:lnTo>
                  <a:pt x="161835" y="21621"/>
                </a:lnTo>
                <a:lnTo>
                  <a:pt x="120191" y="1560"/>
                </a:lnTo>
                <a:lnTo>
                  <a:pt x="89191" y="0"/>
                </a:lnTo>
                <a:lnTo>
                  <a:pt x="77597" y="1961"/>
                </a:lnTo>
                <a:lnTo>
                  <a:pt x="42019" y="17431"/>
                </a:lnTo>
                <a:lnTo>
                  <a:pt x="15521" y="47441"/>
                </a:lnTo>
                <a:lnTo>
                  <a:pt x="2715" y="84178"/>
                </a:lnTo>
                <a:lnTo>
                  <a:pt x="0" y="126117"/>
                </a:lnTo>
                <a:lnTo>
                  <a:pt x="941" y="137735"/>
                </a:lnTo>
                <a:lnTo>
                  <a:pt x="10216" y="176772"/>
                </a:lnTo>
                <a:lnTo>
                  <a:pt x="30276" y="206973"/>
                </a:lnTo>
                <a:lnTo>
                  <a:pt x="30276" y="120634"/>
                </a:lnTo>
                <a:lnTo>
                  <a:pt x="31102" y="120634"/>
                </a:lnTo>
                <a:lnTo>
                  <a:pt x="31102" y="89514"/>
                </a:lnTo>
                <a:lnTo>
                  <a:pt x="33446" y="77752"/>
                </a:lnTo>
                <a:lnTo>
                  <a:pt x="53318" y="41551"/>
                </a:lnTo>
                <a:lnTo>
                  <a:pt x="88300" y="24768"/>
                </a:lnTo>
                <a:lnTo>
                  <a:pt x="103673" y="24038"/>
                </a:lnTo>
                <a:lnTo>
                  <a:pt x="116489" y="26051"/>
                </a:lnTo>
                <a:lnTo>
                  <a:pt x="148892" y="47341"/>
                </a:lnTo>
                <a:lnTo>
                  <a:pt x="161340" y="97012"/>
                </a:lnTo>
                <a:lnTo>
                  <a:pt x="161340" y="120634"/>
                </a:lnTo>
                <a:lnTo>
                  <a:pt x="180390" y="120634"/>
                </a:lnTo>
                <a:lnTo>
                  <a:pt x="183438" y="119110"/>
                </a:lnTo>
                <a:lnTo>
                  <a:pt x="186486" y="116824"/>
                </a:lnTo>
                <a:lnTo>
                  <a:pt x="189534" y="115300"/>
                </a:lnTo>
                <a:lnTo>
                  <a:pt x="191058" y="111490"/>
                </a:lnTo>
                <a:close/>
              </a:path>
              <a:path w="191135" h="233679">
                <a:moveTo>
                  <a:pt x="181914" y="210550"/>
                </a:moveTo>
                <a:lnTo>
                  <a:pt x="181914" y="195310"/>
                </a:lnTo>
                <a:lnTo>
                  <a:pt x="178104" y="191500"/>
                </a:lnTo>
                <a:lnTo>
                  <a:pt x="175056" y="191500"/>
                </a:lnTo>
                <a:lnTo>
                  <a:pt x="172008" y="192262"/>
                </a:lnTo>
                <a:lnTo>
                  <a:pt x="168960" y="193786"/>
                </a:lnTo>
                <a:lnTo>
                  <a:pt x="165150" y="196072"/>
                </a:lnTo>
                <a:lnTo>
                  <a:pt x="159816" y="197596"/>
                </a:lnTo>
                <a:lnTo>
                  <a:pt x="117498" y="207872"/>
                </a:lnTo>
                <a:lnTo>
                  <a:pt x="102910" y="208211"/>
                </a:lnTo>
                <a:lnTo>
                  <a:pt x="90804" y="207114"/>
                </a:lnTo>
                <a:lnTo>
                  <a:pt x="55253" y="192802"/>
                </a:lnTo>
                <a:lnTo>
                  <a:pt x="32283" y="146634"/>
                </a:lnTo>
                <a:lnTo>
                  <a:pt x="30276" y="120634"/>
                </a:lnTo>
                <a:lnTo>
                  <a:pt x="30276" y="206973"/>
                </a:lnTo>
                <a:lnTo>
                  <a:pt x="67367" y="228380"/>
                </a:lnTo>
                <a:lnTo>
                  <a:pt x="106545" y="233382"/>
                </a:lnTo>
                <a:lnTo>
                  <a:pt x="119549" y="232716"/>
                </a:lnTo>
                <a:lnTo>
                  <a:pt x="131622" y="231124"/>
                </a:lnTo>
                <a:lnTo>
                  <a:pt x="140766" y="229600"/>
                </a:lnTo>
                <a:lnTo>
                  <a:pt x="148386" y="227314"/>
                </a:lnTo>
                <a:lnTo>
                  <a:pt x="155244" y="225790"/>
                </a:lnTo>
                <a:lnTo>
                  <a:pt x="162102" y="223504"/>
                </a:lnTo>
                <a:lnTo>
                  <a:pt x="167436" y="221218"/>
                </a:lnTo>
                <a:lnTo>
                  <a:pt x="171246" y="219694"/>
                </a:lnTo>
                <a:lnTo>
                  <a:pt x="175818" y="217408"/>
                </a:lnTo>
                <a:lnTo>
                  <a:pt x="178104" y="215884"/>
                </a:lnTo>
                <a:lnTo>
                  <a:pt x="180390" y="213598"/>
                </a:lnTo>
                <a:lnTo>
                  <a:pt x="180390" y="212836"/>
                </a:lnTo>
                <a:lnTo>
                  <a:pt x="181152" y="212074"/>
                </a:lnTo>
                <a:lnTo>
                  <a:pt x="181152" y="211312"/>
                </a:lnTo>
                <a:lnTo>
                  <a:pt x="181914" y="210550"/>
                </a:lnTo>
                <a:close/>
              </a:path>
              <a:path w="191135" h="233679">
                <a:moveTo>
                  <a:pt x="161340" y="120634"/>
                </a:moveTo>
                <a:lnTo>
                  <a:pt x="161340" y="97012"/>
                </a:lnTo>
                <a:lnTo>
                  <a:pt x="31102" y="89514"/>
                </a:lnTo>
                <a:lnTo>
                  <a:pt x="31102" y="120634"/>
                </a:lnTo>
                <a:lnTo>
                  <a:pt x="161340" y="120634"/>
                </a:lnTo>
                <a:close/>
              </a:path>
              <a:path w="191135" h="233679">
                <a:moveTo>
                  <a:pt x="182676" y="207502"/>
                </a:moveTo>
                <a:lnTo>
                  <a:pt x="182676" y="199882"/>
                </a:lnTo>
                <a:lnTo>
                  <a:pt x="181914" y="198358"/>
                </a:lnTo>
                <a:lnTo>
                  <a:pt x="181914" y="208264"/>
                </a:lnTo>
                <a:lnTo>
                  <a:pt x="182676" y="207502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83598" y="404622"/>
            <a:ext cx="166370" cy="338455"/>
          </a:xfrm>
          <a:custGeom>
            <a:avLst/>
            <a:gdLst/>
            <a:ahLst/>
            <a:cxnLst/>
            <a:rect l="l" t="t" r="r" b="b"/>
            <a:pathLst>
              <a:path w="166370" h="338455">
                <a:moveTo>
                  <a:pt x="137817" y="227837"/>
                </a:moveTo>
                <a:lnTo>
                  <a:pt x="137817" y="204215"/>
                </a:lnTo>
                <a:lnTo>
                  <a:pt x="131144" y="204218"/>
                </a:lnTo>
                <a:lnTo>
                  <a:pt x="90083" y="204683"/>
                </a:lnTo>
                <a:lnTo>
                  <a:pt x="50178" y="211771"/>
                </a:lnTo>
                <a:lnTo>
                  <a:pt x="11575" y="238324"/>
                </a:lnTo>
                <a:lnTo>
                  <a:pt x="0" y="279342"/>
                </a:lnTo>
                <a:lnTo>
                  <a:pt x="1793" y="291336"/>
                </a:lnTo>
                <a:lnTo>
                  <a:pt x="6573" y="304073"/>
                </a:lnTo>
                <a:lnTo>
                  <a:pt x="12725" y="313705"/>
                </a:lnTo>
                <a:lnTo>
                  <a:pt x="23435" y="324092"/>
                </a:lnTo>
                <a:lnTo>
                  <a:pt x="30375" y="328214"/>
                </a:lnTo>
                <a:lnTo>
                  <a:pt x="30375" y="265937"/>
                </a:lnTo>
                <a:lnTo>
                  <a:pt x="31137" y="259841"/>
                </a:lnTo>
                <a:lnTo>
                  <a:pt x="72376" y="229954"/>
                </a:lnTo>
                <a:lnTo>
                  <a:pt x="97447" y="227863"/>
                </a:lnTo>
                <a:lnTo>
                  <a:pt x="137817" y="227837"/>
                </a:lnTo>
                <a:close/>
              </a:path>
              <a:path w="166370" h="338455">
                <a:moveTo>
                  <a:pt x="166011" y="332231"/>
                </a:moveTo>
                <a:lnTo>
                  <a:pt x="165681" y="171624"/>
                </a:lnTo>
                <a:lnTo>
                  <a:pt x="155790" y="134825"/>
                </a:lnTo>
                <a:lnTo>
                  <a:pt x="113474" y="107038"/>
                </a:lnTo>
                <a:lnTo>
                  <a:pt x="78534" y="104454"/>
                </a:lnTo>
                <a:lnTo>
                  <a:pt x="71523" y="105155"/>
                </a:lnTo>
                <a:lnTo>
                  <a:pt x="48613" y="109746"/>
                </a:lnTo>
                <a:lnTo>
                  <a:pt x="42567" y="112013"/>
                </a:lnTo>
                <a:lnTo>
                  <a:pt x="35709" y="115061"/>
                </a:lnTo>
                <a:lnTo>
                  <a:pt x="29613" y="117347"/>
                </a:lnTo>
                <a:lnTo>
                  <a:pt x="25041" y="119633"/>
                </a:lnTo>
                <a:lnTo>
                  <a:pt x="19707" y="122681"/>
                </a:lnTo>
                <a:lnTo>
                  <a:pt x="15897" y="124967"/>
                </a:lnTo>
                <a:lnTo>
                  <a:pt x="14373" y="127253"/>
                </a:lnTo>
                <a:lnTo>
                  <a:pt x="12087" y="128777"/>
                </a:lnTo>
                <a:lnTo>
                  <a:pt x="11325" y="131063"/>
                </a:lnTo>
                <a:lnTo>
                  <a:pt x="10563" y="132587"/>
                </a:lnTo>
                <a:lnTo>
                  <a:pt x="9801" y="134873"/>
                </a:lnTo>
                <a:lnTo>
                  <a:pt x="9801" y="145541"/>
                </a:lnTo>
                <a:lnTo>
                  <a:pt x="10563" y="147065"/>
                </a:lnTo>
                <a:lnTo>
                  <a:pt x="10563" y="148589"/>
                </a:lnTo>
                <a:lnTo>
                  <a:pt x="12725" y="150751"/>
                </a:lnTo>
                <a:lnTo>
                  <a:pt x="14373" y="150875"/>
                </a:lnTo>
                <a:lnTo>
                  <a:pt x="15135" y="151637"/>
                </a:lnTo>
                <a:lnTo>
                  <a:pt x="17421" y="151637"/>
                </a:lnTo>
                <a:lnTo>
                  <a:pt x="20469" y="150113"/>
                </a:lnTo>
                <a:lnTo>
                  <a:pt x="28089" y="145541"/>
                </a:lnTo>
                <a:lnTo>
                  <a:pt x="32661" y="143255"/>
                </a:lnTo>
                <a:lnTo>
                  <a:pt x="70611" y="129820"/>
                </a:lnTo>
                <a:lnTo>
                  <a:pt x="83754" y="128778"/>
                </a:lnTo>
                <a:lnTo>
                  <a:pt x="97447" y="129828"/>
                </a:lnTo>
                <a:lnTo>
                  <a:pt x="133245" y="153923"/>
                </a:lnTo>
                <a:lnTo>
                  <a:pt x="134769" y="160781"/>
                </a:lnTo>
                <a:lnTo>
                  <a:pt x="137055" y="168401"/>
                </a:lnTo>
                <a:lnTo>
                  <a:pt x="137817" y="176021"/>
                </a:lnTo>
                <a:lnTo>
                  <a:pt x="137817" y="308375"/>
                </a:lnTo>
                <a:lnTo>
                  <a:pt x="140865" y="305561"/>
                </a:lnTo>
                <a:lnTo>
                  <a:pt x="140865" y="330707"/>
                </a:lnTo>
                <a:lnTo>
                  <a:pt x="141627" y="332231"/>
                </a:lnTo>
                <a:lnTo>
                  <a:pt x="142389" y="332993"/>
                </a:lnTo>
                <a:lnTo>
                  <a:pt x="143913" y="333755"/>
                </a:lnTo>
                <a:lnTo>
                  <a:pt x="144675" y="334517"/>
                </a:lnTo>
                <a:lnTo>
                  <a:pt x="146961" y="335279"/>
                </a:lnTo>
                <a:lnTo>
                  <a:pt x="160677" y="335279"/>
                </a:lnTo>
                <a:lnTo>
                  <a:pt x="163725" y="333755"/>
                </a:lnTo>
                <a:lnTo>
                  <a:pt x="164487" y="332993"/>
                </a:lnTo>
                <a:lnTo>
                  <a:pt x="166011" y="332231"/>
                </a:lnTo>
                <a:close/>
              </a:path>
              <a:path w="166370" h="338455">
                <a:moveTo>
                  <a:pt x="137817" y="308375"/>
                </a:moveTo>
                <a:lnTo>
                  <a:pt x="137817" y="227837"/>
                </a:lnTo>
                <a:lnTo>
                  <a:pt x="129857" y="286601"/>
                </a:lnTo>
                <a:lnTo>
                  <a:pt x="120957" y="294503"/>
                </a:lnTo>
                <a:lnTo>
                  <a:pt x="86332" y="312753"/>
                </a:lnTo>
                <a:lnTo>
                  <a:pt x="73441" y="313801"/>
                </a:lnTo>
                <a:lnTo>
                  <a:pt x="71523" y="313761"/>
                </a:lnTo>
                <a:lnTo>
                  <a:pt x="32194" y="286841"/>
                </a:lnTo>
                <a:lnTo>
                  <a:pt x="30375" y="272795"/>
                </a:lnTo>
                <a:lnTo>
                  <a:pt x="30375" y="328214"/>
                </a:lnTo>
                <a:lnTo>
                  <a:pt x="33295" y="329949"/>
                </a:lnTo>
                <a:lnTo>
                  <a:pt x="47552" y="335441"/>
                </a:lnTo>
                <a:lnTo>
                  <a:pt x="59588" y="337604"/>
                </a:lnTo>
                <a:lnTo>
                  <a:pt x="73441" y="338319"/>
                </a:lnTo>
                <a:lnTo>
                  <a:pt x="85789" y="337156"/>
                </a:lnTo>
                <a:lnTo>
                  <a:pt x="97979" y="333928"/>
                </a:lnTo>
                <a:lnTo>
                  <a:pt x="110303" y="328492"/>
                </a:lnTo>
                <a:lnTo>
                  <a:pt x="120957" y="322277"/>
                </a:lnTo>
                <a:lnTo>
                  <a:pt x="131144" y="314534"/>
                </a:lnTo>
                <a:lnTo>
                  <a:pt x="137817" y="308375"/>
                </a:lnTo>
                <a:close/>
              </a:path>
              <a:path w="166370" h="338455">
                <a:moveTo>
                  <a:pt x="105051" y="70103"/>
                </a:moveTo>
                <a:lnTo>
                  <a:pt x="105051" y="66293"/>
                </a:lnTo>
                <a:lnTo>
                  <a:pt x="104289" y="65531"/>
                </a:lnTo>
                <a:lnTo>
                  <a:pt x="103527" y="64007"/>
                </a:lnTo>
                <a:lnTo>
                  <a:pt x="68475" y="8381"/>
                </a:lnTo>
                <a:lnTo>
                  <a:pt x="67713" y="6857"/>
                </a:lnTo>
                <a:lnTo>
                  <a:pt x="63141" y="2285"/>
                </a:lnTo>
                <a:lnTo>
                  <a:pt x="61617" y="1523"/>
                </a:lnTo>
                <a:lnTo>
                  <a:pt x="60093" y="1523"/>
                </a:lnTo>
                <a:lnTo>
                  <a:pt x="58569" y="761"/>
                </a:lnTo>
                <a:lnTo>
                  <a:pt x="56283" y="761"/>
                </a:lnTo>
                <a:lnTo>
                  <a:pt x="53997" y="0"/>
                </a:lnTo>
                <a:lnTo>
                  <a:pt x="45615" y="0"/>
                </a:lnTo>
                <a:lnTo>
                  <a:pt x="43329" y="761"/>
                </a:lnTo>
                <a:lnTo>
                  <a:pt x="41043" y="761"/>
                </a:lnTo>
                <a:lnTo>
                  <a:pt x="37995" y="2285"/>
                </a:lnTo>
                <a:lnTo>
                  <a:pt x="36471" y="3809"/>
                </a:lnTo>
                <a:lnTo>
                  <a:pt x="36471" y="6857"/>
                </a:lnTo>
                <a:lnTo>
                  <a:pt x="37995" y="9905"/>
                </a:lnTo>
                <a:lnTo>
                  <a:pt x="79905" y="65531"/>
                </a:lnTo>
                <a:lnTo>
                  <a:pt x="80667" y="67055"/>
                </a:lnTo>
                <a:lnTo>
                  <a:pt x="84477" y="70865"/>
                </a:lnTo>
                <a:lnTo>
                  <a:pt x="86001" y="71627"/>
                </a:lnTo>
                <a:lnTo>
                  <a:pt x="87525" y="71627"/>
                </a:lnTo>
                <a:lnTo>
                  <a:pt x="88287" y="72389"/>
                </a:lnTo>
                <a:lnTo>
                  <a:pt x="102003" y="72389"/>
                </a:lnTo>
                <a:lnTo>
                  <a:pt x="103527" y="71627"/>
                </a:lnTo>
                <a:lnTo>
                  <a:pt x="105051" y="70103"/>
                </a:lnTo>
                <a:close/>
              </a:path>
              <a:path w="166370" h="338455">
                <a:moveTo>
                  <a:pt x="105813" y="68579"/>
                </a:moveTo>
                <a:lnTo>
                  <a:pt x="105051" y="67817"/>
                </a:lnTo>
                <a:lnTo>
                  <a:pt x="105051" y="69341"/>
                </a:lnTo>
                <a:lnTo>
                  <a:pt x="105813" y="68579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825631" y="410718"/>
            <a:ext cx="29209" cy="329565"/>
          </a:xfrm>
          <a:custGeom>
            <a:avLst/>
            <a:gdLst/>
            <a:ahLst/>
            <a:cxnLst/>
            <a:rect l="l" t="t" r="r" b="b"/>
            <a:pathLst>
              <a:path w="29210" h="329565">
                <a:moveTo>
                  <a:pt x="762" y="325374"/>
                </a:moveTo>
                <a:lnTo>
                  <a:pt x="762" y="0"/>
                </a:lnTo>
                <a:lnTo>
                  <a:pt x="0" y="762"/>
                </a:lnTo>
                <a:lnTo>
                  <a:pt x="0" y="323850"/>
                </a:lnTo>
                <a:lnTo>
                  <a:pt x="762" y="325374"/>
                </a:lnTo>
                <a:close/>
              </a:path>
              <a:path w="29210" h="329565">
                <a:moveTo>
                  <a:pt x="28194" y="326136"/>
                </a:moveTo>
                <a:lnTo>
                  <a:pt x="28194" y="-761"/>
                </a:lnTo>
                <a:lnTo>
                  <a:pt x="25908" y="-3047"/>
                </a:lnTo>
                <a:lnTo>
                  <a:pt x="24384" y="-3809"/>
                </a:lnTo>
                <a:lnTo>
                  <a:pt x="21336" y="-3809"/>
                </a:lnTo>
                <a:lnTo>
                  <a:pt x="19812" y="-4571"/>
                </a:lnTo>
                <a:lnTo>
                  <a:pt x="9144" y="-4571"/>
                </a:lnTo>
                <a:lnTo>
                  <a:pt x="7620" y="-3809"/>
                </a:lnTo>
                <a:lnTo>
                  <a:pt x="4572" y="-3809"/>
                </a:lnTo>
                <a:lnTo>
                  <a:pt x="3048" y="-3047"/>
                </a:lnTo>
                <a:lnTo>
                  <a:pt x="762" y="-761"/>
                </a:lnTo>
                <a:lnTo>
                  <a:pt x="762" y="326136"/>
                </a:lnTo>
                <a:lnTo>
                  <a:pt x="1524" y="326898"/>
                </a:lnTo>
                <a:lnTo>
                  <a:pt x="2286" y="326898"/>
                </a:lnTo>
                <a:lnTo>
                  <a:pt x="3048" y="327660"/>
                </a:lnTo>
                <a:lnTo>
                  <a:pt x="4572" y="328422"/>
                </a:lnTo>
                <a:lnTo>
                  <a:pt x="6096" y="328422"/>
                </a:lnTo>
                <a:lnTo>
                  <a:pt x="7620" y="329184"/>
                </a:lnTo>
                <a:lnTo>
                  <a:pt x="21336" y="329184"/>
                </a:lnTo>
                <a:lnTo>
                  <a:pt x="23622" y="328422"/>
                </a:lnTo>
                <a:lnTo>
                  <a:pt x="24384" y="328422"/>
                </a:lnTo>
                <a:lnTo>
                  <a:pt x="25908" y="327660"/>
                </a:lnTo>
                <a:lnTo>
                  <a:pt x="26670" y="326898"/>
                </a:lnTo>
                <a:lnTo>
                  <a:pt x="27432" y="326898"/>
                </a:lnTo>
                <a:lnTo>
                  <a:pt x="28194" y="326136"/>
                </a:lnTo>
                <a:close/>
              </a:path>
              <a:path w="29210" h="329565">
                <a:moveTo>
                  <a:pt x="28956" y="323850"/>
                </a:moveTo>
                <a:lnTo>
                  <a:pt x="28956" y="762"/>
                </a:lnTo>
                <a:lnTo>
                  <a:pt x="28194" y="0"/>
                </a:lnTo>
                <a:lnTo>
                  <a:pt x="28194" y="325374"/>
                </a:lnTo>
                <a:lnTo>
                  <a:pt x="28956" y="32385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919468" y="608837"/>
            <a:ext cx="166370" cy="134620"/>
          </a:xfrm>
          <a:custGeom>
            <a:avLst/>
            <a:gdLst/>
            <a:ahLst/>
            <a:cxnLst/>
            <a:rect l="l" t="t" r="r" b="b"/>
            <a:pathLst>
              <a:path w="166370" h="134620">
                <a:moveTo>
                  <a:pt x="137811" y="23622"/>
                </a:moveTo>
                <a:lnTo>
                  <a:pt x="137811" y="0"/>
                </a:lnTo>
                <a:lnTo>
                  <a:pt x="100409" y="20"/>
                </a:lnTo>
                <a:lnTo>
                  <a:pt x="49702" y="7598"/>
                </a:lnTo>
                <a:lnTo>
                  <a:pt x="11295" y="34155"/>
                </a:lnTo>
                <a:lnTo>
                  <a:pt x="0" y="75274"/>
                </a:lnTo>
                <a:lnTo>
                  <a:pt x="1740" y="87243"/>
                </a:lnTo>
                <a:lnTo>
                  <a:pt x="6220" y="100120"/>
                </a:lnTo>
                <a:lnTo>
                  <a:pt x="12689" y="109670"/>
                </a:lnTo>
                <a:lnTo>
                  <a:pt x="23001" y="120128"/>
                </a:lnTo>
                <a:lnTo>
                  <a:pt x="29607" y="123932"/>
                </a:lnTo>
                <a:lnTo>
                  <a:pt x="29607" y="61722"/>
                </a:lnTo>
                <a:lnTo>
                  <a:pt x="31131" y="55626"/>
                </a:lnTo>
                <a:lnTo>
                  <a:pt x="34179" y="49530"/>
                </a:lnTo>
                <a:lnTo>
                  <a:pt x="36465" y="44196"/>
                </a:lnTo>
                <a:lnTo>
                  <a:pt x="41037" y="39624"/>
                </a:lnTo>
                <a:lnTo>
                  <a:pt x="83747" y="24187"/>
                </a:lnTo>
                <a:lnTo>
                  <a:pt x="97441" y="23647"/>
                </a:lnTo>
                <a:lnTo>
                  <a:pt x="137811" y="23622"/>
                </a:lnTo>
                <a:close/>
              </a:path>
              <a:path w="166370" h="134620">
                <a:moveTo>
                  <a:pt x="166005" y="126492"/>
                </a:moveTo>
                <a:lnTo>
                  <a:pt x="165997" y="-22126"/>
                </a:lnTo>
                <a:lnTo>
                  <a:pt x="160177" y="-59840"/>
                </a:lnTo>
                <a:lnTo>
                  <a:pt x="123785" y="-94576"/>
                </a:lnTo>
                <a:lnTo>
                  <a:pt x="85995" y="-99821"/>
                </a:lnTo>
                <a:lnTo>
                  <a:pt x="77979" y="-99782"/>
                </a:lnTo>
                <a:lnTo>
                  <a:pt x="35703" y="-89153"/>
                </a:lnTo>
                <a:lnTo>
                  <a:pt x="29607" y="-86867"/>
                </a:lnTo>
                <a:lnTo>
                  <a:pt x="24273" y="-84581"/>
                </a:lnTo>
                <a:lnTo>
                  <a:pt x="19701" y="-81533"/>
                </a:lnTo>
                <a:lnTo>
                  <a:pt x="15891" y="-79247"/>
                </a:lnTo>
                <a:lnTo>
                  <a:pt x="12081" y="-75437"/>
                </a:lnTo>
                <a:lnTo>
                  <a:pt x="10557" y="-73151"/>
                </a:lnTo>
                <a:lnTo>
                  <a:pt x="10557" y="-71627"/>
                </a:lnTo>
                <a:lnTo>
                  <a:pt x="9795" y="-69341"/>
                </a:lnTo>
                <a:lnTo>
                  <a:pt x="9795" y="-57149"/>
                </a:lnTo>
                <a:lnTo>
                  <a:pt x="10557" y="-55625"/>
                </a:lnTo>
                <a:lnTo>
                  <a:pt x="11319" y="-54863"/>
                </a:lnTo>
                <a:lnTo>
                  <a:pt x="11319" y="-54101"/>
                </a:lnTo>
                <a:lnTo>
                  <a:pt x="12081" y="-53339"/>
                </a:lnTo>
                <a:lnTo>
                  <a:pt x="13605" y="-53339"/>
                </a:lnTo>
                <a:lnTo>
                  <a:pt x="15129" y="-52577"/>
                </a:lnTo>
                <a:lnTo>
                  <a:pt x="17415" y="-52577"/>
                </a:lnTo>
                <a:lnTo>
                  <a:pt x="19701" y="-54101"/>
                </a:lnTo>
                <a:lnTo>
                  <a:pt x="27321" y="-58673"/>
                </a:lnTo>
                <a:lnTo>
                  <a:pt x="37989" y="-64007"/>
                </a:lnTo>
                <a:lnTo>
                  <a:pt x="43323" y="-67055"/>
                </a:lnTo>
                <a:lnTo>
                  <a:pt x="50181" y="-69341"/>
                </a:lnTo>
                <a:lnTo>
                  <a:pt x="58522" y="-71841"/>
                </a:lnTo>
                <a:lnTo>
                  <a:pt x="70308" y="-74452"/>
                </a:lnTo>
                <a:lnTo>
                  <a:pt x="83747" y="-75437"/>
                </a:lnTo>
                <a:lnTo>
                  <a:pt x="97441" y="-74387"/>
                </a:lnTo>
                <a:lnTo>
                  <a:pt x="132477" y="-50291"/>
                </a:lnTo>
                <a:lnTo>
                  <a:pt x="137811" y="-28193"/>
                </a:lnTo>
                <a:lnTo>
                  <a:pt x="137811" y="104159"/>
                </a:lnTo>
                <a:lnTo>
                  <a:pt x="140859" y="101346"/>
                </a:lnTo>
                <a:lnTo>
                  <a:pt x="140859" y="128016"/>
                </a:lnTo>
                <a:lnTo>
                  <a:pt x="142383" y="128778"/>
                </a:lnTo>
                <a:lnTo>
                  <a:pt x="143145" y="129540"/>
                </a:lnTo>
                <a:lnTo>
                  <a:pt x="144669" y="130302"/>
                </a:lnTo>
                <a:lnTo>
                  <a:pt x="146955" y="131064"/>
                </a:lnTo>
                <a:lnTo>
                  <a:pt x="160671" y="131064"/>
                </a:lnTo>
                <a:lnTo>
                  <a:pt x="163719" y="129540"/>
                </a:lnTo>
                <a:lnTo>
                  <a:pt x="165243" y="128016"/>
                </a:lnTo>
                <a:lnTo>
                  <a:pt x="166005" y="126492"/>
                </a:lnTo>
                <a:close/>
              </a:path>
              <a:path w="166370" h="134620">
                <a:moveTo>
                  <a:pt x="137811" y="104159"/>
                </a:moveTo>
                <a:lnTo>
                  <a:pt x="137811" y="23622"/>
                </a:lnTo>
                <a:lnTo>
                  <a:pt x="137756" y="73972"/>
                </a:lnTo>
                <a:lnTo>
                  <a:pt x="129320" y="82585"/>
                </a:lnTo>
                <a:lnTo>
                  <a:pt x="97638" y="105139"/>
                </a:lnTo>
                <a:lnTo>
                  <a:pt x="71904" y="109677"/>
                </a:lnTo>
                <a:lnTo>
                  <a:pt x="59862" y="107852"/>
                </a:lnTo>
                <a:lnTo>
                  <a:pt x="48461" y="102775"/>
                </a:lnTo>
                <a:lnTo>
                  <a:pt x="37130" y="93592"/>
                </a:lnTo>
                <a:lnTo>
                  <a:pt x="31440" y="82515"/>
                </a:lnTo>
                <a:lnTo>
                  <a:pt x="29607" y="68580"/>
                </a:lnTo>
                <a:lnTo>
                  <a:pt x="29607" y="123932"/>
                </a:lnTo>
                <a:lnTo>
                  <a:pt x="32915" y="125837"/>
                </a:lnTo>
                <a:lnTo>
                  <a:pt x="47499" y="131213"/>
                </a:lnTo>
                <a:lnTo>
                  <a:pt x="59541" y="133385"/>
                </a:lnTo>
                <a:lnTo>
                  <a:pt x="73368" y="134103"/>
                </a:lnTo>
                <a:lnTo>
                  <a:pt x="85260" y="132940"/>
                </a:lnTo>
                <a:lnTo>
                  <a:pt x="97441" y="129720"/>
                </a:lnTo>
                <a:lnTo>
                  <a:pt x="110297" y="124276"/>
                </a:lnTo>
                <a:lnTo>
                  <a:pt x="120950" y="118061"/>
                </a:lnTo>
                <a:lnTo>
                  <a:pt x="131137" y="110318"/>
                </a:lnTo>
                <a:lnTo>
                  <a:pt x="137811" y="104159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230253" y="420623"/>
            <a:ext cx="142240" cy="319405"/>
          </a:xfrm>
          <a:custGeom>
            <a:avLst/>
            <a:gdLst/>
            <a:ahLst/>
            <a:cxnLst/>
            <a:rect l="l" t="t" r="r" b="b"/>
            <a:pathLst>
              <a:path w="142239" h="319405">
                <a:moveTo>
                  <a:pt x="39624" y="116585"/>
                </a:moveTo>
                <a:lnTo>
                  <a:pt x="39624" y="92201"/>
                </a:lnTo>
                <a:lnTo>
                  <a:pt x="6096" y="92201"/>
                </a:lnTo>
                <a:lnTo>
                  <a:pt x="5334" y="92963"/>
                </a:lnTo>
                <a:lnTo>
                  <a:pt x="3810" y="92963"/>
                </a:lnTo>
                <a:lnTo>
                  <a:pt x="2286" y="94487"/>
                </a:lnTo>
                <a:lnTo>
                  <a:pt x="2286" y="95249"/>
                </a:lnTo>
                <a:lnTo>
                  <a:pt x="1524" y="96773"/>
                </a:lnTo>
                <a:lnTo>
                  <a:pt x="762" y="97535"/>
                </a:lnTo>
                <a:lnTo>
                  <a:pt x="762" y="100583"/>
                </a:lnTo>
                <a:lnTo>
                  <a:pt x="0" y="102869"/>
                </a:lnTo>
                <a:lnTo>
                  <a:pt x="0" y="108965"/>
                </a:lnTo>
                <a:lnTo>
                  <a:pt x="762" y="111251"/>
                </a:lnTo>
                <a:lnTo>
                  <a:pt x="2286" y="113537"/>
                </a:lnTo>
                <a:lnTo>
                  <a:pt x="3048" y="115823"/>
                </a:lnTo>
                <a:lnTo>
                  <a:pt x="4572" y="116585"/>
                </a:lnTo>
                <a:lnTo>
                  <a:pt x="39624" y="116585"/>
                </a:lnTo>
                <a:close/>
              </a:path>
              <a:path w="142239" h="319405">
                <a:moveTo>
                  <a:pt x="140970" y="12953"/>
                </a:moveTo>
                <a:lnTo>
                  <a:pt x="140970" y="-3048"/>
                </a:lnTo>
                <a:lnTo>
                  <a:pt x="139446" y="-6096"/>
                </a:lnTo>
                <a:lnTo>
                  <a:pt x="135636" y="-9906"/>
                </a:lnTo>
                <a:lnTo>
                  <a:pt x="132588" y="-10668"/>
                </a:lnTo>
                <a:lnTo>
                  <a:pt x="130302" y="-12192"/>
                </a:lnTo>
                <a:lnTo>
                  <a:pt x="126492" y="-12954"/>
                </a:lnTo>
                <a:lnTo>
                  <a:pt x="121158" y="-14478"/>
                </a:lnTo>
                <a:lnTo>
                  <a:pt x="110490" y="-16002"/>
                </a:lnTo>
                <a:lnTo>
                  <a:pt x="63849" y="-4314"/>
                </a:lnTo>
                <a:lnTo>
                  <a:pt x="43268" y="29737"/>
                </a:lnTo>
                <a:lnTo>
                  <a:pt x="39624" y="67817"/>
                </a:lnTo>
                <a:lnTo>
                  <a:pt x="39624" y="315467"/>
                </a:lnTo>
                <a:lnTo>
                  <a:pt x="40386" y="316229"/>
                </a:lnTo>
                <a:lnTo>
                  <a:pt x="40386" y="316991"/>
                </a:lnTo>
                <a:lnTo>
                  <a:pt x="41348" y="317092"/>
                </a:lnTo>
                <a:lnTo>
                  <a:pt x="42672" y="317753"/>
                </a:lnTo>
                <a:lnTo>
                  <a:pt x="43434" y="318515"/>
                </a:lnTo>
                <a:lnTo>
                  <a:pt x="44958" y="318515"/>
                </a:lnTo>
                <a:lnTo>
                  <a:pt x="47244" y="319277"/>
                </a:lnTo>
                <a:lnTo>
                  <a:pt x="60960" y="319277"/>
                </a:lnTo>
                <a:lnTo>
                  <a:pt x="62484" y="318515"/>
                </a:lnTo>
                <a:lnTo>
                  <a:pt x="64008" y="318515"/>
                </a:lnTo>
                <a:lnTo>
                  <a:pt x="64770" y="317753"/>
                </a:lnTo>
                <a:lnTo>
                  <a:pt x="66294" y="316991"/>
                </a:lnTo>
                <a:lnTo>
                  <a:pt x="67056" y="316991"/>
                </a:lnTo>
                <a:lnTo>
                  <a:pt x="67056" y="316229"/>
                </a:lnTo>
                <a:lnTo>
                  <a:pt x="67818" y="315467"/>
                </a:lnTo>
                <a:lnTo>
                  <a:pt x="67823" y="65432"/>
                </a:lnTo>
                <a:lnTo>
                  <a:pt x="68449" y="51609"/>
                </a:lnTo>
                <a:lnTo>
                  <a:pt x="70104" y="40385"/>
                </a:lnTo>
                <a:lnTo>
                  <a:pt x="70866" y="32765"/>
                </a:lnTo>
                <a:lnTo>
                  <a:pt x="73152" y="26669"/>
                </a:lnTo>
                <a:lnTo>
                  <a:pt x="76200" y="22097"/>
                </a:lnTo>
                <a:lnTo>
                  <a:pt x="78486" y="17525"/>
                </a:lnTo>
                <a:lnTo>
                  <a:pt x="82296" y="13715"/>
                </a:lnTo>
                <a:lnTo>
                  <a:pt x="86868" y="11429"/>
                </a:lnTo>
                <a:lnTo>
                  <a:pt x="91440" y="9905"/>
                </a:lnTo>
                <a:lnTo>
                  <a:pt x="97536" y="8381"/>
                </a:lnTo>
                <a:lnTo>
                  <a:pt x="108966" y="8381"/>
                </a:lnTo>
                <a:lnTo>
                  <a:pt x="120396" y="10667"/>
                </a:lnTo>
                <a:lnTo>
                  <a:pt x="123444" y="11429"/>
                </a:lnTo>
                <a:lnTo>
                  <a:pt x="125730" y="12191"/>
                </a:lnTo>
                <a:lnTo>
                  <a:pt x="128778" y="12953"/>
                </a:lnTo>
                <a:lnTo>
                  <a:pt x="130302" y="14477"/>
                </a:lnTo>
                <a:lnTo>
                  <a:pt x="132588" y="15239"/>
                </a:lnTo>
                <a:lnTo>
                  <a:pt x="134112" y="16001"/>
                </a:lnTo>
                <a:lnTo>
                  <a:pt x="138684" y="16001"/>
                </a:lnTo>
                <a:lnTo>
                  <a:pt x="140208" y="14477"/>
                </a:lnTo>
                <a:lnTo>
                  <a:pt x="140208" y="13715"/>
                </a:lnTo>
                <a:lnTo>
                  <a:pt x="140970" y="12953"/>
                </a:lnTo>
                <a:close/>
              </a:path>
              <a:path w="142239" h="319405">
                <a:moveTo>
                  <a:pt x="128016" y="108965"/>
                </a:moveTo>
                <a:lnTo>
                  <a:pt x="128016" y="100583"/>
                </a:lnTo>
                <a:lnTo>
                  <a:pt x="127254" y="99059"/>
                </a:lnTo>
                <a:lnTo>
                  <a:pt x="127254" y="97535"/>
                </a:lnTo>
                <a:lnTo>
                  <a:pt x="126492" y="96773"/>
                </a:lnTo>
                <a:lnTo>
                  <a:pt x="125730" y="95249"/>
                </a:lnTo>
                <a:lnTo>
                  <a:pt x="123444" y="92963"/>
                </a:lnTo>
                <a:lnTo>
                  <a:pt x="122682" y="92963"/>
                </a:lnTo>
                <a:lnTo>
                  <a:pt x="121920" y="92201"/>
                </a:lnTo>
                <a:lnTo>
                  <a:pt x="67818" y="92201"/>
                </a:lnTo>
                <a:lnTo>
                  <a:pt x="67818" y="116585"/>
                </a:lnTo>
                <a:lnTo>
                  <a:pt x="122682" y="116585"/>
                </a:lnTo>
                <a:lnTo>
                  <a:pt x="124968" y="115823"/>
                </a:lnTo>
                <a:lnTo>
                  <a:pt x="125730" y="113537"/>
                </a:lnTo>
                <a:lnTo>
                  <a:pt x="127254" y="111251"/>
                </a:lnTo>
                <a:lnTo>
                  <a:pt x="128016" y="108965"/>
                </a:lnTo>
                <a:close/>
              </a:path>
              <a:path w="142239" h="319405">
                <a:moveTo>
                  <a:pt x="141732" y="9143"/>
                </a:moveTo>
                <a:lnTo>
                  <a:pt x="141732" y="1523"/>
                </a:lnTo>
                <a:lnTo>
                  <a:pt x="140970" y="0"/>
                </a:lnTo>
                <a:lnTo>
                  <a:pt x="140970" y="10667"/>
                </a:lnTo>
                <a:lnTo>
                  <a:pt x="141732" y="9143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388094" y="539495"/>
            <a:ext cx="166370" cy="203835"/>
          </a:xfrm>
          <a:custGeom>
            <a:avLst/>
            <a:gdLst/>
            <a:ahLst/>
            <a:cxnLst/>
            <a:rect l="l" t="t" r="r" b="b"/>
            <a:pathLst>
              <a:path w="166370" h="203834">
                <a:moveTo>
                  <a:pt x="137053" y="92963"/>
                </a:moveTo>
                <a:lnTo>
                  <a:pt x="137053" y="69341"/>
                </a:lnTo>
                <a:lnTo>
                  <a:pt x="115717" y="69349"/>
                </a:lnTo>
                <a:lnTo>
                  <a:pt x="64945" y="73344"/>
                </a:lnTo>
                <a:lnTo>
                  <a:pt x="27144" y="87504"/>
                </a:lnTo>
                <a:lnTo>
                  <a:pt x="3259" y="117548"/>
                </a:lnTo>
                <a:lnTo>
                  <a:pt x="0" y="144557"/>
                </a:lnTo>
                <a:lnTo>
                  <a:pt x="1688" y="156552"/>
                </a:lnTo>
                <a:lnTo>
                  <a:pt x="5968" y="169442"/>
                </a:lnTo>
                <a:lnTo>
                  <a:pt x="12441" y="178998"/>
                </a:lnTo>
                <a:lnTo>
                  <a:pt x="22979" y="189451"/>
                </a:lnTo>
                <a:lnTo>
                  <a:pt x="29611" y="193276"/>
                </a:lnTo>
                <a:lnTo>
                  <a:pt x="29611" y="131063"/>
                </a:lnTo>
                <a:lnTo>
                  <a:pt x="31135" y="124967"/>
                </a:lnTo>
                <a:lnTo>
                  <a:pt x="72466" y="94970"/>
                </a:lnTo>
                <a:lnTo>
                  <a:pt x="97409" y="92989"/>
                </a:lnTo>
                <a:lnTo>
                  <a:pt x="137053" y="92963"/>
                </a:lnTo>
                <a:close/>
              </a:path>
              <a:path w="166370" h="203834">
                <a:moveTo>
                  <a:pt x="9799" y="9905"/>
                </a:moveTo>
                <a:lnTo>
                  <a:pt x="9799" y="0"/>
                </a:lnTo>
                <a:lnTo>
                  <a:pt x="9037" y="3047"/>
                </a:lnTo>
                <a:lnTo>
                  <a:pt x="9037" y="7619"/>
                </a:lnTo>
                <a:lnTo>
                  <a:pt x="9799" y="9905"/>
                </a:lnTo>
                <a:close/>
              </a:path>
              <a:path w="166370" h="203834">
                <a:moveTo>
                  <a:pt x="166009" y="195833"/>
                </a:moveTo>
                <a:lnTo>
                  <a:pt x="165493" y="36689"/>
                </a:lnTo>
                <a:lnTo>
                  <a:pt x="155341" y="-100"/>
                </a:lnTo>
                <a:lnTo>
                  <a:pt x="112874" y="-27835"/>
                </a:lnTo>
                <a:lnTo>
                  <a:pt x="85999" y="-30480"/>
                </a:lnTo>
                <a:lnTo>
                  <a:pt x="77952" y="-30437"/>
                </a:lnTo>
                <a:lnTo>
                  <a:pt x="34945" y="-19812"/>
                </a:lnTo>
                <a:lnTo>
                  <a:pt x="24277" y="-15240"/>
                </a:lnTo>
                <a:lnTo>
                  <a:pt x="9799" y="-2286"/>
                </a:lnTo>
                <a:lnTo>
                  <a:pt x="9799" y="12191"/>
                </a:lnTo>
                <a:lnTo>
                  <a:pt x="10561" y="13715"/>
                </a:lnTo>
                <a:lnTo>
                  <a:pt x="10561" y="14477"/>
                </a:lnTo>
                <a:lnTo>
                  <a:pt x="12085" y="16001"/>
                </a:lnTo>
                <a:lnTo>
                  <a:pt x="13609" y="16001"/>
                </a:lnTo>
                <a:lnTo>
                  <a:pt x="14371" y="16763"/>
                </a:lnTo>
                <a:lnTo>
                  <a:pt x="17419" y="16763"/>
                </a:lnTo>
                <a:lnTo>
                  <a:pt x="19705" y="15239"/>
                </a:lnTo>
                <a:lnTo>
                  <a:pt x="27325" y="10667"/>
                </a:lnTo>
                <a:lnTo>
                  <a:pt x="38003" y="5327"/>
                </a:lnTo>
                <a:lnTo>
                  <a:pt x="43327" y="2285"/>
                </a:lnTo>
                <a:lnTo>
                  <a:pt x="50185" y="0"/>
                </a:lnTo>
                <a:lnTo>
                  <a:pt x="58526" y="-2499"/>
                </a:lnTo>
                <a:lnTo>
                  <a:pt x="70312" y="-5110"/>
                </a:lnTo>
                <a:lnTo>
                  <a:pt x="83751" y="-6095"/>
                </a:lnTo>
                <a:lnTo>
                  <a:pt x="97461" y="-5041"/>
                </a:lnTo>
                <a:lnTo>
                  <a:pt x="108859" y="-2286"/>
                </a:lnTo>
                <a:lnTo>
                  <a:pt x="115717" y="0"/>
                </a:lnTo>
                <a:lnTo>
                  <a:pt x="121082" y="3847"/>
                </a:lnTo>
                <a:lnTo>
                  <a:pt x="124861" y="8381"/>
                </a:lnTo>
                <a:lnTo>
                  <a:pt x="129433" y="12953"/>
                </a:lnTo>
                <a:lnTo>
                  <a:pt x="132481" y="19049"/>
                </a:lnTo>
                <a:lnTo>
                  <a:pt x="134767" y="25907"/>
                </a:lnTo>
                <a:lnTo>
                  <a:pt x="136291" y="33527"/>
                </a:lnTo>
                <a:lnTo>
                  <a:pt x="137053" y="41147"/>
                </a:lnTo>
                <a:lnTo>
                  <a:pt x="137053" y="174200"/>
                </a:lnTo>
                <a:lnTo>
                  <a:pt x="140863" y="170687"/>
                </a:lnTo>
                <a:lnTo>
                  <a:pt x="140863" y="197357"/>
                </a:lnTo>
                <a:lnTo>
                  <a:pt x="142387" y="198119"/>
                </a:lnTo>
                <a:lnTo>
                  <a:pt x="143149" y="198881"/>
                </a:lnTo>
                <a:lnTo>
                  <a:pt x="146197" y="200405"/>
                </a:lnTo>
                <a:lnTo>
                  <a:pt x="159913" y="200405"/>
                </a:lnTo>
                <a:lnTo>
                  <a:pt x="162199" y="199643"/>
                </a:lnTo>
                <a:lnTo>
                  <a:pt x="162961" y="198881"/>
                </a:lnTo>
                <a:lnTo>
                  <a:pt x="164485" y="198119"/>
                </a:lnTo>
                <a:lnTo>
                  <a:pt x="165247" y="197357"/>
                </a:lnTo>
                <a:lnTo>
                  <a:pt x="166009" y="195833"/>
                </a:lnTo>
                <a:close/>
              </a:path>
              <a:path w="166370" h="203834">
                <a:moveTo>
                  <a:pt x="137053" y="174200"/>
                </a:moveTo>
                <a:lnTo>
                  <a:pt x="137053" y="92963"/>
                </a:lnTo>
                <a:lnTo>
                  <a:pt x="129098" y="151727"/>
                </a:lnTo>
                <a:lnTo>
                  <a:pt x="120226" y="159641"/>
                </a:lnTo>
                <a:lnTo>
                  <a:pt x="109922" y="167126"/>
                </a:lnTo>
                <a:lnTo>
                  <a:pt x="97461" y="174552"/>
                </a:lnTo>
                <a:lnTo>
                  <a:pt x="85531" y="177925"/>
                </a:lnTo>
                <a:lnTo>
                  <a:pt x="71621" y="179013"/>
                </a:lnTo>
                <a:lnTo>
                  <a:pt x="59425" y="177177"/>
                </a:lnTo>
                <a:lnTo>
                  <a:pt x="48186" y="172145"/>
                </a:lnTo>
                <a:lnTo>
                  <a:pt x="36884" y="163104"/>
                </a:lnTo>
                <a:lnTo>
                  <a:pt x="31429" y="151967"/>
                </a:lnTo>
                <a:lnTo>
                  <a:pt x="29611" y="137921"/>
                </a:lnTo>
                <a:lnTo>
                  <a:pt x="29611" y="193276"/>
                </a:lnTo>
                <a:lnTo>
                  <a:pt x="32890" y="195168"/>
                </a:lnTo>
                <a:lnTo>
                  <a:pt x="47454" y="200543"/>
                </a:lnTo>
                <a:lnTo>
                  <a:pt x="59503" y="202724"/>
                </a:lnTo>
                <a:lnTo>
                  <a:pt x="73304" y="203446"/>
                </a:lnTo>
                <a:lnTo>
                  <a:pt x="85212" y="202280"/>
                </a:lnTo>
                <a:lnTo>
                  <a:pt x="97461" y="198963"/>
                </a:lnTo>
                <a:lnTo>
                  <a:pt x="110158" y="193372"/>
                </a:lnTo>
                <a:lnTo>
                  <a:pt x="121082" y="187188"/>
                </a:lnTo>
                <a:lnTo>
                  <a:pt x="131269" y="179532"/>
                </a:lnTo>
                <a:lnTo>
                  <a:pt x="137053" y="17420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629541" y="515112"/>
            <a:ext cx="307975" cy="224790"/>
          </a:xfrm>
          <a:custGeom>
            <a:avLst/>
            <a:gdLst/>
            <a:ahLst/>
            <a:cxnLst/>
            <a:rect l="l" t="t" r="r" b="b"/>
            <a:pathLst>
              <a:path w="307975" h="224790">
                <a:moveTo>
                  <a:pt x="762" y="221742"/>
                </a:moveTo>
                <a:lnTo>
                  <a:pt x="762" y="0"/>
                </a:lnTo>
                <a:lnTo>
                  <a:pt x="0" y="1524"/>
                </a:lnTo>
                <a:lnTo>
                  <a:pt x="0" y="220980"/>
                </a:lnTo>
                <a:lnTo>
                  <a:pt x="762" y="221742"/>
                </a:lnTo>
                <a:close/>
              </a:path>
              <a:path w="307975" h="224790">
                <a:moveTo>
                  <a:pt x="307848" y="219456"/>
                </a:moveTo>
                <a:lnTo>
                  <a:pt x="307442" y="72532"/>
                </a:lnTo>
                <a:lnTo>
                  <a:pt x="294564" y="26235"/>
                </a:lnTo>
                <a:lnTo>
                  <a:pt x="261364" y="-2046"/>
                </a:lnTo>
                <a:lnTo>
                  <a:pt x="235458" y="-6095"/>
                </a:lnTo>
                <a:lnTo>
                  <a:pt x="229362" y="-6095"/>
                </a:lnTo>
                <a:lnTo>
                  <a:pt x="191174" y="10189"/>
                </a:lnTo>
                <a:lnTo>
                  <a:pt x="161544" y="38100"/>
                </a:lnTo>
                <a:lnTo>
                  <a:pt x="159258" y="32004"/>
                </a:lnTo>
                <a:lnTo>
                  <a:pt x="132588" y="2286"/>
                </a:lnTo>
                <a:lnTo>
                  <a:pt x="92757" y="-6039"/>
                </a:lnTo>
                <a:lnTo>
                  <a:pt x="82324" y="-4487"/>
                </a:lnTo>
                <a:lnTo>
                  <a:pt x="46766" y="14474"/>
                </a:lnTo>
                <a:lnTo>
                  <a:pt x="26670" y="33528"/>
                </a:lnTo>
                <a:lnTo>
                  <a:pt x="26670" y="0"/>
                </a:lnTo>
                <a:lnTo>
                  <a:pt x="25908" y="-761"/>
                </a:lnTo>
                <a:lnTo>
                  <a:pt x="25146" y="-761"/>
                </a:lnTo>
                <a:lnTo>
                  <a:pt x="23622" y="-2285"/>
                </a:lnTo>
                <a:lnTo>
                  <a:pt x="22098" y="-2285"/>
                </a:lnTo>
                <a:lnTo>
                  <a:pt x="20574" y="-3047"/>
                </a:lnTo>
                <a:lnTo>
                  <a:pt x="6858" y="-3047"/>
                </a:lnTo>
                <a:lnTo>
                  <a:pt x="5334" y="-2285"/>
                </a:lnTo>
                <a:lnTo>
                  <a:pt x="3810" y="-2285"/>
                </a:lnTo>
                <a:lnTo>
                  <a:pt x="3048" y="-1523"/>
                </a:lnTo>
                <a:lnTo>
                  <a:pt x="1524" y="-761"/>
                </a:lnTo>
                <a:lnTo>
                  <a:pt x="762" y="-761"/>
                </a:lnTo>
                <a:lnTo>
                  <a:pt x="762" y="222504"/>
                </a:lnTo>
                <a:lnTo>
                  <a:pt x="1524" y="222504"/>
                </a:lnTo>
                <a:lnTo>
                  <a:pt x="3048" y="223266"/>
                </a:lnTo>
                <a:lnTo>
                  <a:pt x="3810" y="224028"/>
                </a:lnTo>
                <a:lnTo>
                  <a:pt x="5334" y="224028"/>
                </a:lnTo>
                <a:lnTo>
                  <a:pt x="7620" y="224790"/>
                </a:lnTo>
                <a:lnTo>
                  <a:pt x="21336" y="224790"/>
                </a:lnTo>
                <a:lnTo>
                  <a:pt x="22860" y="224028"/>
                </a:lnTo>
                <a:lnTo>
                  <a:pt x="24384" y="224028"/>
                </a:lnTo>
                <a:lnTo>
                  <a:pt x="25146" y="223266"/>
                </a:lnTo>
                <a:lnTo>
                  <a:pt x="26670" y="222504"/>
                </a:lnTo>
                <a:lnTo>
                  <a:pt x="27432" y="222504"/>
                </a:lnTo>
                <a:lnTo>
                  <a:pt x="27432" y="221742"/>
                </a:lnTo>
                <a:lnTo>
                  <a:pt x="28194" y="220980"/>
                </a:lnTo>
                <a:lnTo>
                  <a:pt x="28194" y="218694"/>
                </a:lnTo>
                <a:lnTo>
                  <a:pt x="31592" y="59836"/>
                </a:lnTo>
                <a:lnTo>
                  <a:pt x="68651" y="25246"/>
                </a:lnTo>
                <a:lnTo>
                  <a:pt x="92202" y="18288"/>
                </a:lnTo>
                <a:lnTo>
                  <a:pt x="100584" y="18288"/>
                </a:lnTo>
                <a:lnTo>
                  <a:pt x="133283" y="46879"/>
                </a:lnTo>
                <a:lnTo>
                  <a:pt x="139446" y="86106"/>
                </a:lnTo>
                <a:lnTo>
                  <a:pt x="139446" y="219456"/>
                </a:lnTo>
                <a:lnTo>
                  <a:pt x="140208" y="220980"/>
                </a:lnTo>
                <a:lnTo>
                  <a:pt x="140208" y="221742"/>
                </a:lnTo>
                <a:lnTo>
                  <a:pt x="140970" y="222504"/>
                </a:lnTo>
                <a:lnTo>
                  <a:pt x="141732" y="222504"/>
                </a:lnTo>
                <a:lnTo>
                  <a:pt x="142494" y="223266"/>
                </a:lnTo>
                <a:lnTo>
                  <a:pt x="144018" y="224028"/>
                </a:lnTo>
                <a:lnTo>
                  <a:pt x="145542" y="224028"/>
                </a:lnTo>
                <a:lnTo>
                  <a:pt x="147066" y="224790"/>
                </a:lnTo>
                <a:lnTo>
                  <a:pt x="160782" y="224790"/>
                </a:lnTo>
                <a:lnTo>
                  <a:pt x="162306" y="224028"/>
                </a:lnTo>
                <a:lnTo>
                  <a:pt x="163830" y="224028"/>
                </a:lnTo>
                <a:lnTo>
                  <a:pt x="164592" y="223266"/>
                </a:lnTo>
                <a:lnTo>
                  <a:pt x="166116" y="222504"/>
                </a:lnTo>
                <a:lnTo>
                  <a:pt x="166878" y="222504"/>
                </a:lnTo>
                <a:lnTo>
                  <a:pt x="166878" y="221742"/>
                </a:lnTo>
                <a:lnTo>
                  <a:pt x="167640" y="220980"/>
                </a:lnTo>
                <a:lnTo>
                  <a:pt x="167640" y="218694"/>
                </a:lnTo>
                <a:lnTo>
                  <a:pt x="171195" y="59648"/>
                </a:lnTo>
                <a:lnTo>
                  <a:pt x="208467" y="25246"/>
                </a:lnTo>
                <a:lnTo>
                  <a:pt x="232410" y="18288"/>
                </a:lnTo>
                <a:lnTo>
                  <a:pt x="240030" y="18288"/>
                </a:lnTo>
                <a:lnTo>
                  <a:pt x="273058" y="46756"/>
                </a:lnTo>
                <a:lnTo>
                  <a:pt x="278892" y="86106"/>
                </a:lnTo>
                <a:lnTo>
                  <a:pt x="278892" y="219456"/>
                </a:lnTo>
                <a:lnTo>
                  <a:pt x="279654" y="220980"/>
                </a:lnTo>
                <a:lnTo>
                  <a:pt x="279654" y="221742"/>
                </a:lnTo>
                <a:lnTo>
                  <a:pt x="280416" y="222504"/>
                </a:lnTo>
                <a:lnTo>
                  <a:pt x="281178" y="222504"/>
                </a:lnTo>
                <a:lnTo>
                  <a:pt x="281940" y="223266"/>
                </a:lnTo>
                <a:lnTo>
                  <a:pt x="283464" y="224028"/>
                </a:lnTo>
                <a:lnTo>
                  <a:pt x="284988" y="224028"/>
                </a:lnTo>
                <a:lnTo>
                  <a:pt x="286512" y="224790"/>
                </a:lnTo>
                <a:lnTo>
                  <a:pt x="300298" y="224766"/>
                </a:lnTo>
                <a:lnTo>
                  <a:pt x="302514" y="224028"/>
                </a:lnTo>
                <a:lnTo>
                  <a:pt x="303276" y="224028"/>
                </a:lnTo>
                <a:lnTo>
                  <a:pt x="304800" y="223266"/>
                </a:lnTo>
                <a:lnTo>
                  <a:pt x="305562" y="222504"/>
                </a:lnTo>
                <a:lnTo>
                  <a:pt x="306324" y="222504"/>
                </a:lnTo>
                <a:lnTo>
                  <a:pt x="307086" y="221742"/>
                </a:lnTo>
                <a:lnTo>
                  <a:pt x="307086" y="220980"/>
                </a:lnTo>
                <a:lnTo>
                  <a:pt x="307848" y="219456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008255" y="425958"/>
            <a:ext cx="33020" cy="314325"/>
          </a:xfrm>
          <a:custGeom>
            <a:avLst/>
            <a:gdLst/>
            <a:ahLst/>
            <a:cxnLst/>
            <a:rect l="l" t="t" r="r" b="b"/>
            <a:pathLst>
              <a:path w="33020" h="314325">
                <a:moveTo>
                  <a:pt x="5333" y="310896"/>
                </a:moveTo>
                <a:lnTo>
                  <a:pt x="5333" y="89154"/>
                </a:lnTo>
                <a:lnTo>
                  <a:pt x="4571" y="90678"/>
                </a:lnTo>
                <a:lnTo>
                  <a:pt x="4571" y="310134"/>
                </a:lnTo>
                <a:lnTo>
                  <a:pt x="5333" y="310896"/>
                </a:lnTo>
                <a:close/>
              </a:path>
              <a:path w="33020" h="314325">
                <a:moveTo>
                  <a:pt x="32765" y="310134"/>
                </a:moveTo>
                <a:lnTo>
                  <a:pt x="32765" y="90678"/>
                </a:lnTo>
                <a:lnTo>
                  <a:pt x="32003" y="89154"/>
                </a:lnTo>
                <a:lnTo>
                  <a:pt x="31241" y="88392"/>
                </a:lnTo>
                <a:lnTo>
                  <a:pt x="30479" y="88392"/>
                </a:lnTo>
                <a:lnTo>
                  <a:pt x="28955" y="86868"/>
                </a:lnTo>
                <a:lnTo>
                  <a:pt x="27431" y="86868"/>
                </a:lnTo>
                <a:lnTo>
                  <a:pt x="25145" y="86106"/>
                </a:lnTo>
                <a:lnTo>
                  <a:pt x="11429" y="86106"/>
                </a:lnTo>
                <a:lnTo>
                  <a:pt x="9905" y="86868"/>
                </a:lnTo>
                <a:lnTo>
                  <a:pt x="8381" y="86868"/>
                </a:lnTo>
                <a:lnTo>
                  <a:pt x="7619" y="87630"/>
                </a:lnTo>
                <a:lnTo>
                  <a:pt x="6095" y="88392"/>
                </a:lnTo>
                <a:lnTo>
                  <a:pt x="5333" y="88392"/>
                </a:lnTo>
                <a:lnTo>
                  <a:pt x="5333" y="311658"/>
                </a:lnTo>
                <a:lnTo>
                  <a:pt x="6095" y="311658"/>
                </a:lnTo>
                <a:lnTo>
                  <a:pt x="7619" y="312420"/>
                </a:lnTo>
                <a:lnTo>
                  <a:pt x="8381" y="313182"/>
                </a:lnTo>
                <a:lnTo>
                  <a:pt x="9905" y="313182"/>
                </a:lnTo>
                <a:lnTo>
                  <a:pt x="11429" y="313944"/>
                </a:lnTo>
                <a:lnTo>
                  <a:pt x="25145" y="313944"/>
                </a:lnTo>
                <a:lnTo>
                  <a:pt x="27431" y="313182"/>
                </a:lnTo>
                <a:lnTo>
                  <a:pt x="28955" y="313182"/>
                </a:lnTo>
                <a:lnTo>
                  <a:pt x="30479" y="311658"/>
                </a:lnTo>
                <a:lnTo>
                  <a:pt x="31241" y="311658"/>
                </a:lnTo>
                <a:lnTo>
                  <a:pt x="32765" y="310134"/>
                </a:lnTo>
                <a:close/>
              </a:path>
              <a:path w="33020" h="314325">
                <a:moveTo>
                  <a:pt x="37337" y="26670"/>
                </a:moveTo>
                <a:lnTo>
                  <a:pt x="37337" y="11430"/>
                </a:lnTo>
                <a:lnTo>
                  <a:pt x="35813" y="6858"/>
                </a:lnTo>
                <a:lnTo>
                  <a:pt x="33527" y="3810"/>
                </a:lnTo>
                <a:lnTo>
                  <a:pt x="30479" y="1524"/>
                </a:lnTo>
                <a:lnTo>
                  <a:pt x="25907" y="0"/>
                </a:lnTo>
                <a:lnTo>
                  <a:pt x="11429" y="0"/>
                </a:lnTo>
                <a:lnTo>
                  <a:pt x="6857" y="1524"/>
                </a:lnTo>
                <a:lnTo>
                  <a:pt x="3809" y="3810"/>
                </a:lnTo>
                <a:lnTo>
                  <a:pt x="1523" y="6858"/>
                </a:lnTo>
                <a:lnTo>
                  <a:pt x="0" y="12192"/>
                </a:lnTo>
                <a:lnTo>
                  <a:pt x="0" y="27432"/>
                </a:lnTo>
                <a:lnTo>
                  <a:pt x="1523" y="32766"/>
                </a:lnTo>
                <a:lnTo>
                  <a:pt x="6095" y="37338"/>
                </a:lnTo>
                <a:lnTo>
                  <a:pt x="11429" y="38862"/>
                </a:lnTo>
                <a:lnTo>
                  <a:pt x="25145" y="38862"/>
                </a:lnTo>
                <a:lnTo>
                  <a:pt x="30479" y="37338"/>
                </a:lnTo>
                <a:lnTo>
                  <a:pt x="35813" y="32004"/>
                </a:lnTo>
                <a:lnTo>
                  <a:pt x="37337" y="2667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116459" y="410718"/>
            <a:ext cx="29209" cy="329565"/>
          </a:xfrm>
          <a:custGeom>
            <a:avLst/>
            <a:gdLst/>
            <a:ahLst/>
            <a:cxnLst/>
            <a:rect l="l" t="t" r="r" b="b"/>
            <a:pathLst>
              <a:path w="29210" h="329565">
                <a:moveTo>
                  <a:pt x="762" y="325374"/>
                </a:moveTo>
                <a:lnTo>
                  <a:pt x="762" y="0"/>
                </a:lnTo>
                <a:lnTo>
                  <a:pt x="0" y="762"/>
                </a:lnTo>
                <a:lnTo>
                  <a:pt x="0" y="323850"/>
                </a:lnTo>
                <a:lnTo>
                  <a:pt x="762" y="325374"/>
                </a:lnTo>
                <a:close/>
              </a:path>
              <a:path w="29210" h="329565">
                <a:moveTo>
                  <a:pt x="28194" y="326136"/>
                </a:moveTo>
                <a:lnTo>
                  <a:pt x="28194" y="-761"/>
                </a:lnTo>
                <a:lnTo>
                  <a:pt x="25908" y="-3047"/>
                </a:lnTo>
                <a:lnTo>
                  <a:pt x="24384" y="-3809"/>
                </a:lnTo>
                <a:lnTo>
                  <a:pt x="21336" y="-3809"/>
                </a:lnTo>
                <a:lnTo>
                  <a:pt x="19812" y="-4571"/>
                </a:lnTo>
                <a:lnTo>
                  <a:pt x="9144" y="-4571"/>
                </a:lnTo>
                <a:lnTo>
                  <a:pt x="7620" y="-3809"/>
                </a:lnTo>
                <a:lnTo>
                  <a:pt x="4572" y="-3809"/>
                </a:lnTo>
                <a:lnTo>
                  <a:pt x="3048" y="-3047"/>
                </a:lnTo>
                <a:lnTo>
                  <a:pt x="762" y="-761"/>
                </a:lnTo>
                <a:lnTo>
                  <a:pt x="762" y="326136"/>
                </a:lnTo>
                <a:lnTo>
                  <a:pt x="1524" y="326898"/>
                </a:lnTo>
                <a:lnTo>
                  <a:pt x="2286" y="326898"/>
                </a:lnTo>
                <a:lnTo>
                  <a:pt x="3048" y="327660"/>
                </a:lnTo>
                <a:lnTo>
                  <a:pt x="4572" y="328422"/>
                </a:lnTo>
                <a:lnTo>
                  <a:pt x="6096" y="328422"/>
                </a:lnTo>
                <a:lnTo>
                  <a:pt x="7620" y="329184"/>
                </a:lnTo>
                <a:lnTo>
                  <a:pt x="21336" y="329184"/>
                </a:lnTo>
                <a:lnTo>
                  <a:pt x="23622" y="328422"/>
                </a:lnTo>
                <a:lnTo>
                  <a:pt x="24384" y="328422"/>
                </a:lnTo>
                <a:lnTo>
                  <a:pt x="25908" y="327660"/>
                </a:lnTo>
                <a:lnTo>
                  <a:pt x="26670" y="326898"/>
                </a:lnTo>
                <a:lnTo>
                  <a:pt x="27432" y="326898"/>
                </a:lnTo>
                <a:lnTo>
                  <a:pt x="28194" y="326136"/>
                </a:lnTo>
                <a:close/>
              </a:path>
              <a:path w="29210" h="329565">
                <a:moveTo>
                  <a:pt x="28956" y="323850"/>
                </a:moveTo>
                <a:lnTo>
                  <a:pt x="28956" y="762"/>
                </a:lnTo>
                <a:lnTo>
                  <a:pt x="28194" y="0"/>
                </a:lnTo>
                <a:lnTo>
                  <a:pt x="28194" y="325374"/>
                </a:lnTo>
                <a:lnTo>
                  <a:pt x="28956" y="32385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221615" y="409066"/>
            <a:ext cx="0" cy="328930"/>
          </a:xfrm>
          <a:custGeom>
            <a:avLst/>
            <a:gdLst/>
            <a:ahLst/>
            <a:cxnLst/>
            <a:rect l="l" t="t" r="r" b="b"/>
            <a:pathLst>
              <a:path h="328930">
                <a:moveTo>
                  <a:pt x="0" y="0"/>
                </a:moveTo>
                <a:lnTo>
                  <a:pt x="0" y="328549"/>
                </a:lnTo>
              </a:path>
            </a:pathLst>
          </a:custGeom>
          <a:ln w="3175">
            <a:solidFill>
              <a:srgbClr val="FFC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223012" y="408114"/>
            <a:ext cx="0" cy="330200"/>
          </a:xfrm>
          <a:custGeom>
            <a:avLst/>
            <a:gdLst/>
            <a:ahLst/>
            <a:cxnLst/>
            <a:rect l="l" t="t" r="r" b="b"/>
            <a:pathLst>
              <a:path h="330200">
                <a:moveTo>
                  <a:pt x="0" y="0"/>
                </a:moveTo>
                <a:lnTo>
                  <a:pt x="0" y="329819"/>
                </a:lnTo>
              </a:path>
            </a:pathLst>
          </a:custGeom>
          <a:ln w="3175">
            <a:solidFill>
              <a:srgbClr val="FFC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224282" y="407288"/>
            <a:ext cx="0" cy="331470"/>
          </a:xfrm>
          <a:custGeom>
            <a:avLst/>
            <a:gdLst/>
            <a:ahLst/>
            <a:cxnLst/>
            <a:rect l="l" t="t" r="r" b="b"/>
            <a:pathLst>
              <a:path h="331470">
                <a:moveTo>
                  <a:pt x="0" y="0"/>
                </a:moveTo>
                <a:lnTo>
                  <a:pt x="0" y="331470"/>
                </a:lnTo>
              </a:path>
            </a:pathLst>
          </a:custGeom>
          <a:ln w="3175">
            <a:solidFill>
              <a:srgbClr val="FFC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225552" y="406908"/>
            <a:ext cx="0" cy="332740"/>
          </a:xfrm>
          <a:custGeom>
            <a:avLst/>
            <a:gdLst/>
            <a:ahLst/>
            <a:cxnLst/>
            <a:rect l="l" t="t" r="r" b="b"/>
            <a:pathLst>
              <a:path h="332740">
                <a:moveTo>
                  <a:pt x="0" y="0"/>
                </a:moveTo>
                <a:lnTo>
                  <a:pt x="0" y="332231"/>
                </a:lnTo>
              </a:path>
            </a:pathLst>
          </a:custGeom>
          <a:ln w="3175">
            <a:solidFill>
              <a:srgbClr val="FFC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227457" y="406908"/>
            <a:ext cx="0" cy="332740"/>
          </a:xfrm>
          <a:custGeom>
            <a:avLst/>
            <a:gdLst/>
            <a:ahLst/>
            <a:cxnLst/>
            <a:rect l="l" t="t" r="r" b="b"/>
            <a:pathLst>
              <a:path h="332740">
                <a:moveTo>
                  <a:pt x="0" y="0"/>
                </a:moveTo>
                <a:lnTo>
                  <a:pt x="0" y="332655"/>
                </a:lnTo>
              </a:path>
            </a:pathLst>
          </a:custGeom>
          <a:ln w="3809">
            <a:solidFill>
              <a:srgbClr val="FFC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229362" y="406463"/>
            <a:ext cx="0" cy="334010"/>
          </a:xfrm>
          <a:custGeom>
            <a:avLst/>
            <a:gdLst/>
            <a:ahLst/>
            <a:cxnLst/>
            <a:rect l="l" t="t" r="r" b="b"/>
            <a:pathLst>
              <a:path h="334009">
                <a:moveTo>
                  <a:pt x="0" y="0"/>
                </a:moveTo>
                <a:lnTo>
                  <a:pt x="0" y="333438"/>
                </a:lnTo>
              </a:path>
            </a:pathLst>
          </a:custGeom>
          <a:ln w="3175">
            <a:solidFill>
              <a:srgbClr val="FFC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235077" y="406145"/>
            <a:ext cx="0" cy="334010"/>
          </a:xfrm>
          <a:custGeom>
            <a:avLst/>
            <a:gdLst/>
            <a:ahLst/>
            <a:cxnLst/>
            <a:rect l="l" t="t" r="r" b="b"/>
            <a:pathLst>
              <a:path h="334009">
                <a:moveTo>
                  <a:pt x="0" y="0"/>
                </a:moveTo>
                <a:lnTo>
                  <a:pt x="0" y="333755"/>
                </a:lnTo>
              </a:path>
            </a:pathLst>
          </a:custGeom>
          <a:ln w="11430">
            <a:solidFill>
              <a:srgbClr val="FFC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241427" y="406654"/>
            <a:ext cx="0" cy="333375"/>
          </a:xfrm>
          <a:custGeom>
            <a:avLst/>
            <a:gdLst/>
            <a:ahLst/>
            <a:cxnLst/>
            <a:rect l="l" t="t" r="r" b="b"/>
            <a:pathLst>
              <a:path h="333375">
                <a:moveTo>
                  <a:pt x="0" y="0"/>
                </a:moveTo>
                <a:lnTo>
                  <a:pt x="0" y="333248"/>
                </a:lnTo>
              </a:path>
            </a:pathLst>
          </a:custGeom>
          <a:ln w="3809">
            <a:solidFill>
              <a:srgbClr val="FFC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243332" y="406908"/>
            <a:ext cx="0" cy="332740"/>
          </a:xfrm>
          <a:custGeom>
            <a:avLst/>
            <a:gdLst/>
            <a:ahLst/>
            <a:cxnLst/>
            <a:rect l="l" t="t" r="r" b="b"/>
            <a:pathLst>
              <a:path h="332740">
                <a:moveTo>
                  <a:pt x="0" y="0"/>
                </a:moveTo>
                <a:lnTo>
                  <a:pt x="0" y="332422"/>
                </a:lnTo>
              </a:path>
            </a:pathLst>
          </a:custGeom>
          <a:ln w="3175">
            <a:solidFill>
              <a:srgbClr val="FFC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245237" y="406908"/>
            <a:ext cx="0" cy="332740"/>
          </a:xfrm>
          <a:custGeom>
            <a:avLst/>
            <a:gdLst/>
            <a:ahLst/>
            <a:cxnLst/>
            <a:rect l="l" t="t" r="r" b="b"/>
            <a:pathLst>
              <a:path h="332740">
                <a:moveTo>
                  <a:pt x="0" y="0"/>
                </a:moveTo>
                <a:lnTo>
                  <a:pt x="0" y="332231"/>
                </a:lnTo>
              </a:path>
            </a:pathLst>
          </a:custGeom>
          <a:ln w="3809">
            <a:solidFill>
              <a:srgbClr val="FFC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247142" y="408241"/>
            <a:ext cx="0" cy="329565"/>
          </a:xfrm>
          <a:custGeom>
            <a:avLst/>
            <a:gdLst/>
            <a:ahLst/>
            <a:cxnLst/>
            <a:rect l="l" t="t" r="r" b="b"/>
            <a:pathLst>
              <a:path h="329565">
                <a:moveTo>
                  <a:pt x="0" y="0"/>
                </a:moveTo>
                <a:lnTo>
                  <a:pt x="0" y="329565"/>
                </a:lnTo>
              </a:path>
            </a:pathLst>
          </a:custGeom>
          <a:ln w="3175">
            <a:solidFill>
              <a:srgbClr val="FFC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248666" y="409955"/>
            <a:ext cx="0" cy="327025"/>
          </a:xfrm>
          <a:custGeom>
            <a:avLst/>
            <a:gdLst/>
            <a:ahLst/>
            <a:cxnLst/>
            <a:rect l="l" t="t" r="r" b="b"/>
            <a:pathLst>
              <a:path h="327025">
                <a:moveTo>
                  <a:pt x="0" y="0"/>
                </a:moveTo>
                <a:lnTo>
                  <a:pt x="0" y="326898"/>
                </a:lnTo>
              </a:path>
            </a:pathLst>
          </a:custGeom>
          <a:ln w="3175">
            <a:solidFill>
              <a:srgbClr val="FFC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310208" y="509522"/>
            <a:ext cx="191135" cy="233679"/>
          </a:xfrm>
          <a:custGeom>
            <a:avLst/>
            <a:gdLst/>
            <a:ahLst/>
            <a:cxnLst/>
            <a:rect l="l" t="t" r="r" b="b"/>
            <a:pathLst>
              <a:path w="191135" h="233679">
                <a:moveTo>
                  <a:pt x="191048" y="111507"/>
                </a:moveTo>
                <a:lnTo>
                  <a:pt x="191048" y="105411"/>
                </a:lnTo>
                <a:lnTo>
                  <a:pt x="190945" y="93691"/>
                </a:lnTo>
                <a:lnTo>
                  <a:pt x="183906" y="55365"/>
                </a:lnTo>
                <a:lnTo>
                  <a:pt x="162014" y="21808"/>
                </a:lnTo>
                <a:lnTo>
                  <a:pt x="120508" y="1613"/>
                </a:lnTo>
                <a:lnTo>
                  <a:pt x="89733" y="0"/>
                </a:lnTo>
                <a:lnTo>
                  <a:pt x="78281" y="1942"/>
                </a:lnTo>
                <a:lnTo>
                  <a:pt x="42174" y="17351"/>
                </a:lnTo>
                <a:lnTo>
                  <a:pt x="16136" y="47464"/>
                </a:lnTo>
                <a:lnTo>
                  <a:pt x="2883" y="84374"/>
                </a:lnTo>
                <a:lnTo>
                  <a:pt x="0" y="126342"/>
                </a:lnTo>
                <a:lnTo>
                  <a:pt x="955" y="137922"/>
                </a:lnTo>
                <a:lnTo>
                  <a:pt x="10319" y="177046"/>
                </a:lnTo>
                <a:lnTo>
                  <a:pt x="30266" y="206899"/>
                </a:lnTo>
                <a:lnTo>
                  <a:pt x="30266" y="120651"/>
                </a:lnTo>
                <a:lnTo>
                  <a:pt x="31084" y="120651"/>
                </a:lnTo>
                <a:lnTo>
                  <a:pt x="31084" y="89579"/>
                </a:lnTo>
                <a:lnTo>
                  <a:pt x="33421" y="77813"/>
                </a:lnTo>
                <a:lnTo>
                  <a:pt x="53218" y="41644"/>
                </a:lnTo>
                <a:lnTo>
                  <a:pt x="88048" y="24817"/>
                </a:lnTo>
                <a:lnTo>
                  <a:pt x="103679" y="24044"/>
                </a:lnTo>
                <a:lnTo>
                  <a:pt x="116708" y="26035"/>
                </a:lnTo>
                <a:lnTo>
                  <a:pt x="148776" y="47206"/>
                </a:lnTo>
                <a:lnTo>
                  <a:pt x="162092" y="97029"/>
                </a:lnTo>
                <a:lnTo>
                  <a:pt x="162092" y="120651"/>
                </a:lnTo>
                <a:lnTo>
                  <a:pt x="180380" y="120651"/>
                </a:lnTo>
                <a:lnTo>
                  <a:pt x="183428" y="119127"/>
                </a:lnTo>
                <a:lnTo>
                  <a:pt x="186476" y="116841"/>
                </a:lnTo>
                <a:lnTo>
                  <a:pt x="189524" y="115317"/>
                </a:lnTo>
                <a:lnTo>
                  <a:pt x="191048" y="111507"/>
                </a:lnTo>
                <a:close/>
              </a:path>
              <a:path w="191135" h="233679">
                <a:moveTo>
                  <a:pt x="181142" y="212853"/>
                </a:moveTo>
                <a:lnTo>
                  <a:pt x="181142" y="193803"/>
                </a:lnTo>
                <a:lnTo>
                  <a:pt x="178856" y="191517"/>
                </a:lnTo>
                <a:lnTo>
                  <a:pt x="175046" y="191517"/>
                </a:lnTo>
                <a:lnTo>
                  <a:pt x="172583" y="192349"/>
                </a:lnTo>
                <a:lnTo>
                  <a:pt x="168950" y="193803"/>
                </a:lnTo>
                <a:lnTo>
                  <a:pt x="165140" y="196089"/>
                </a:lnTo>
                <a:lnTo>
                  <a:pt x="160568" y="197613"/>
                </a:lnTo>
                <a:lnTo>
                  <a:pt x="117943" y="207881"/>
                </a:lnTo>
                <a:lnTo>
                  <a:pt x="103109" y="208216"/>
                </a:lnTo>
                <a:lnTo>
                  <a:pt x="90753" y="207091"/>
                </a:lnTo>
                <a:lnTo>
                  <a:pt x="46517" y="182998"/>
                </a:lnTo>
                <a:lnTo>
                  <a:pt x="32529" y="146594"/>
                </a:lnTo>
                <a:lnTo>
                  <a:pt x="30266" y="120651"/>
                </a:lnTo>
                <a:lnTo>
                  <a:pt x="30266" y="206899"/>
                </a:lnTo>
                <a:lnTo>
                  <a:pt x="67979" y="228568"/>
                </a:lnTo>
                <a:lnTo>
                  <a:pt x="107367" y="233391"/>
                </a:lnTo>
                <a:lnTo>
                  <a:pt x="120253" y="232703"/>
                </a:lnTo>
                <a:lnTo>
                  <a:pt x="132374" y="231141"/>
                </a:lnTo>
                <a:lnTo>
                  <a:pt x="140756" y="229617"/>
                </a:lnTo>
                <a:lnTo>
                  <a:pt x="148376" y="227331"/>
                </a:lnTo>
                <a:lnTo>
                  <a:pt x="155234" y="225807"/>
                </a:lnTo>
                <a:lnTo>
                  <a:pt x="162092" y="223521"/>
                </a:lnTo>
                <a:lnTo>
                  <a:pt x="167426" y="221235"/>
                </a:lnTo>
                <a:lnTo>
                  <a:pt x="171236" y="219711"/>
                </a:lnTo>
                <a:lnTo>
                  <a:pt x="175808" y="217425"/>
                </a:lnTo>
                <a:lnTo>
                  <a:pt x="178094" y="215901"/>
                </a:lnTo>
                <a:lnTo>
                  <a:pt x="181142" y="212853"/>
                </a:lnTo>
                <a:close/>
              </a:path>
              <a:path w="191135" h="233679">
                <a:moveTo>
                  <a:pt x="162092" y="120651"/>
                </a:moveTo>
                <a:lnTo>
                  <a:pt x="162092" y="97029"/>
                </a:lnTo>
                <a:lnTo>
                  <a:pt x="31084" y="89579"/>
                </a:lnTo>
                <a:lnTo>
                  <a:pt x="31084" y="120651"/>
                </a:lnTo>
                <a:lnTo>
                  <a:pt x="162092" y="120651"/>
                </a:lnTo>
                <a:close/>
              </a:path>
              <a:path w="191135" h="233679">
                <a:moveTo>
                  <a:pt x="181904" y="211329"/>
                </a:moveTo>
                <a:lnTo>
                  <a:pt x="181904" y="195327"/>
                </a:lnTo>
                <a:lnTo>
                  <a:pt x="181142" y="194565"/>
                </a:lnTo>
                <a:lnTo>
                  <a:pt x="181142" y="212091"/>
                </a:lnTo>
                <a:lnTo>
                  <a:pt x="181904" y="211329"/>
                </a:lnTo>
                <a:close/>
              </a:path>
              <a:path w="191135" h="233679">
                <a:moveTo>
                  <a:pt x="182666" y="208281"/>
                </a:moveTo>
                <a:lnTo>
                  <a:pt x="182666" y="198375"/>
                </a:lnTo>
                <a:lnTo>
                  <a:pt x="181904" y="196851"/>
                </a:lnTo>
                <a:lnTo>
                  <a:pt x="181904" y="209805"/>
                </a:lnTo>
                <a:lnTo>
                  <a:pt x="182666" y="208281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640940" y="426730"/>
            <a:ext cx="244475" cy="315595"/>
          </a:xfrm>
          <a:custGeom>
            <a:avLst/>
            <a:gdLst/>
            <a:ahLst/>
            <a:cxnLst/>
            <a:rect l="l" t="t" r="r" b="b"/>
            <a:pathLst>
              <a:path w="244475" h="315595">
                <a:moveTo>
                  <a:pt x="244377" y="44185"/>
                </a:moveTo>
                <a:lnTo>
                  <a:pt x="244377" y="38851"/>
                </a:lnTo>
                <a:lnTo>
                  <a:pt x="243615" y="35803"/>
                </a:lnTo>
                <a:lnTo>
                  <a:pt x="232947" y="23611"/>
                </a:lnTo>
                <a:lnTo>
                  <a:pt x="225611" y="18697"/>
                </a:lnTo>
                <a:lnTo>
                  <a:pt x="189808" y="5051"/>
                </a:lnTo>
                <a:lnTo>
                  <a:pt x="149354" y="0"/>
                </a:lnTo>
                <a:lnTo>
                  <a:pt x="147603" y="40"/>
                </a:lnTo>
                <a:lnTo>
                  <a:pt x="98632" y="7631"/>
                </a:lnTo>
                <a:lnTo>
                  <a:pt x="56513" y="30329"/>
                </a:lnTo>
                <a:lnTo>
                  <a:pt x="28224" y="59982"/>
                </a:lnTo>
                <a:lnTo>
                  <a:pt x="10340" y="94775"/>
                </a:lnTo>
                <a:lnTo>
                  <a:pt x="1071" y="140103"/>
                </a:lnTo>
                <a:lnTo>
                  <a:pt x="0" y="170282"/>
                </a:lnTo>
                <a:lnTo>
                  <a:pt x="875" y="181842"/>
                </a:lnTo>
                <a:lnTo>
                  <a:pt x="8860" y="219196"/>
                </a:lnTo>
                <a:lnTo>
                  <a:pt x="25721" y="254865"/>
                </a:lnTo>
                <a:lnTo>
                  <a:pt x="31143" y="262219"/>
                </a:lnTo>
                <a:lnTo>
                  <a:pt x="31143" y="151340"/>
                </a:lnTo>
                <a:lnTo>
                  <a:pt x="32085" y="139305"/>
                </a:lnTo>
                <a:lnTo>
                  <a:pt x="40838" y="101051"/>
                </a:lnTo>
                <a:lnTo>
                  <a:pt x="67611" y="57151"/>
                </a:lnTo>
                <a:lnTo>
                  <a:pt x="99208" y="35247"/>
                </a:lnTo>
                <a:lnTo>
                  <a:pt x="149354" y="25913"/>
                </a:lnTo>
                <a:lnTo>
                  <a:pt x="162240" y="26576"/>
                </a:lnTo>
                <a:lnTo>
                  <a:pt x="199494" y="36027"/>
                </a:lnTo>
                <a:lnTo>
                  <a:pt x="227613" y="51043"/>
                </a:lnTo>
                <a:lnTo>
                  <a:pt x="232185" y="54091"/>
                </a:lnTo>
                <a:lnTo>
                  <a:pt x="235233" y="56377"/>
                </a:lnTo>
                <a:lnTo>
                  <a:pt x="238281" y="56377"/>
                </a:lnTo>
                <a:lnTo>
                  <a:pt x="239805" y="54853"/>
                </a:lnTo>
                <a:lnTo>
                  <a:pt x="241329" y="54091"/>
                </a:lnTo>
                <a:lnTo>
                  <a:pt x="242091" y="53329"/>
                </a:lnTo>
                <a:lnTo>
                  <a:pt x="242091" y="52567"/>
                </a:lnTo>
                <a:lnTo>
                  <a:pt x="243615" y="49519"/>
                </a:lnTo>
                <a:lnTo>
                  <a:pt x="243615" y="46471"/>
                </a:lnTo>
                <a:lnTo>
                  <a:pt x="244377" y="44185"/>
                </a:lnTo>
                <a:close/>
              </a:path>
              <a:path w="244475" h="315595">
                <a:moveTo>
                  <a:pt x="213897" y="302655"/>
                </a:moveTo>
                <a:lnTo>
                  <a:pt x="213897" y="172963"/>
                </a:lnTo>
                <a:lnTo>
                  <a:pt x="213616" y="272936"/>
                </a:lnTo>
                <a:lnTo>
                  <a:pt x="203380" y="277941"/>
                </a:lnTo>
                <a:lnTo>
                  <a:pt x="155223" y="288417"/>
                </a:lnTo>
                <a:lnTo>
                  <a:pt x="138535" y="288480"/>
                </a:lnTo>
                <a:lnTo>
                  <a:pt x="125712" y="287103"/>
                </a:lnTo>
                <a:lnTo>
                  <a:pt x="81305" y="268915"/>
                </a:lnTo>
                <a:lnTo>
                  <a:pt x="54571" y="241725"/>
                </a:lnTo>
                <a:lnTo>
                  <a:pt x="37021" y="203877"/>
                </a:lnTo>
                <a:lnTo>
                  <a:pt x="31143" y="151340"/>
                </a:lnTo>
                <a:lnTo>
                  <a:pt x="31143" y="262219"/>
                </a:lnTo>
                <a:lnTo>
                  <a:pt x="62219" y="291892"/>
                </a:lnTo>
                <a:lnTo>
                  <a:pt x="108442" y="311345"/>
                </a:lnTo>
                <a:lnTo>
                  <a:pt x="147603" y="315457"/>
                </a:lnTo>
                <a:lnTo>
                  <a:pt x="155223" y="315457"/>
                </a:lnTo>
                <a:lnTo>
                  <a:pt x="178083" y="313171"/>
                </a:lnTo>
                <a:lnTo>
                  <a:pt x="186465" y="311647"/>
                </a:lnTo>
                <a:lnTo>
                  <a:pt x="194085" y="309361"/>
                </a:lnTo>
                <a:lnTo>
                  <a:pt x="201705" y="307837"/>
                </a:lnTo>
                <a:lnTo>
                  <a:pt x="208563" y="304789"/>
                </a:lnTo>
                <a:lnTo>
                  <a:pt x="213897" y="302655"/>
                </a:lnTo>
                <a:close/>
              </a:path>
              <a:path w="244475" h="315595">
                <a:moveTo>
                  <a:pt x="242853" y="283453"/>
                </a:moveTo>
                <a:lnTo>
                  <a:pt x="242853" y="156199"/>
                </a:lnTo>
                <a:lnTo>
                  <a:pt x="242091" y="154675"/>
                </a:lnTo>
                <a:lnTo>
                  <a:pt x="241329" y="152389"/>
                </a:lnTo>
                <a:lnTo>
                  <a:pt x="237519" y="148579"/>
                </a:lnTo>
                <a:lnTo>
                  <a:pt x="234471" y="147055"/>
                </a:lnTo>
                <a:lnTo>
                  <a:pt x="133125" y="147055"/>
                </a:lnTo>
                <a:lnTo>
                  <a:pt x="131601" y="147817"/>
                </a:lnTo>
                <a:lnTo>
                  <a:pt x="130839" y="147817"/>
                </a:lnTo>
                <a:lnTo>
                  <a:pt x="130077" y="148579"/>
                </a:lnTo>
                <a:lnTo>
                  <a:pt x="129315" y="150103"/>
                </a:lnTo>
                <a:lnTo>
                  <a:pt x="129315" y="150865"/>
                </a:lnTo>
                <a:lnTo>
                  <a:pt x="127791" y="153913"/>
                </a:lnTo>
                <a:lnTo>
                  <a:pt x="127791" y="163819"/>
                </a:lnTo>
                <a:lnTo>
                  <a:pt x="128553" y="166867"/>
                </a:lnTo>
                <a:lnTo>
                  <a:pt x="129315" y="169153"/>
                </a:lnTo>
                <a:lnTo>
                  <a:pt x="130839" y="171439"/>
                </a:lnTo>
                <a:lnTo>
                  <a:pt x="133125" y="172963"/>
                </a:lnTo>
                <a:lnTo>
                  <a:pt x="213897" y="172963"/>
                </a:lnTo>
                <a:lnTo>
                  <a:pt x="213897" y="302655"/>
                </a:lnTo>
                <a:lnTo>
                  <a:pt x="216183" y="301741"/>
                </a:lnTo>
                <a:lnTo>
                  <a:pt x="223041" y="299455"/>
                </a:lnTo>
                <a:lnTo>
                  <a:pt x="229137" y="296407"/>
                </a:lnTo>
                <a:lnTo>
                  <a:pt x="232947" y="294121"/>
                </a:lnTo>
                <a:lnTo>
                  <a:pt x="237519" y="291835"/>
                </a:lnTo>
                <a:lnTo>
                  <a:pt x="239805" y="288787"/>
                </a:lnTo>
                <a:lnTo>
                  <a:pt x="241329" y="286501"/>
                </a:lnTo>
                <a:lnTo>
                  <a:pt x="242853" y="283453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928751" y="429005"/>
            <a:ext cx="256540" cy="311150"/>
          </a:xfrm>
          <a:custGeom>
            <a:avLst/>
            <a:gdLst/>
            <a:ahLst/>
            <a:cxnLst/>
            <a:rect l="l" t="t" r="r" b="b"/>
            <a:pathLst>
              <a:path w="256540" h="311150">
                <a:moveTo>
                  <a:pt x="256032" y="308609"/>
                </a:moveTo>
                <a:lnTo>
                  <a:pt x="256032" y="302513"/>
                </a:lnTo>
                <a:lnTo>
                  <a:pt x="255270" y="300227"/>
                </a:lnTo>
                <a:lnTo>
                  <a:pt x="147066" y="6095"/>
                </a:lnTo>
                <a:lnTo>
                  <a:pt x="146304" y="5333"/>
                </a:lnTo>
                <a:lnTo>
                  <a:pt x="145542" y="3809"/>
                </a:lnTo>
                <a:lnTo>
                  <a:pt x="144018" y="2285"/>
                </a:lnTo>
                <a:lnTo>
                  <a:pt x="140970" y="761"/>
                </a:lnTo>
                <a:lnTo>
                  <a:pt x="139446" y="761"/>
                </a:lnTo>
                <a:lnTo>
                  <a:pt x="137922" y="0"/>
                </a:lnTo>
                <a:lnTo>
                  <a:pt x="118872" y="0"/>
                </a:lnTo>
                <a:lnTo>
                  <a:pt x="117348" y="761"/>
                </a:lnTo>
                <a:lnTo>
                  <a:pt x="115824" y="761"/>
                </a:lnTo>
                <a:lnTo>
                  <a:pt x="112776" y="2285"/>
                </a:lnTo>
                <a:lnTo>
                  <a:pt x="111252" y="3809"/>
                </a:lnTo>
                <a:lnTo>
                  <a:pt x="110490" y="5333"/>
                </a:lnTo>
                <a:lnTo>
                  <a:pt x="109728" y="6095"/>
                </a:lnTo>
                <a:lnTo>
                  <a:pt x="1524" y="300227"/>
                </a:lnTo>
                <a:lnTo>
                  <a:pt x="762" y="302513"/>
                </a:lnTo>
                <a:lnTo>
                  <a:pt x="0" y="304037"/>
                </a:lnTo>
                <a:lnTo>
                  <a:pt x="762" y="305561"/>
                </a:lnTo>
                <a:lnTo>
                  <a:pt x="762" y="307847"/>
                </a:lnTo>
                <a:lnTo>
                  <a:pt x="2286" y="308609"/>
                </a:lnTo>
                <a:lnTo>
                  <a:pt x="3048" y="310133"/>
                </a:lnTo>
                <a:lnTo>
                  <a:pt x="4572" y="310133"/>
                </a:lnTo>
                <a:lnTo>
                  <a:pt x="6858" y="310895"/>
                </a:lnTo>
                <a:lnTo>
                  <a:pt x="22860" y="310895"/>
                </a:lnTo>
                <a:lnTo>
                  <a:pt x="25146" y="310133"/>
                </a:lnTo>
                <a:lnTo>
                  <a:pt x="26670" y="310133"/>
                </a:lnTo>
                <a:lnTo>
                  <a:pt x="28194" y="308609"/>
                </a:lnTo>
                <a:lnTo>
                  <a:pt x="29718" y="307847"/>
                </a:lnTo>
                <a:lnTo>
                  <a:pt x="29718" y="307085"/>
                </a:lnTo>
                <a:lnTo>
                  <a:pt x="31242" y="305561"/>
                </a:lnTo>
                <a:lnTo>
                  <a:pt x="31242" y="304799"/>
                </a:lnTo>
                <a:lnTo>
                  <a:pt x="60198" y="222503"/>
                </a:lnTo>
                <a:lnTo>
                  <a:pt x="68580" y="222503"/>
                </a:lnTo>
                <a:lnTo>
                  <a:pt x="68580" y="198119"/>
                </a:lnTo>
                <a:lnTo>
                  <a:pt x="126492" y="32003"/>
                </a:lnTo>
                <a:lnTo>
                  <a:pt x="127254" y="32003"/>
                </a:lnTo>
                <a:lnTo>
                  <a:pt x="186690" y="198119"/>
                </a:lnTo>
                <a:lnTo>
                  <a:pt x="186690" y="222503"/>
                </a:lnTo>
                <a:lnTo>
                  <a:pt x="195072" y="222503"/>
                </a:lnTo>
                <a:lnTo>
                  <a:pt x="224790" y="304799"/>
                </a:lnTo>
                <a:lnTo>
                  <a:pt x="225552" y="306323"/>
                </a:lnTo>
                <a:lnTo>
                  <a:pt x="226314" y="307085"/>
                </a:lnTo>
                <a:lnTo>
                  <a:pt x="226314" y="307847"/>
                </a:lnTo>
                <a:lnTo>
                  <a:pt x="227838" y="309371"/>
                </a:lnTo>
                <a:lnTo>
                  <a:pt x="229362" y="309371"/>
                </a:lnTo>
                <a:lnTo>
                  <a:pt x="230124" y="310133"/>
                </a:lnTo>
                <a:lnTo>
                  <a:pt x="231648" y="310895"/>
                </a:lnTo>
                <a:lnTo>
                  <a:pt x="252222" y="310895"/>
                </a:lnTo>
                <a:lnTo>
                  <a:pt x="253746" y="310133"/>
                </a:lnTo>
                <a:lnTo>
                  <a:pt x="254508" y="309371"/>
                </a:lnTo>
                <a:lnTo>
                  <a:pt x="256032" y="308609"/>
                </a:lnTo>
                <a:close/>
              </a:path>
              <a:path w="256540" h="311150">
                <a:moveTo>
                  <a:pt x="186690" y="222503"/>
                </a:moveTo>
                <a:lnTo>
                  <a:pt x="186690" y="198119"/>
                </a:lnTo>
                <a:lnTo>
                  <a:pt x="68580" y="198119"/>
                </a:lnTo>
                <a:lnTo>
                  <a:pt x="68580" y="222503"/>
                </a:lnTo>
                <a:lnTo>
                  <a:pt x="186690" y="222503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200786" y="429005"/>
            <a:ext cx="211454" cy="311150"/>
          </a:xfrm>
          <a:custGeom>
            <a:avLst/>
            <a:gdLst/>
            <a:ahLst/>
            <a:cxnLst/>
            <a:rect l="l" t="t" r="r" b="b"/>
            <a:pathLst>
              <a:path w="211454" h="311150">
                <a:moveTo>
                  <a:pt x="211074" y="6858"/>
                </a:moveTo>
                <a:lnTo>
                  <a:pt x="211074" y="3048"/>
                </a:lnTo>
                <a:lnTo>
                  <a:pt x="209550" y="2286"/>
                </a:lnTo>
                <a:lnTo>
                  <a:pt x="208788" y="762"/>
                </a:lnTo>
                <a:lnTo>
                  <a:pt x="207264" y="762"/>
                </a:lnTo>
                <a:lnTo>
                  <a:pt x="204978" y="0"/>
                </a:lnTo>
                <a:lnTo>
                  <a:pt x="186690" y="0"/>
                </a:lnTo>
                <a:lnTo>
                  <a:pt x="185166" y="762"/>
                </a:lnTo>
                <a:lnTo>
                  <a:pt x="184404" y="762"/>
                </a:lnTo>
                <a:lnTo>
                  <a:pt x="182880" y="1524"/>
                </a:lnTo>
                <a:lnTo>
                  <a:pt x="181356" y="3048"/>
                </a:lnTo>
                <a:lnTo>
                  <a:pt x="181356" y="3810"/>
                </a:lnTo>
                <a:lnTo>
                  <a:pt x="180594" y="4572"/>
                </a:lnTo>
                <a:lnTo>
                  <a:pt x="179832" y="6096"/>
                </a:lnTo>
                <a:lnTo>
                  <a:pt x="123030" y="122480"/>
                </a:lnTo>
                <a:lnTo>
                  <a:pt x="116832" y="136143"/>
                </a:lnTo>
                <a:lnTo>
                  <a:pt x="106680" y="159258"/>
                </a:lnTo>
                <a:lnTo>
                  <a:pt x="101503" y="149303"/>
                </a:lnTo>
                <a:lnTo>
                  <a:pt x="96600" y="138097"/>
                </a:lnTo>
                <a:lnTo>
                  <a:pt x="90359" y="124736"/>
                </a:lnTo>
                <a:lnTo>
                  <a:pt x="32004" y="6096"/>
                </a:lnTo>
                <a:lnTo>
                  <a:pt x="32004" y="4572"/>
                </a:lnTo>
                <a:lnTo>
                  <a:pt x="28956" y="1524"/>
                </a:lnTo>
                <a:lnTo>
                  <a:pt x="27432" y="762"/>
                </a:lnTo>
                <a:lnTo>
                  <a:pt x="25908" y="762"/>
                </a:lnTo>
                <a:lnTo>
                  <a:pt x="24384" y="0"/>
                </a:lnTo>
                <a:lnTo>
                  <a:pt x="6096" y="0"/>
                </a:lnTo>
                <a:lnTo>
                  <a:pt x="3810" y="762"/>
                </a:lnTo>
                <a:lnTo>
                  <a:pt x="2286" y="762"/>
                </a:lnTo>
                <a:lnTo>
                  <a:pt x="762" y="2286"/>
                </a:lnTo>
                <a:lnTo>
                  <a:pt x="0" y="3810"/>
                </a:lnTo>
                <a:lnTo>
                  <a:pt x="0" y="5334"/>
                </a:lnTo>
                <a:lnTo>
                  <a:pt x="1524" y="8382"/>
                </a:lnTo>
                <a:lnTo>
                  <a:pt x="2286" y="10668"/>
                </a:lnTo>
                <a:lnTo>
                  <a:pt x="90678" y="188214"/>
                </a:lnTo>
                <a:lnTo>
                  <a:pt x="90678" y="305562"/>
                </a:lnTo>
                <a:lnTo>
                  <a:pt x="91440" y="307086"/>
                </a:lnTo>
                <a:lnTo>
                  <a:pt x="91440" y="307848"/>
                </a:lnTo>
                <a:lnTo>
                  <a:pt x="92202" y="308610"/>
                </a:lnTo>
                <a:lnTo>
                  <a:pt x="92964" y="308610"/>
                </a:lnTo>
                <a:lnTo>
                  <a:pt x="94488" y="309372"/>
                </a:lnTo>
                <a:lnTo>
                  <a:pt x="95250" y="310134"/>
                </a:lnTo>
                <a:lnTo>
                  <a:pt x="96774" y="310134"/>
                </a:lnTo>
                <a:lnTo>
                  <a:pt x="99060" y="310896"/>
                </a:lnTo>
                <a:lnTo>
                  <a:pt x="112776" y="310896"/>
                </a:lnTo>
                <a:lnTo>
                  <a:pt x="114300" y="310134"/>
                </a:lnTo>
                <a:lnTo>
                  <a:pt x="115824" y="310134"/>
                </a:lnTo>
                <a:lnTo>
                  <a:pt x="117348" y="309372"/>
                </a:lnTo>
                <a:lnTo>
                  <a:pt x="118110" y="308610"/>
                </a:lnTo>
                <a:lnTo>
                  <a:pt x="118872" y="308610"/>
                </a:lnTo>
                <a:lnTo>
                  <a:pt x="120396" y="307086"/>
                </a:lnTo>
                <a:lnTo>
                  <a:pt x="120396" y="188214"/>
                </a:lnTo>
                <a:lnTo>
                  <a:pt x="208788" y="10668"/>
                </a:lnTo>
                <a:lnTo>
                  <a:pt x="210312" y="8382"/>
                </a:lnTo>
                <a:lnTo>
                  <a:pt x="211074" y="6858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801758" y="1506473"/>
            <a:ext cx="127000" cy="3536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50" spc="5" dirty="0">
                <a:latin typeface="Arial"/>
                <a:cs typeface="Arial"/>
              </a:rPr>
              <a:t>•</a:t>
            </a:r>
            <a:endParaRPr sz="2250"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1008519" y="1598422"/>
            <a:ext cx="1574037" cy="25120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664345" y="1589277"/>
            <a:ext cx="1150365" cy="26035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897694" y="1591817"/>
            <a:ext cx="52069" cy="249554"/>
          </a:xfrm>
          <a:custGeom>
            <a:avLst/>
            <a:gdLst/>
            <a:ahLst/>
            <a:cxnLst/>
            <a:rect l="l" t="t" r="r" b="b"/>
            <a:pathLst>
              <a:path w="52070" h="249555">
                <a:moveTo>
                  <a:pt x="51637" y="5334"/>
                </a:moveTo>
                <a:lnTo>
                  <a:pt x="51637" y="3048"/>
                </a:lnTo>
                <a:lnTo>
                  <a:pt x="50113" y="1524"/>
                </a:lnTo>
                <a:lnTo>
                  <a:pt x="49351" y="1524"/>
                </a:lnTo>
                <a:lnTo>
                  <a:pt x="48589" y="762"/>
                </a:lnTo>
                <a:lnTo>
                  <a:pt x="47065" y="762"/>
                </a:lnTo>
                <a:lnTo>
                  <a:pt x="45785" y="121"/>
                </a:lnTo>
                <a:lnTo>
                  <a:pt x="37159" y="0"/>
                </a:lnTo>
                <a:lnTo>
                  <a:pt x="35635" y="762"/>
                </a:lnTo>
                <a:lnTo>
                  <a:pt x="34111" y="762"/>
                </a:lnTo>
                <a:lnTo>
                  <a:pt x="33349" y="1524"/>
                </a:lnTo>
                <a:lnTo>
                  <a:pt x="31825" y="1524"/>
                </a:lnTo>
                <a:lnTo>
                  <a:pt x="31825" y="2286"/>
                </a:lnTo>
                <a:lnTo>
                  <a:pt x="31063" y="2286"/>
                </a:lnTo>
                <a:lnTo>
                  <a:pt x="28103" y="9084"/>
                </a:lnTo>
                <a:lnTo>
                  <a:pt x="22838" y="20547"/>
                </a:lnTo>
                <a:lnTo>
                  <a:pt x="17864" y="32644"/>
                </a:lnTo>
                <a:lnTo>
                  <a:pt x="6679" y="69227"/>
                </a:lnTo>
                <a:lnTo>
                  <a:pt x="107" y="117390"/>
                </a:lnTo>
                <a:lnTo>
                  <a:pt x="0" y="132987"/>
                </a:lnTo>
                <a:lnTo>
                  <a:pt x="858" y="145293"/>
                </a:lnTo>
                <a:lnTo>
                  <a:pt x="10829" y="197329"/>
                </a:lnTo>
                <a:lnTo>
                  <a:pt x="24282" y="232660"/>
                </a:lnTo>
                <a:lnTo>
                  <a:pt x="24282" y="117803"/>
                </a:lnTo>
                <a:lnTo>
                  <a:pt x="24812" y="106667"/>
                </a:lnTo>
                <a:lnTo>
                  <a:pt x="33590" y="53964"/>
                </a:lnTo>
                <a:lnTo>
                  <a:pt x="50875" y="6096"/>
                </a:lnTo>
                <a:lnTo>
                  <a:pt x="51637" y="5334"/>
                </a:lnTo>
                <a:close/>
              </a:path>
              <a:path w="52070" h="249555">
                <a:moveTo>
                  <a:pt x="51637" y="246888"/>
                </a:moveTo>
                <a:lnTo>
                  <a:pt x="51637" y="244602"/>
                </a:lnTo>
                <a:lnTo>
                  <a:pt x="50875" y="243840"/>
                </a:lnTo>
                <a:lnTo>
                  <a:pt x="50546" y="241565"/>
                </a:lnTo>
                <a:lnTo>
                  <a:pt x="33674" y="194460"/>
                </a:lnTo>
                <a:lnTo>
                  <a:pt x="25210" y="145466"/>
                </a:lnTo>
                <a:lnTo>
                  <a:pt x="24282" y="117803"/>
                </a:lnTo>
                <a:lnTo>
                  <a:pt x="24282" y="232660"/>
                </a:lnTo>
                <a:lnTo>
                  <a:pt x="25079" y="234393"/>
                </a:lnTo>
                <a:lnTo>
                  <a:pt x="31063" y="246126"/>
                </a:lnTo>
                <a:lnTo>
                  <a:pt x="31825" y="246888"/>
                </a:lnTo>
                <a:lnTo>
                  <a:pt x="32587" y="246888"/>
                </a:lnTo>
                <a:lnTo>
                  <a:pt x="32587" y="247650"/>
                </a:lnTo>
                <a:lnTo>
                  <a:pt x="33590" y="247770"/>
                </a:lnTo>
                <a:lnTo>
                  <a:pt x="34873" y="248412"/>
                </a:lnTo>
                <a:lnTo>
                  <a:pt x="37921" y="248412"/>
                </a:lnTo>
                <a:lnTo>
                  <a:pt x="38683" y="249174"/>
                </a:lnTo>
                <a:lnTo>
                  <a:pt x="46303" y="249174"/>
                </a:lnTo>
                <a:lnTo>
                  <a:pt x="47827" y="248412"/>
                </a:lnTo>
                <a:lnTo>
                  <a:pt x="49351" y="248412"/>
                </a:lnTo>
                <a:lnTo>
                  <a:pt x="50113" y="247650"/>
                </a:lnTo>
                <a:lnTo>
                  <a:pt x="50875" y="247650"/>
                </a:lnTo>
                <a:lnTo>
                  <a:pt x="51637" y="2468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981335" y="1607058"/>
            <a:ext cx="114300" cy="187960"/>
          </a:xfrm>
          <a:custGeom>
            <a:avLst/>
            <a:gdLst/>
            <a:ahLst/>
            <a:cxnLst/>
            <a:rect l="l" t="t" r="r" b="b"/>
            <a:pathLst>
              <a:path w="114300" h="187960">
                <a:moveTo>
                  <a:pt x="1523" y="172211"/>
                </a:moveTo>
                <a:lnTo>
                  <a:pt x="1523" y="155447"/>
                </a:lnTo>
                <a:lnTo>
                  <a:pt x="762" y="156971"/>
                </a:lnTo>
                <a:lnTo>
                  <a:pt x="0" y="159258"/>
                </a:lnTo>
                <a:lnTo>
                  <a:pt x="0" y="166115"/>
                </a:lnTo>
                <a:lnTo>
                  <a:pt x="762" y="167639"/>
                </a:lnTo>
                <a:lnTo>
                  <a:pt x="762" y="170687"/>
                </a:lnTo>
                <a:lnTo>
                  <a:pt x="1523" y="172211"/>
                </a:lnTo>
                <a:close/>
              </a:path>
              <a:path w="114300" h="187960">
                <a:moveTo>
                  <a:pt x="87630" y="180085"/>
                </a:moveTo>
                <a:lnTo>
                  <a:pt x="87630" y="139445"/>
                </a:lnTo>
                <a:lnTo>
                  <a:pt x="86868" y="144017"/>
                </a:lnTo>
                <a:lnTo>
                  <a:pt x="85344" y="147827"/>
                </a:lnTo>
                <a:lnTo>
                  <a:pt x="55626" y="167639"/>
                </a:lnTo>
                <a:lnTo>
                  <a:pt x="43434" y="167639"/>
                </a:lnTo>
                <a:lnTo>
                  <a:pt x="37338" y="166877"/>
                </a:lnTo>
                <a:lnTo>
                  <a:pt x="32003" y="165353"/>
                </a:lnTo>
                <a:lnTo>
                  <a:pt x="18287" y="160781"/>
                </a:lnTo>
                <a:lnTo>
                  <a:pt x="14477" y="158495"/>
                </a:lnTo>
                <a:lnTo>
                  <a:pt x="11430" y="156971"/>
                </a:lnTo>
                <a:lnTo>
                  <a:pt x="6857" y="153923"/>
                </a:lnTo>
                <a:lnTo>
                  <a:pt x="4571" y="153161"/>
                </a:lnTo>
                <a:lnTo>
                  <a:pt x="3048" y="153161"/>
                </a:lnTo>
                <a:lnTo>
                  <a:pt x="1523" y="153923"/>
                </a:lnTo>
                <a:lnTo>
                  <a:pt x="1523" y="172973"/>
                </a:lnTo>
                <a:lnTo>
                  <a:pt x="2285" y="172973"/>
                </a:lnTo>
                <a:lnTo>
                  <a:pt x="2285" y="173735"/>
                </a:lnTo>
                <a:lnTo>
                  <a:pt x="4571" y="176021"/>
                </a:lnTo>
                <a:lnTo>
                  <a:pt x="9144" y="178308"/>
                </a:lnTo>
                <a:lnTo>
                  <a:pt x="11430" y="179831"/>
                </a:lnTo>
                <a:lnTo>
                  <a:pt x="19050" y="182879"/>
                </a:lnTo>
                <a:lnTo>
                  <a:pt x="23622" y="184403"/>
                </a:lnTo>
                <a:lnTo>
                  <a:pt x="28193" y="185165"/>
                </a:lnTo>
                <a:lnTo>
                  <a:pt x="33527" y="185927"/>
                </a:lnTo>
                <a:lnTo>
                  <a:pt x="38862" y="187451"/>
                </a:lnTo>
                <a:lnTo>
                  <a:pt x="52739" y="187435"/>
                </a:lnTo>
                <a:lnTo>
                  <a:pt x="65712" y="186539"/>
                </a:lnTo>
                <a:lnTo>
                  <a:pt x="77724" y="183641"/>
                </a:lnTo>
                <a:lnTo>
                  <a:pt x="85344" y="181355"/>
                </a:lnTo>
                <a:lnTo>
                  <a:pt x="87630" y="180085"/>
                </a:lnTo>
                <a:close/>
              </a:path>
              <a:path w="114300" h="187960">
                <a:moveTo>
                  <a:pt x="6096" y="32765"/>
                </a:moveTo>
                <a:lnTo>
                  <a:pt x="6096" y="19811"/>
                </a:lnTo>
                <a:lnTo>
                  <a:pt x="5333" y="20573"/>
                </a:lnTo>
                <a:lnTo>
                  <a:pt x="5333" y="32003"/>
                </a:lnTo>
                <a:lnTo>
                  <a:pt x="6096" y="32765"/>
                </a:lnTo>
                <a:close/>
              </a:path>
              <a:path w="114300" h="187960">
                <a:moveTo>
                  <a:pt x="6857" y="34289"/>
                </a:moveTo>
                <a:lnTo>
                  <a:pt x="6857" y="17525"/>
                </a:lnTo>
                <a:lnTo>
                  <a:pt x="6096" y="18287"/>
                </a:lnTo>
                <a:lnTo>
                  <a:pt x="6096" y="33527"/>
                </a:lnTo>
                <a:lnTo>
                  <a:pt x="6857" y="34289"/>
                </a:lnTo>
                <a:close/>
              </a:path>
              <a:path w="114300" h="187960">
                <a:moveTo>
                  <a:pt x="105918" y="50291"/>
                </a:moveTo>
                <a:lnTo>
                  <a:pt x="105918" y="38099"/>
                </a:lnTo>
                <a:lnTo>
                  <a:pt x="105155" y="32003"/>
                </a:lnTo>
                <a:lnTo>
                  <a:pt x="77723" y="3047"/>
                </a:lnTo>
                <a:lnTo>
                  <a:pt x="63245" y="0"/>
                </a:lnTo>
                <a:lnTo>
                  <a:pt x="48767" y="0"/>
                </a:lnTo>
                <a:lnTo>
                  <a:pt x="38099" y="1523"/>
                </a:lnTo>
                <a:lnTo>
                  <a:pt x="32765" y="3047"/>
                </a:lnTo>
                <a:lnTo>
                  <a:pt x="28193" y="3809"/>
                </a:lnTo>
                <a:lnTo>
                  <a:pt x="24383" y="6095"/>
                </a:lnTo>
                <a:lnTo>
                  <a:pt x="16763" y="9143"/>
                </a:lnTo>
                <a:lnTo>
                  <a:pt x="14477" y="10667"/>
                </a:lnTo>
                <a:lnTo>
                  <a:pt x="11430" y="12191"/>
                </a:lnTo>
                <a:lnTo>
                  <a:pt x="6857" y="16763"/>
                </a:lnTo>
                <a:lnTo>
                  <a:pt x="6857" y="35051"/>
                </a:lnTo>
                <a:lnTo>
                  <a:pt x="9905" y="35051"/>
                </a:lnTo>
                <a:lnTo>
                  <a:pt x="12192" y="34289"/>
                </a:lnTo>
                <a:lnTo>
                  <a:pt x="16763" y="31241"/>
                </a:lnTo>
                <a:lnTo>
                  <a:pt x="19811" y="29717"/>
                </a:lnTo>
                <a:lnTo>
                  <a:pt x="22859" y="27431"/>
                </a:lnTo>
                <a:lnTo>
                  <a:pt x="30479" y="24383"/>
                </a:lnTo>
                <a:lnTo>
                  <a:pt x="35051" y="22097"/>
                </a:lnTo>
                <a:lnTo>
                  <a:pt x="39623" y="20573"/>
                </a:lnTo>
                <a:lnTo>
                  <a:pt x="44957" y="19811"/>
                </a:lnTo>
                <a:lnTo>
                  <a:pt x="55625" y="19811"/>
                </a:lnTo>
                <a:lnTo>
                  <a:pt x="80010" y="87248"/>
                </a:lnTo>
                <a:lnTo>
                  <a:pt x="86868" y="83819"/>
                </a:lnTo>
                <a:lnTo>
                  <a:pt x="105155" y="55625"/>
                </a:lnTo>
                <a:lnTo>
                  <a:pt x="105918" y="50291"/>
                </a:lnTo>
                <a:close/>
              </a:path>
              <a:path w="114300" h="187960">
                <a:moveTo>
                  <a:pt x="19811" y="97535"/>
                </a:moveTo>
                <a:lnTo>
                  <a:pt x="19811" y="85343"/>
                </a:lnTo>
                <a:lnTo>
                  <a:pt x="19050" y="86867"/>
                </a:lnTo>
                <a:lnTo>
                  <a:pt x="19050" y="96011"/>
                </a:lnTo>
                <a:lnTo>
                  <a:pt x="19811" y="97535"/>
                </a:lnTo>
                <a:close/>
              </a:path>
              <a:path w="114300" h="187960">
                <a:moveTo>
                  <a:pt x="80010" y="87248"/>
                </a:moveTo>
                <a:lnTo>
                  <a:pt x="80009" y="53339"/>
                </a:lnTo>
                <a:lnTo>
                  <a:pt x="79248" y="57911"/>
                </a:lnTo>
                <a:lnTo>
                  <a:pt x="77723" y="61721"/>
                </a:lnTo>
                <a:lnTo>
                  <a:pt x="75438" y="66293"/>
                </a:lnTo>
                <a:lnTo>
                  <a:pt x="73152" y="69341"/>
                </a:lnTo>
                <a:lnTo>
                  <a:pt x="69341" y="72389"/>
                </a:lnTo>
                <a:lnTo>
                  <a:pt x="66293" y="75437"/>
                </a:lnTo>
                <a:lnTo>
                  <a:pt x="61722" y="77723"/>
                </a:lnTo>
                <a:lnTo>
                  <a:pt x="57150" y="79247"/>
                </a:lnTo>
                <a:lnTo>
                  <a:pt x="46482" y="82295"/>
                </a:lnTo>
                <a:lnTo>
                  <a:pt x="22098" y="82295"/>
                </a:lnTo>
                <a:lnTo>
                  <a:pt x="21335" y="83057"/>
                </a:lnTo>
                <a:lnTo>
                  <a:pt x="20574" y="83057"/>
                </a:lnTo>
                <a:lnTo>
                  <a:pt x="20574" y="83819"/>
                </a:lnTo>
                <a:lnTo>
                  <a:pt x="19811" y="84581"/>
                </a:lnTo>
                <a:lnTo>
                  <a:pt x="19811" y="98297"/>
                </a:lnTo>
                <a:lnTo>
                  <a:pt x="21335" y="99821"/>
                </a:lnTo>
                <a:lnTo>
                  <a:pt x="21335" y="100583"/>
                </a:lnTo>
                <a:lnTo>
                  <a:pt x="22859" y="100583"/>
                </a:lnTo>
                <a:lnTo>
                  <a:pt x="23622" y="101345"/>
                </a:lnTo>
                <a:lnTo>
                  <a:pt x="48768" y="101345"/>
                </a:lnTo>
                <a:lnTo>
                  <a:pt x="55626" y="102107"/>
                </a:lnTo>
                <a:lnTo>
                  <a:pt x="60960" y="103631"/>
                </a:lnTo>
                <a:lnTo>
                  <a:pt x="67056" y="105155"/>
                </a:lnTo>
                <a:lnTo>
                  <a:pt x="71628" y="107441"/>
                </a:lnTo>
                <a:lnTo>
                  <a:pt x="71628" y="89153"/>
                </a:lnTo>
                <a:lnTo>
                  <a:pt x="77724" y="88391"/>
                </a:lnTo>
                <a:lnTo>
                  <a:pt x="80010" y="87248"/>
                </a:lnTo>
                <a:close/>
              </a:path>
              <a:path w="114300" h="187960">
                <a:moveTo>
                  <a:pt x="114300" y="140969"/>
                </a:moveTo>
                <a:lnTo>
                  <a:pt x="114300" y="127253"/>
                </a:lnTo>
                <a:lnTo>
                  <a:pt x="113538" y="121919"/>
                </a:lnTo>
                <a:lnTo>
                  <a:pt x="89154" y="94487"/>
                </a:lnTo>
                <a:lnTo>
                  <a:pt x="83820" y="91439"/>
                </a:lnTo>
                <a:lnTo>
                  <a:pt x="78486" y="89915"/>
                </a:lnTo>
                <a:lnTo>
                  <a:pt x="71628" y="89153"/>
                </a:lnTo>
                <a:lnTo>
                  <a:pt x="71628" y="107441"/>
                </a:lnTo>
                <a:lnTo>
                  <a:pt x="79248" y="113537"/>
                </a:lnTo>
                <a:lnTo>
                  <a:pt x="82296" y="117347"/>
                </a:lnTo>
                <a:lnTo>
                  <a:pt x="86868" y="124967"/>
                </a:lnTo>
                <a:lnTo>
                  <a:pt x="87630" y="130301"/>
                </a:lnTo>
                <a:lnTo>
                  <a:pt x="87630" y="180085"/>
                </a:lnTo>
                <a:lnTo>
                  <a:pt x="92202" y="177545"/>
                </a:lnTo>
                <a:lnTo>
                  <a:pt x="97536" y="172973"/>
                </a:lnTo>
                <a:lnTo>
                  <a:pt x="102870" y="167639"/>
                </a:lnTo>
                <a:lnTo>
                  <a:pt x="107442" y="162305"/>
                </a:lnTo>
                <a:lnTo>
                  <a:pt x="113538" y="148589"/>
                </a:lnTo>
                <a:lnTo>
                  <a:pt x="114300" y="1409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129163" y="1607058"/>
            <a:ext cx="120014" cy="187960"/>
          </a:xfrm>
          <a:custGeom>
            <a:avLst/>
            <a:gdLst/>
            <a:ahLst/>
            <a:cxnLst/>
            <a:rect l="l" t="t" r="r" b="b"/>
            <a:pathLst>
              <a:path w="120014" h="187960">
                <a:moveTo>
                  <a:pt x="109728" y="24383"/>
                </a:moveTo>
                <a:lnTo>
                  <a:pt x="109728" y="8381"/>
                </a:lnTo>
                <a:lnTo>
                  <a:pt x="107442" y="6095"/>
                </a:lnTo>
                <a:lnTo>
                  <a:pt x="105918" y="5333"/>
                </a:lnTo>
                <a:lnTo>
                  <a:pt x="103632" y="4571"/>
                </a:lnTo>
                <a:lnTo>
                  <a:pt x="102108" y="3809"/>
                </a:lnTo>
                <a:lnTo>
                  <a:pt x="89916" y="761"/>
                </a:lnTo>
                <a:lnTo>
                  <a:pt x="86106" y="761"/>
                </a:lnTo>
                <a:lnTo>
                  <a:pt x="83058" y="0"/>
                </a:lnTo>
                <a:lnTo>
                  <a:pt x="73624" y="17"/>
                </a:lnTo>
                <a:lnTo>
                  <a:pt x="60425" y="1287"/>
                </a:lnTo>
                <a:lnTo>
                  <a:pt x="48768" y="4571"/>
                </a:lnTo>
                <a:lnTo>
                  <a:pt x="40386" y="6857"/>
                </a:lnTo>
                <a:lnTo>
                  <a:pt x="34290" y="10667"/>
                </a:lnTo>
                <a:lnTo>
                  <a:pt x="28194" y="16001"/>
                </a:lnTo>
                <a:lnTo>
                  <a:pt x="22860" y="20573"/>
                </a:lnTo>
                <a:lnTo>
                  <a:pt x="3810" y="60959"/>
                </a:lnTo>
                <a:lnTo>
                  <a:pt x="0" y="84581"/>
                </a:lnTo>
                <a:lnTo>
                  <a:pt x="0" y="117347"/>
                </a:lnTo>
                <a:lnTo>
                  <a:pt x="9144" y="159257"/>
                </a:lnTo>
                <a:lnTo>
                  <a:pt x="22098" y="176783"/>
                </a:lnTo>
                <a:lnTo>
                  <a:pt x="23622" y="178053"/>
                </a:lnTo>
                <a:lnTo>
                  <a:pt x="23622" y="84581"/>
                </a:lnTo>
                <a:lnTo>
                  <a:pt x="25146" y="67817"/>
                </a:lnTo>
                <a:lnTo>
                  <a:pt x="27432" y="60197"/>
                </a:lnTo>
                <a:lnTo>
                  <a:pt x="28956" y="51815"/>
                </a:lnTo>
                <a:lnTo>
                  <a:pt x="57912" y="21335"/>
                </a:lnTo>
                <a:lnTo>
                  <a:pt x="65532" y="19049"/>
                </a:lnTo>
                <a:lnTo>
                  <a:pt x="79248" y="19049"/>
                </a:lnTo>
                <a:lnTo>
                  <a:pt x="90678" y="21335"/>
                </a:lnTo>
                <a:lnTo>
                  <a:pt x="93726" y="21335"/>
                </a:lnTo>
                <a:lnTo>
                  <a:pt x="96012" y="22859"/>
                </a:lnTo>
                <a:lnTo>
                  <a:pt x="100584" y="24383"/>
                </a:lnTo>
                <a:lnTo>
                  <a:pt x="102870" y="24383"/>
                </a:lnTo>
                <a:lnTo>
                  <a:pt x="105918" y="25907"/>
                </a:lnTo>
                <a:lnTo>
                  <a:pt x="107442" y="25907"/>
                </a:lnTo>
                <a:lnTo>
                  <a:pt x="108204" y="25145"/>
                </a:lnTo>
                <a:lnTo>
                  <a:pt x="108966" y="25145"/>
                </a:lnTo>
                <a:lnTo>
                  <a:pt x="108966" y="24383"/>
                </a:lnTo>
                <a:lnTo>
                  <a:pt x="109728" y="24383"/>
                </a:lnTo>
                <a:close/>
              </a:path>
              <a:path w="120014" h="187960">
                <a:moveTo>
                  <a:pt x="119634" y="134111"/>
                </a:moveTo>
                <a:lnTo>
                  <a:pt x="119634" y="118109"/>
                </a:lnTo>
                <a:lnTo>
                  <a:pt x="118872" y="111251"/>
                </a:lnTo>
                <a:lnTo>
                  <a:pt x="91440" y="76961"/>
                </a:lnTo>
                <a:lnTo>
                  <a:pt x="76962" y="73151"/>
                </a:lnTo>
                <a:lnTo>
                  <a:pt x="57912" y="73151"/>
                </a:lnTo>
                <a:lnTo>
                  <a:pt x="54102" y="73913"/>
                </a:lnTo>
                <a:lnTo>
                  <a:pt x="49530" y="74675"/>
                </a:lnTo>
                <a:lnTo>
                  <a:pt x="45720" y="75437"/>
                </a:lnTo>
                <a:lnTo>
                  <a:pt x="41910" y="76961"/>
                </a:lnTo>
                <a:lnTo>
                  <a:pt x="38862" y="77723"/>
                </a:lnTo>
                <a:lnTo>
                  <a:pt x="35052" y="79247"/>
                </a:lnTo>
                <a:lnTo>
                  <a:pt x="28956" y="82295"/>
                </a:lnTo>
                <a:lnTo>
                  <a:pt x="26670" y="83819"/>
                </a:lnTo>
                <a:lnTo>
                  <a:pt x="23622" y="84581"/>
                </a:lnTo>
                <a:lnTo>
                  <a:pt x="23622" y="178053"/>
                </a:lnTo>
                <a:lnTo>
                  <a:pt x="24384" y="178688"/>
                </a:lnTo>
                <a:lnTo>
                  <a:pt x="24384" y="104393"/>
                </a:lnTo>
                <a:lnTo>
                  <a:pt x="26670" y="102869"/>
                </a:lnTo>
                <a:lnTo>
                  <a:pt x="29718" y="100583"/>
                </a:lnTo>
                <a:lnTo>
                  <a:pt x="32766" y="99821"/>
                </a:lnTo>
                <a:lnTo>
                  <a:pt x="38862" y="96773"/>
                </a:lnTo>
                <a:lnTo>
                  <a:pt x="41910" y="96011"/>
                </a:lnTo>
                <a:lnTo>
                  <a:pt x="44958" y="94487"/>
                </a:lnTo>
                <a:lnTo>
                  <a:pt x="48768" y="93725"/>
                </a:lnTo>
                <a:lnTo>
                  <a:pt x="51816" y="92963"/>
                </a:lnTo>
                <a:lnTo>
                  <a:pt x="55626" y="92201"/>
                </a:lnTo>
                <a:lnTo>
                  <a:pt x="68580" y="92201"/>
                </a:lnTo>
                <a:lnTo>
                  <a:pt x="95250" y="122681"/>
                </a:lnTo>
                <a:lnTo>
                  <a:pt x="95250" y="177545"/>
                </a:lnTo>
                <a:lnTo>
                  <a:pt x="99822" y="174497"/>
                </a:lnTo>
                <a:lnTo>
                  <a:pt x="105156" y="169163"/>
                </a:lnTo>
                <a:lnTo>
                  <a:pt x="109728" y="163067"/>
                </a:lnTo>
                <a:lnTo>
                  <a:pt x="113538" y="156971"/>
                </a:lnTo>
                <a:lnTo>
                  <a:pt x="115824" y="149351"/>
                </a:lnTo>
                <a:lnTo>
                  <a:pt x="118872" y="141731"/>
                </a:lnTo>
                <a:lnTo>
                  <a:pt x="119634" y="134111"/>
                </a:lnTo>
                <a:close/>
              </a:path>
              <a:path w="120014" h="187960">
                <a:moveTo>
                  <a:pt x="95250" y="177545"/>
                </a:moveTo>
                <a:lnTo>
                  <a:pt x="95250" y="133349"/>
                </a:lnTo>
                <a:lnTo>
                  <a:pt x="94488" y="137921"/>
                </a:lnTo>
                <a:lnTo>
                  <a:pt x="92964" y="142493"/>
                </a:lnTo>
                <a:lnTo>
                  <a:pt x="75438" y="164591"/>
                </a:lnTo>
                <a:lnTo>
                  <a:pt x="71628" y="166877"/>
                </a:lnTo>
                <a:lnTo>
                  <a:pt x="66294" y="168401"/>
                </a:lnTo>
                <a:lnTo>
                  <a:pt x="54102" y="168401"/>
                </a:lnTo>
                <a:lnTo>
                  <a:pt x="48768" y="166877"/>
                </a:lnTo>
                <a:lnTo>
                  <a:pt x="44196" y="164591"/>
                </a:lnTo>
                <a:lnTo>
                  <a:pt x="40386" y="163067"/>
                </a:lnTo>
                <a:lnTo>
                  <a:pt x="24778" y="118462"/>
                </a:lnTo>
                <a:lnTo>
                  <a:pt x="24384" y="104393"/>
                </a:lnTo>
                <a:lnTo>
                  <a:pt x="24384" y="178688"/>
                </a:lnTo>
                <a:lnTo>
                  <a:pt x="60651" y="187417"/>
                </a:lnTo>
                <a:lnTo>
                  <a:pt x="73951" y="186102"/>
                </a:lnTo>
                <a:lnTo>
                  <a:pt x="85344" y="182879"/>
                </a:lnTo>
                <a:lnTo>
                  <a:pt x="92964" y="179069"/>
                </a:lnTo>
                <a:lnTo>
                  <a:pt x="95250" y="177545"/>
                </a:lnTo>
                <a:close/>
              </a:path>
              <a:path w="120014" h="187960">
                <a:moveTo>
                  <a:pt x="110490" y="22859"/>
                </a:moveTo>
                <a:lnTo>
                  <a:pt x="110490" y="10667"/>
                </a:lnTo>
                <a:lnTo>
                  <a:pt x="109728" y="9905"/>
                </a:lnTo>
                <a:lnTo>
                  <a:pt x="109728" y="23621"/>
                </a:lnTo>
                <a:lnTo>
                  <a:pt x="110490" y="228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332617" y="1672589"/>
            <a:ext cx="104775" cy="121920"/>
          </a:xfrm>
          <a:custGeom>
            <a:avLst/>
            <a:gdLst/>
            <a:ahLst/>
            <a:cxnLst/>
            <a:rect l="l" t="t" r="r" b="b"/>
            <a:pathLst>
              <a:path w="104775" h="121919">
                <a:moveTo>
                  <a:pt x="80772" y="57912"/>
                </a:moveTo>
                <a:lnTo>
                  <a:pt x="80772" y="41148"/>
                </a:lnTo>
                <a:lnTo>
                  <a:pt x="63246" y="41154"/>
                </a:lnTo>
                <a:lnTo>
                  <a:pt x="22098" y="48006"/>
                </a:lnTo>
                <a:lnTo>
                  <a:pt x="0" y="76200"/>
                </a:lnTo>
                <a:lnTo>
                  <a:pt x="0" y="89916"/>
                </a:lnTo>
                <a:lnTo>
                  <a:pt x="23622" y="118980"/>
                </a:lnTo>
                <a:lnTo>
                  <a:pt x="23622" y="78486"/>
                </a:lnTo>
                <a:lnTo>
                  <a:pt x="24384" y="75438"/>
                </a:lnTo>
                <a:lnTo>
                  <a:pt x="54102" y="58020"/>
                </a:lnTo>
                <a:lnTo>
                  <a:pt x="80772" y="57912"/>
                </a:lnTo>
                <a:close/>
              </a:path>
              <a:path w="104775" h="121919">
                <a:moveTo>
                  <a:pt x="6858" y="10668"/>
                </a:moveTo>
                <a:lnTo>
                  <a:pt x="6858" y="0"/>
                </a:lnTo>
                <a:lnTo>
                  <a:pt x="6096" y="1524"/>
                </a:lnTo>
                <a:lnTo>
                  <a:pt x="6096" y="9906"/>
                </a:lnTo>
                <a:lnTo>
                  <a:pt x="6858" y="10668"/>
                </a:lnTo>
                <a:close/>
              </a:path>
              <a:path w="104775" h="121919">
                <a:moveTo>
                  <a:pt x="104394" y="117348"/>
                </a:moveTo>
                <a:lnTo>
                  <a:pt x="104394" y="22860"/>
                </a:lnTo>
                <a:lnTo>
                  <a:pt x="103632" y="16002"/>
                </a:lnTo>
                <a:lnTo>
                  <a:pt x="101346" y="9906"/>
                </a:lnTo>
                <a:lnTo>
                  <a:pt x="99822" y="3810"/>
                </a:lnTo>
                <a:lnTo>
                  <a:pt x="63246" y="-17525"/>
                </a:lnTo>
                <a:lnTo>
                  <a:pt x="49530" y="-17525"/>
                </a:lnTo>
                <a:lnTo>
                  <a:pt x="44196" y="-16763"/>
                </a:lnTo>
                <a:lnTo>
                  <a:pt x="35052" y="-15239"/>
                </a:lnTo>
                <a:lnTo>
                  <a:pt x="30480" y="-13715"/>
                </a:lnTo>
                <a:lnTo>
                  <a:pt x="26670" y="-12953"/>
                </a:lnTo>
                <a:lnTo>
                  <a:pt x="22098" y="-11429"/>
                </a:lnTo>
                <a:lnTo>
                  <a:pt x="19050" y="-9905"/>
                </a:lnTo>
                <a:lnTo>
                  <a:pt x="15240" y="-8381"/>
                </a:lnTo>
                <a:lnTo>
                  <a:pt x="12192" y="-6095"/>
                </a:lnTo>
                <a:lnTo>
                  <a:pt x="10668" y="-5333"/>
                </a:lnTo>
                <a:lnTo>
                  <a:pt x="6858" y="-1523"/>
                </a:lnTo>
                <a:lnTo>
                  <a:pt x="6858" y="11430"/>
                </a:lnTo>
                <a:lnTo>
                  <a:pt x="7620" y="12192"/>
                </a:lnTo>
                <a:lnTo>
                  <a:pt x="7620" y="12954"/>
                </a:lnTo>
                <a:lnTo>
                  <a:pt x="9144" y="14478"/>
                </a:lnTo>
                <a:lnTo>
                  <a:pt x="12192" y="14478"/>
                </a:lnTo>
                <a:lnTo>
                  <a:pt x="13716" y="13716"/>
                </a:lnTo>
                <a:lnTo>
                  <a:pt x="16002" y="12954"/>
                </a:lnTo>
                <a:lnTo>
                  <a:pt x="46482" y="1524"/>
                </a:lnTo>
                <a:lnTo>
                  <a:pt x="57150" y="1524"/>
                </a:lnTo>
                <a:lnTo>
                  <a:pt x="61722" y="2286"/>
                </a:lnTo>
                <a:lnTo>
                  <a:pt x="65532" y="3810"/>
                </a:lnTo>
                <a:lnTo>
                  <a:pt x="69342" y="4572"/>
                </a:lnTo>
                <a:lnTo>
                  <a:pt x="72390" y="6858"/>
                </a:lnTo>
                <a:lnTo>
                  <a:pt x="76962" y="11430"/>
                </a:lnTo>
                <a:lnTo>
                  <a:pt x="78486" y="14478"/>
                </a:lnTo>
                <a:lnTo>
                  <a:pt x="79248" y="18288"/>
                </a:lnTo>
                <a:lnTo>
                  <a:pt x="80772" y="22098"/>
                </a:lnTo>
                <a:lnTo>
                  <a:pt x="80772" y="106680"/>
                </a:lnTo>
                <a:lnTo>
                  <a:pt x="83820" y="103632"/>
                </a:lnTo>
                <a:lnTo>
                  <a:pt x="83820" y="117348"/>
                </a:lnTo>
                <a:lnTo>
                  <a:pt x="85344" y="118872"/>
                </a:lnTo>
                <a:lnTo>
                  <a:pt x="86106" y="118872"/>
                </a:lnTo>
                <a:lnTo>
                  <a:pt x="86868" y="119634"/>
                </a:lnTo>
                <a:lnTo>
                  <a:pt x="88392" y="119634"/>
                </a:lnTo>
                <a:lnTo>
                  <a:pt x="89916" y="120396"/>
                </a:lnTo>
                <a:lnTo>
                  <a:pt x="98298" y="120396"/>
                </a:lnTo>
                <a:lnTo>
                  <a:pt x="99822" y="119634"/>
                </a:lnTo>
                <a:lnTo>
                  <a:pt x="101346" y="119634"/>
                </a:lnTo>
                <a:lnTo>
                  <a:pt x="102108" y="118872"/>
                </a:lnTo>
                <a:lnTo>
                  <a:pt x="102870" y="118872"/>
                </a:lnTo>
                <a:lnTo>
                  <a:pt x="104394" y="117348"/>
                </a:lnTo>
                <a:close/>
              </a:path>
              <a:path w="104775" h="121919">
                <a:moveTo>
                  <a:pt x="80772" y="106680"/>
                </a:moveTo>
                <a:lnTo>
                  <a:pt x="80772" y="85344"/>
                </a:lnTo>
                <a:lnTo>
                  <a:pt x="75438" y="91440"/>
                </a:lnTo>
                <a:lnTo>
                  <a:pt x="70104" y="96012"/>
                </a:lnTo>
                <a:lnTo>
                  <a:pt x="59436" y="102108"/>
                </a:lnTo>
                <a:lnTo>
                  <a:pt x="54102" y="103632"/>
                </a:lnTo>
                <a:lnTo>
                  <a:pt x="40386" y="103632"/>
                </a:lnTo>
                <a:lnTo>
                  <a:pt x="34290" y="102108"/>
                </a:lnTo>
                <a:lnTo>
                  <a:pt x="29718" y="98298"/>
                </a:lnTo>
                <a:lnTo>
                  <a:pt x="25908" y="94488"/>
                </a:lnTo>
                <a:lnTo>
                  <a:pt x="23622" y="89154"/>
                </a:lnTo>
                <a:lnTo>
                  <a:pt x="23622" y="118980"/>
                </a:lnTo>
                <a:lnTo>
                  <a:pt x="31242" y="121158"/>
                </a:lnTo>
                <a:lnTo>
                  <a:pt x="36576" y="121824"/>
                </a:lnTo>
                <a:lnTo>
                  <a:pt x="51816" y="121920"/>
                </a:lnTo>
                <a:lnTo>
                  <a:pt x="58674" y="120396"/>
                </a:lnTo>
                <a:lnTo>
                  <a:pt x="72390" y="114300"/>
                </a:lnTo>
                <a:lnTo>
                  <a:pt x="78486" y="108966"/>
                </a:lnTo>
                <a:lnTo>
                  <a:pt x="80772" y="1066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479683" y="1660398"/>
            <a:ext cx="109855" cy="132715"/>
          </a:xfrm>
          <a:custGeom>
            <a:avLst/>
            <a:gdLst/>
            <a:ahLst/>
            <a:cxnLst/>
            <a:rect l="l" t="t" r="r" b="b"/>
            <a:pathLst>
              <a:path w="109854" h="132714">
                <a:moveTo>
                  <a:pt x="761" y="129539"/>
                </a:moveTo>
                <a:lnTo>
                  <a:pt x="761" y="0"/>
                </a:lnTo>
                <a:lnTo>
                  <a:pt x="0" y="761"/>
                </a:lnTo>
                <a:lnTo>
                  <a:pt x="0" y="128777"/>
                </a:lnTo>
                <a:lnTo>
                  <a:pt x="761" y="129539"/>
                </a:lnTo>
                <a:close/>
              </a:path>
              <a:path w="109854" h="132714">
                <a:moveTo>
                  <a:pt x="109727" y="129539"/>
                </a:moveTo>
                <a:lnTo>
                  <a:pt x="109727" y="41909"/>
                </a:lnTo>
                <a:lnTo>
                  <a:pt x="108965" y="34289"/>
                </a:lnTo>
                <a:lnTo>
                  <a:pt x="85343" y="-762"/>
                </a:lnTo>
                <a:lnTo>
                  <a:pt x="80009" y="-3810"/>
                </a:lnTo>
                <a:lnTo>
                  <a:pt x="72389" y="-5334"/>
                </a:lnTo>
                <a:lnTo>
                  <a:pt x="57149" y="-5334"/>
                </a:lnTo>
                <a:lnTo>
                  <a:pt x="49529" y="-3048"/>
                </a:lnTo>
                <a:lnTo>
                  <a:pt x="41010" y="1552"/>
                </a:lnTo>
                <a:lnTo>
                  <a:pt x="31134" y="8246"/>
                </a:lnTo>
                <a:lnTo>
                  <a:pt x="21335" y="18287"/>
                </a:lnTo>
                <a:lnTo>
                  <a:pt x="21335" y="0"/>
                </a:lnTo>
                <a:lnTo>
                  <a:pt x="20573" y="-762"/>
                </a:lnTo>
                <a:lnTo>
                  <a:pt x="20573" y="-1524"/>
                </a:lnTo>
                <a:lnTo>
                  <a:pt x="19811" y="-1524"/>
                </a:lnTo>
                <a:lnTo>
                  <a:pt x="19049" y="-2286"/>
                </a:lnTo>
                <a:lnTo>
                  <a:pt x="18287" y="-2286"/>
                </a:lnTo>
                <a:lnTo>
                  <a:pt x="17525" y="-3048"/>
                </a:lnTo>
                <a:lnTo>
                  <a:pt x="4571" y="-3048"/>
                </a:lnTo>
                <a:lnTo>
                  <a:pt x="3047" y="-2286"/>
                </a:lnTo>
                <a:lnTo>
                  <a:pt x="2285" y="-2286"/>
                </a:lnTo>
                <a:lnTo>
                  <a:pt x="1523" y="-1524"/>
                </a:lnTo>
                <a:lnTo>
                  <a:pt x="761" y="-1524"/>
                </a:lnTo>
                <a:lnTo>
                  <a:pt x="761" y="130301"/>
                </a:lnTo>
                <a:lnTo>
                  <a:pt x="1523" y="131063"/>
                </a:lnTo>
                <a:lnTo>
                  <a:pt x="2285" y="131063"/>
                </a:lnTo>
                <a:lnTo>
                  <a:pt x="3809" y="131825"/>
                </a:lnTo>
                <a:lnTo>
                  <a:pt x="4571" y="131825"/>
                </a:lnTo>
                <a:lnTo>
                  <a:pt x="6095" y="132587"/>
                </a:lnTo>
                <a:lnTo>
                  <a:pt x="17525" y="132587"/>
                </a:lnTo>
                <a:lnTo>
                  <a:pt x="19049" y="131825"/>
                </a:lnTo>
                <a:lnTo>
                  <a:pt x="20573" y="131825"/>
                </a:lnTo>
                <a:lnTo>
                  <a:pt x="21335" y="131063"/>
                </a:lnTo>
                <a:lnTo>
                  <a:pt x="22097" y="131063"/>
                </a:lnTo>
                <a:lnTo>
                  <a:pt x="23621" y="129539"/>
                </a:lnTo>
                <a:lnTo>
                  <a:pt x="23949" y="39175"/>
                </a:lnTo>
                <a:lnTo>
                  <a:pt x="32929" y="28602"/>
                </a:lnTo>
                <a:lnTo>
                  <a:pt x="41909" y="21335"/>
                </a:lnTo>
                <a:lnTo>
                  <a:pt x="48005" y="16763"/>
                </a:lnTo>
                <a:lnTo>
                  <a:pt x="53339" y="15239"/>
                </a:lnTo>
                <a:lnTo>
                  <a:pt x="64007" y="15239"/>
                </a:lnTo>
                <a:lnTo>
                  <a:pt x="81533" y="28193"/>
                </a:lnTo>
                <a:lnTo>
                  <a:pt x="83819" y="32003"/>
                </a:lnTo>
                <a:lnTo>
                  <a:pt x="84581" y="36575"/>
                </a:lnTo>
                <a:lnTo>
                  <a:pt x="86105" y="41147"/>
                </a:lnTo>
                <a:lnTo>
                  <a:pt x="86105" y="128777"/>
                </a:lnTo>
                <a:lnTo>
                  <a:pt x="86867" y="129539"/>
                </a:lnTo>
                <a:lnTo>
                  <a:pt x="86867" y="130301"/>
                </a:lnTo>
                <a:lnTo>
                  <a:pt x="87629" y="131063"/>
                </a:lnTo>
                <a:lnTo>
                  <a:pt x="88391" y="131063"/>
                </a:lnTo>
                <a:lnTo>
                  <a:pt x="89915" y="131825"/>
                </a:lnTo>
                <a:lnTo>
                  <a:pt x="90677" y="131825"/>
                </a:lnTo>
                <a:lnTo>
                  <a:pt x="92201" y="132587"/>
                </a:lnTo>
                <a:lnTo>
                  <a:pt x="103631" y="132587"/>
                </a:lnTo>
                <a:lnTo>
                  <a:pt x="105155" y="131825"/>
                </a:lnTo>
                <a:lnTo>
                  <a:pt x="106679" y="131825"/>
                </a:lnTo>
                <a:lnTo>
                  <a:pt x="107441" y="131063"/>
                </a:lnTo>
                <a:lnTo>
                  <a:pt x="108203" y="131063"/>
                </a:lnTo>
                <a:lnTo>
                  <a:pt x="109727" y="1295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622177" y="1655064"/>
            <a:ext cx="90170" cy="139700"/>
          </a:xfrm>
          <a:custGeom>
            <a:avLst/>
            <a:gdLst/>
            <a:ahLst/>
            <a:cxnLst/>
            <a:rect l="l" t="t" r="r" b="b"/>
            <a:pathLst>
              <a:path w="90170" h="139700">
                <a:moveTo>
                  <a:pt x="761" y="125730"/>
                </a:moveTo>
                <a:lnTo>
                  <a:pt x="761" y="112014"/>
                </a:lnTo>
                <a:lnTo>
                  <a:pt x="0" y="112776"/>
                </a:lnTo>
                <a:lnTo>
                  <a:pt x="0" y="123444"/>
                </a:lnTo>
                <a:lnTo>
                  <a:pt x="761" y="125730"/>
                </a:lnTo>
                <a:close/>
              </a:path>
              <a:path w="90170" h="139700">
                <a:moveTo>
                  <a:pt x="66293" y="134874"/>
                </a:moveTo>
                <a:lnTo>
                  <a:pt x="66293" y="107442"/>
                </a:lnTo>
                <a:lnTo>
                  <a:pt x="61721" y="114300"/>
                </a:lnTo>
                <a:lnTo>
                  <a:pt x="57149" y="117348"/>
                </a:lnTo>
                <a:lnTo>
                  <a:pt x="54101" y="118872"/>
                </a:lnTo>
                <a:lnTo>
                  <a:pt x="48005" y="120396"/>
                </a:lnTo>
                <a:lnTo>
                  <a:pt x="44957" y="121005"/>
                </a:lnTo>
                <a:lnTo>
                  <a:pt x="34289" y="121031"/>
                </a:lnTo>
                <a:lnTo>
                  <a:pt x="30479" y="120396"/>
                </a:lnTo>
                <a:lnTo>
                  <a:pt x="25907" y="118872"/>
                </a:lnTo>
                <a:lnTo>
                  <a:pt x="22097" y="118110"/>
                </a:lnTo>
                <a:lnTo>
                  <a:pt x="9905" y="112014"/>
                </a:lnTo>
                <a:lnTo>
                  <a:pt x="8381" y="110490"/>
                </a:lnTo>
                <a:lnTo>
                  <a:pt x="6095" y="109728"/>
                </a:lnTo>
                <a:lnTo>
                  <a:pt x="4571" y="108966"/>
                </a:lnTo>
                <a:lnTo>
                  <a:pt x="2285" y="108966"/>
                </a:lnTo>
                <a:lnTo>
                  <a:pt x="2285" y="109728"/>
                </a:lnTo>
                <a:lnTo>
                  <a:pt x="1523" y="109728"/>
                </a:lnTo>
                <a:lnTo>
                  <a:pt x="761" y="110490"/>
                </a:lnTo>
                <a:lnTo>
                  <a:pt x="761" y="127254"/>
                </a:lnTo>
                <a:lnTo>
                  <a:pt x="1523" y="128778"/>
                </a:lnTo>
                <a:lnTo>
                  <a:pt x="3047" y="129540"/>
                </a:lnTo>
                <a:lnTo>
                  <a:pt x="3809" y="130302"/>
                </a:lnTo>
                <a:lnTo>
                  <a:pt x="5333" y="131064"/>
                </a:lnTo>
                <a:lnTo>
                  <a:pt x="9905" y="134112"/>
                </a:lnTo>
                <a:lnTo>
                  <a:pt x="16001" y="135636"/>
                </a:lnTo>
                <a:lnTo>
                  <a:pt x="19049" y="137160"/>
                </a:lnTo>
                <a:lnTo>
                  <a:pt x="26669" y="138684"/>
                </a:lnTo>
                <a:lnTo>
                  <a:pt x="30479" y="139319"/>
                </a:lnTo>
                <a:lnTo>
                  <a:pt x="48005" y="139361"/>
                </a:lnTo>
                <a:lnTo>
                  <a:pt x="54101" y="138684"/>
                </a:lnTo>
                <a:lnTo>
                  <a:pt x="60197" y="137160"/>
                </a:lnTo>
                <a:lnTo>
                  <a:pt x="66293" y="134874"/>
                </a:lnTo>
                <a:close/>
              </a:path>
              <a:path w="90170" h="139700">
                <a:moveTo>
                  <a:pt x="81533" y="27432"/>
                </a:moveTo>
                <a:lnTo>
                  <a:pt x="81533" y="9906"/>
                </a:lnTo>
                <a:lnTo>
                  <a:pt x="80009" y="8382"/>
                </a:lnTo>
                <a:lnTo>
                  <a:pt x="75437" y="6096"/>
                </a:lnTo>
                <a:lnTo>
                  <a:pt x="73151" y="4572"/>
                </a:lnTo>
                <a:lnTo>
                  <a:pt x="68579" y="3048"/>
                </a:lnTo>
                <a:lnTo>
                  <a:pt x="59435" y="762"/>
                </a:lnTo>
                <a:lnTo>
                  <a:pt x="55625" y="762"/>
                </a:lnTo>
                <a:lnTo>
                  <a:pt x="52577" y="0"/>
                </a:lnTo>
                <a:lnTo>
                  <a:pt x="41147" y="0"/>
                </a:lnTo>
                <a:lnTo>
                  <a:pt x="34289" y="1524"/>
                </a:lnTo>
                <a:lnTo>
                  <a:pt x="6095" y="23622"/>
                </a:lnTo>
                <a:lnTo>
                  <a:pt x="3809" y="28194"/>
                </a:lnTo>
                <a:lnTo>
                  <a:pt x="3047" y="32766"/>
                </a:lnTo>
                <a:lnTo>
                  <a:pt x="3047" y="43434"/>
                </a:lnTo>
                <a:lnTo>
                  <a:pt x="3809" y="48006"/>
                </a:lnTo>
                <a:lnTo>
                  <a:pt x="5333" y="52578"/>
                </a:lnTo>
                <a:lnTo>
                  <a:pt x="9905" y="60198"/>
                </a:lnTo>
                <a:lnTo>
                  <a:pt x="12953" y="62484"/>
                </a:lnTo>
                <a:lnTo>
                  <a:pt x="19049" y="68580"/>
                </a:lnTo>
                <a:lnTo>
                  <a:pt x="22859" y="70104"/>
                </a:lnTo>
                <a:lnTo>
                  <a:pt x="25145" y="71475"/>
                </a:lnTo>
                <a:lnTo>
                  <a:pt x="25145" y="34290"/>
                </a:lnTo>
                <a:lnTo>
                  <a:pt x="25907" y="31242"/>
                </a:lnTo>
                <a:lnTo>
                  <a:pt x="27431" y="26670"/>
                </a:lnTo>
                <a:lnTo>
                  <a:pt x="28955" y="25146"/>
                </a:lnTo>
                <a:lnTo>
                  <a:pt x="31241" y="23622"/>
                </a:lnTo>
                <a:lnTo>
                  <a:pt x="32765" y="22098"/>
                </a:lnTo>
                <a:lnTo>
                  <a:pt x="35051" y="20574"/>
                </a:lnTo>
                <a:lnTo>
                  <a:pt x="41147" y="19050"/>
                </a:lnTo>
                <a:lnTo>
                  <a:pt x="44957" y="18288"/>
                </a:lnTo>
                <a:lnTo>
                  <a:pt x="53339" y="18288"/>
                </a:lnTo>
                <a:lnTo>
                  <a:pt x="60959" y="19812"/>
                </a:lnTo>
                <a:lnTo>
                  <a:pt x="64007" y="20574"/>
                </a:lnTo>
                <a:lnTo>
                  <a:pt x="67055" y="22098"/>
                </a:lnTo>
                <a:lnTo>
                  <a:pt x="69341" y="22860"/>
                </a:lnTo>
                <a:lnTo>
                  <a:pt x="73913" y="25146"/>
                </a:lnTo>
                <a:lnTo>
                  <a:pt x="75437" y="26670"/>
                </a:lnTo>
                <a:lnTo>
                  <a:pt x="77723" y="27432"/>
                </a:lnTo>
                <a:lnTo>
                  <a:pt x="78485" y="28194"/>
                </a:lnTo>
                <a:lnTo>
                  <a:pt x="80771" y="28194"/>
                </a:lnTo>
                <a:lnTo>
                  <a:pt x="80771" y="27432"/>
                </a:lnTo>
                <a:lnTo>
                  <a:pt x="81533" y="27432"/>
                </a:lnTo>
                <a:close/>
              </a:path>
              <a:path w="90170" h="139700">
                <a:moveTo>
                  <a:pt x="89915" y="105156"/>
                </a:moveTo>
                <a:lnTo>
                  <a:pt x="89915" y="93726"/>
                </a:lnTo>
                <a:lnTo>
                  <a:pt x="86867" y="84582"/>
                </a:lnTo>
                <a:lnTo>
                  <a:pt x="85343" y="80772"/>
                </a:lnTo>
                <a:lnTo>
                  <a:pt x="76199" y="71628"/>
                </a:lnTo>
                <a:lnTo>
                  <a:pt x="73151" y="69342"/>
                </a:lnTo>
                <a:lnTo>
                  <a:pt x="69341" y="67818"/>
                </a:lnTo>
                <a:lnTo>
                  <a:pt x="65531" y="65532"/>
                </a:lnTo>
                <a:lnTo>
                  <a:pt x="61721" y="64008"/>
                </a:lnTo>
                <a:lnTo>
                  <a:pt x="57149" y="62484"/>
                </a:lnTo>
                <a:lnTo>
                  <a:pt x="53339" y="60198"/>
                </a:lnTo>
                <a:lnTo>
                  <a:pt x="28193" y="45720"/>
                </a:lnTo>
                <a:lnTo>
                  <a:pt x="25907" y="43434"/>
                </a:lnTo>
                <a:lnTo>
                  <a:pt x="25145" y="40386"/>
                </a:lnTo>
                <a:lnTo>
                  <a:pt x="25145" y="71475"/>
                </a:lnTo>
                <a:lnTo>
                  <a:pt x="26669" y="72390"/>
                </a:lnTo>
                <a:lnTo>
                  <a:pt x="30479" y="73914"/>
                </a:lnTo>
                <a:lnTo>
                  <a:pt x="35051" y="75438"/>
                </a:lnTo>
                <a:lnTo>
                  <a:pt x="50291" y="81534"/>
                </a:lnTo>
                <a:lnTo>
                  <a:pt x="53339" y="83058"/>
                </a:lnTo>
                <a:lnTo>
                  <a:pt x="56387" y="85344"/>
                </a:lnTo>
                <a:lnTo>
                  <a:pt x="59435" y="86868"/>
                </a:lnTo>
                <a:lnTo>
                  <a:pt x="64007" y="91440"/>
                </a:lnTo>
                <a:lnTo>
                  <a:pt x="65531" y="94488"/>
                </a:lnTo>
                <a:lnTo>
                  <a:pt x="66293" y="97536"/>
                </a:lnTo>
                <a:lnTo>
                  <a:pt x="66293" y="134874"/>
                </a:lnTo>
                <a:lnTo>
                  <a:pt x="71627" y="132588"/>
                </a:lnTo>
                <a:lnTo>
                  <a:pt x="75437" y="128778"/>
                </a:lnTo>
                <a:lnTo>
                  <a:pt x="80009" y="125730"/>
                </a:lnTo>
                <a:lnTo>
                  <a:pt x="83819" y="121158"/>
                </a:lnTo>
                <a:lnTo>
                  <a:pt x="86105" y="116586"/>
                </a:lnTo>
                <a:lnTo>
                  <a:pt x="88391" y="111252"/>
                </a:lnTo>
                <a:lnTo>
                  <a:pt x="89915" y="105156"/>
                </a:lnTo>
                <a:close/>
              </a:path>
              <a:path w="90170" h="139700">
                <a:moveTo>
                  <a:pt x="82295" y="25908"/>
                </a:moveTo>
                <a:lnTo>
                  <a:pt x="82295" y="11430"/>
                </a:lnTo>
                <a:lnTo>
                  <a:pt x="81533" y="10668"/>
                </a:lnTo>
                <a:lnTo>
                  <a:pt x="81533" y="26670"/>
                </a:lnTo>
                <a:lnTo>
                  <a:pt x="82295" y="25908"/>
                </a:lnTo>
                <a:close/>
              </a:path>
              <a:path w="90170" h="139700">
                <a:moveTo>
                  <a:pt x="83057" y="24384"/>
                </a:moveTo>
                <a:lnTo>
                  <a:pt x="83057" y="13716"/>
                </a:lnTo>
                <a:lnTo>
                  <a:pt x="82295" y="12954"/>
                </a:lnTo>
                <a:lnTo>
                  <a:pt x="82295" y="25146"/>
                </a:lnTo>
                <a:lnTo>
                  <a:pt x="83057" y="243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741049" y="1591829"/>
            <a:ext cx="52069" cy="249554"/>
          </a:xfrm>
          <a:custGeom>
            <a:avLst/>
            <a:gdLst/>
            <a:ahLst/>
            <a:cxnLst/>
            <a:rect l="l" t="t" r="r" b="b"/>
            <a:pathLst>
              <a:path w="52070" h="249555">
                <a:moveTo>
                  <a:pt x="51815" y="124194"/>
                </a:moveTo>
                <a:lnTo>
                  <a:pt x="46374" y="74637"/>
                </a:lnTo>
                <a:lnTo>
                  <a:pt x="31336" y="26195"/>
                </a:lnTo>
                <a:lnTo>
                  <a:pt x="20573" y="3036"/>
                </a:lnTo>
                <a:lnTo>
                  <a:pt x="20573" y="2274"/>
                </a:lnTo>
                <a:lnTo>
                  <a:pt x="19811" y="2274"/>
                </a:lnTo>
                <a:lnTo>
                  <a:pt x="19811" y="1512"/>
                </a:lnTo>
                <a:lnTo>
                  <a:pt x="19049" y="1512"/>
                </a:lnTo>
                <a:lnTo>
                  <a:pt x="18287" y="750"/>
                </a:lnTo>
                <a:lnTo>
                  <a:pt x="16001" y="750"/>
                </a:lnTo>
                <a:lnTo>
                  <a:pt x="14662" y="81"/>
                </a:lnTo>
                <a:lnTo>
                  <a:pt x="6073" y="0"/>
                </a:lnTo>
                <a:lnTo>
                  <a:pt x="4571" y="750"/>
                </a:lnTo>
                <a:lnTo>
                  <a:pt x="3047" y="750"/>
                </a:lnTo>
                <a:lnTo>
                  <a:pt x="2285" y="1512"/>
                </a:lnTo>
                <a:lnTo>
                  <a:pt x="1523" y="1512"/>
                </a:lnTo>
                <a:lnTo>
                  <a:pt x="0" y="3036"/>
                </a:lnTo>
                <a:lnTo>
                  <a:pt x="0" y="5322"/>
                </a:lnTo>
                <a:lnTo>
                  <a:pt x="1024" y="6682"/>
                </a:lnTo>
                <a:lnTo>
                  <a:pt x="5802" y="18026"/>
                </a:lnTo>
                <a:lnTo>
                  <a:pt x="21228" y="66904"/>
                </a:lnTo>
                <a:lnTo>
                  <a:pt x="27143" y="115827"/>
                </a:lnTo>
                <a:lnTo>
                  <a:pt x="27355" y="232515"/>
                </a:lnTo>
                <a:lnTo>
                  <a:pt x="30160" y="226541"/>
                </a:lnTo>
                <a:lnTo>
                  <a:pt x="46024" y="176506"/>
                </a:lnTo>
                <a:lnTo>
                  <a:pt x="51457" y="136862"/>
                </a:lnTo>
                <a:lnTo>
                  <a:pt x="51815" y="124194"/>
                </a:lnTo>
                <a:close/>
              </a:path>
              <a:path w="52070" h="249555">
                <a:moveTo>
                  <a:pt x="761" y="246876"/>
                </a:moveTo>
                <a:lnTo>
                  <a:pt x="761" y="243828"/>
                </a:lnTo>
                <a:lnTo>
                  <a:pt x="0" y="244590"/>
                </a:lnTo>
                <a:lnTo>
                  <a:pt x="0" y="246114"/>
                </a:lnTo>
                <a:lnTo>
                  <a:pt x="761" y="246876"/>
                </a:lnTo>
                <a:close/>
              </a:path>
              <a:path w="52070" h="249555">
                <a:moveTo>
                  <a:pt x="27355" y="232515"/>
                </a:moveTo>
                <a:lnTo>
                  <a:pt x="27355" y="130401"/>
                </a:lnTo>
                <a:lnTo>
                  <a:pt x="26826" y="141396"/>
                </a:lnTo>
                <a:lnTo>
                  <a:pt x="25722" y="153003"/>
                </a:lnTo>
                <a:lnTo>
                  <a:pt x="18102" y="194436"/>
                </a:lnTo>
                <a:lnTo>
                  <a:pt x="761" y="242304"/>
                </a:lnTo>
                <a:lnTo>
                  <a:pt x="761" y="247638"/>
                </a:lnTo>
                <a:lnTo>
                  <a:pt x="1523" y="247638"/>
                </a:lnTo>
                <a:lnTo>
                  <a:pt x="2285" y="248400"/>
                </a:lnTo>
                <a:lnTo>
                  <a:pt x="3809" y="248400"/>
                </a:lnTo>
                <a:lnTo>
                  <a:pt x="5333" y="249162"/>
                </a:lnTo>
                <a:lnTo>
                  <a:pt x="12953" y="249162"/>
                </a:lnTo>
                <a:lnTo>
                  <a:pt x="13715" y="248400"/>
                </a:lnTo>
                <a:lnTo>
                  <a:pt x="17525" y="248400"/>
                </a:lnTo>
                <a:lnTo>
                  <a:pt x="18287" y="247638"/>
                </a:lnTo>
                <a:lnTo>
                  <a:pt x="19049" y="247638"/>
                </a:lnTo>
                <a:lnTo>
                  <a:pt x="19811" y="246876"/>
                </a:lnTo>
                <a:lnTo>
                  <a:pt x="24876" y="237791"/>
                </a:lnTo>
                <a:lnTo>
                  <a:pt x="27355" y="2325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882781" y="1672589"/>
            <a:ext cx="104775" cy="121920"/>
          </a:xfrm>
          <a:custGeom>
            <a:avLst/>
            <a:gdLst/>
            <a:ahLst/>
            <a:cxnLst/>
            <a:rect l="l" t="t" r="r" b="b"/>
            <a:pathLst>
              <a:path w="104775" h="121919">
                <a:moveTo>
                  <a:pt x="80772" y="57912"/>
                </a:moveTo>
                <a:lnTo>
                  <a:pt x="80772" y="41148"/>
                </a:lnTo>
                <a:lnTo>
                  <a:pt x="63246" y="41154"/>
                </a:lnTo>
                <a:lnTo>
                  <a:pt x="22098" y="48006"/>
                </a:lnTo>
                <a:lnTo>
                  <a:pt x="0" y="76200"/>
                </a:lnTo>
                <a:lnTo>
                  <a:pt x="0" y="89916"/>
                </a:lnTo>
                <a:lnTo>
                  <a:pt x="23622" y="118980"/>
                </a:lnTo>
                <a:lnTo>
                  <a:pt x="23622" y="78486"/>
                </a:lnTo>
                <a:lnTo>
                  <a:pt x="24384" y="75438"/>
                </a:lnTo>
                <a:lnTo>
                  <a:pt x="54102" y="58020"/>
                </a:lnTo>
                <a:lnTo>
                  <a:pt x="80772" y="57912"/>
                </a:lnTo>
                <a:close/>
              </a:path>
              <a:path w="104775" h="121919">
                <a:moveTo>
                  <a:pt x="6858" y="10668"/>
                </a:moveTo>
                <a:lnTo>
                  <a:pt x="6858" y="0"/>
                </a:lnTo>
                <a:lnTo>
                  <a:pt x="6096" y="1524"/>
                </a:lnTo>
                <a:lnTo>
                  <a:pt x="6096" y="9906"/>
                </a:lnTo>
                <a:lnTo>
                  <a:pt x="6858" y="10668"/>
                </a:lnTo>
                <a:close/>
              </a:path>
              <a:path w="104775" h="121919">
                <a:moveTo>
                  <a:pt x="104394" y="117348"/>
                </a:moveTo>
                <a:lnTo>
                  <a:pt x="104394" y="22860"/>
                </a:lnTo>
                <a:lnTo>
                  <a:pt x="103632" y="16002"/>
                </a:lnTo>
                <a:lnTo>
                  <a:pt x="101346" y="9906"/>
                </a:lnTo>
                <a:lnTo>
                  <a:pt x="99822" y="3810"/>
                </a:lnTo>
                <a:lnTo>
                  <a:pt x="63246" y="-17525"/>
                </a:lnTo>
                <a:lnTo>
                  <a:pt x="49530" y="-17525"/>
                </a:lnTo>
                <a:lnTo>
                  <a:pt x="44196" y="-16763"/>
                </a:lnTo>
                <a:lnTo>
                  <a:pt x="35052" y="-15239"/>
                </a:lnTo>
                <a:lnTo>
                  <a:pt x="30480" y="-13715"/>
                </a:lnTo>
                <a:lnTo>
                  <a:pt x="26670" y="-12953"/>
                </a:lnTo>
                <a:lnTo>
                  <a:pt x="22098" y="-11429"/>
                </a:lnTo>
                <a:lnTo>
                  <a:pt x="16002" y="-8381"/>
                </a:lnTo>
                <a:lnTo>
                  <a:pt x="12192" y="-6095"/>
                </a:lnTo>
                <a:lnTo>
                  <a:pt x="10668" y="-5333"/>
                </a:lnTo>
                <a:lnTo>
                  <a:pt x="6858" y="-1523"/>
                </a:lnTo>
                <a:lnTo>
                  <a:pt x="6858" y="11430"/>
                </a:lnTo>
                <a:lnTo>
                  <a:pt x="7620" y="12192"/>
                </a:lnTo>
                <a:lnTo>
                  <a:pt x="7620" y="12954"/>
                </a:lnTo>
                <a:lnTo>
                  <a:pt x="9144" y="14478"/>
                </a:lnTo>
                <a:lnTo>
                  <a:pt x="12192" y="14478"/>
                </a:lnTo>
                <a:lnTo>
                  <a:pt x="13716" y="13716"/>
                </a:lnTo>
                <a:lnTo>
                  <a:pt x="16002" y="12954"/>
                </a:lnTo>
                <a:lnTo>
                  <a:pt x="46482" y="1524"/>
                </a:lnTo>
                <a:lnTo>
                  <a:pt x="57150" y="1524"/>
                </a:lnTo>
                <a:lnTo>
                  <a:pt x="61722" y="2286"/>
                </a:lnTo>
                <a:lnTo>
                  <a:pt x="65532" y="3810"/>
                </a:lnTo>
                <a:lnTo>
                  <a:pt x="69342" y="4572"/>
                </a:lnTo>
                <a:lnTo>
                  <a:pt x="72390" y="6858"/>
                </a:lnTo>
                <a:lnTo>
                  <a:pt x="76962" y="11430"/>
                </a:lnTo>
                <a:lnTo>
                  <a:pt x="78486" y="14478"/>
                </a:lnTo>
                <a:lnTo>
                  <a:pt x="79248" y="18288"/>
                </a:lnTo>
                <a:lnTo>
                  <a:pt x="80772" y="22098"/>
                </a:lnTo>
                <a:lnTo>
                  <a:pt x="80772" y="106680"/>
                </a:lnTo>
                <a:lnTo>
                  <a:pt x="83820" y="103632"/>
                </a:lnTo>
                <a:lnTo>
                  <a:pt x="83820" y="117348"/>
                </a:lnTo>
                <a:lnTo>
                  <a:pt x="85344" y="118872"/>
                </a:lnTo>
                <a:lnTo>
                  <a:pt x="86106" y="118872"/>
                </a:lnTo>
                <a:lnTo>
                  <a:pt x="86868" y="119634"/>
                </a:lnTo>
                <a:lnTo>
                  <a:pt x="88392" y="119634"/>
                </a:lnTo>
                <a:lnTo>
                  <a:pt x="89916" y="120396"/>
                </a:lnTo>
                <a:lnTo>
                  <a:pt x="98298" y="120396"/>
                </a:lnTo>
                <a:lnTo>
                  <a:pt x="99822" y="119634"/>
                </a:lnTo>
                <a:lnTo>
                  <a:pt x="101346" y="119634"/>
                </a:lnTo>
                <a:lnTo>
                  <a:pt x="102108" y="118872"/>
                </a:lnTo>
                <a:lnTo>
                  <a:pt x="102870" y="118872"/>
                </a:lnTo>
                <a:lnTo>
                  <a:pt x="104394" y="117348"/>
                </a:lnTo>
                <a:close/>
              </a:path>
              <a:path w="104775" h="121919">
                <a:moveTo>
                  <a:pt x="80772" y="106680"/>
                </a:moveTo>
                <a:lnTo>
                  <a:pt x="80772" y="85344"/>
                </a:lnTo>
                <a:lnTo>
                  <a:pt x="75438" y="91440"/>
                </a:lnTo>
                <a:lnTo>
                  <a:pt x="70104" y="96012"/>
                </a:lnTo>
                <a:lnTo>
                  <a:pt x="59436" y="102108"/>
                </a:lnTo>
                <a:lnTo>
                  <a:pt x="54102" y="103632"/>
                </a:lnTo>
                <a:lnTo>
                  <a:pt x="40386" y="103632"/>
                </a:lnTo>
                <a:lnTo>
                  <a:pt x="34290" y="102108"/>
                </a:lnTo>
                <a:lnTo>
                  <a:pt x="29718" y="98298"/>
                </a:lnTo>
                <a:lnTo>
                  <a:pt x="25908" y="94488"/>
                </a:lnTo>
                <a:lnTo>
                  <a:pt x="23622" y="89154"/>
                </a:lnTo>
                <a:lnTo>
                  <a:pt x="23622" y="118980"/>
                </a:lnTo>
                <a:lnTo>
                  <a:pt x="31242" y="121158"/>
                </a:lnTo>
                <a:lnTo>
                  <a:pt x="36576" y="121824"/>
                </a:lnTo>
                <a:lnTo>
                  <a:pt x="51816" y="121920"/>
                </a:lnTo>
                <a:lnTo>
                  <a:pt x="58674" y="120396"/>
                </a:lnTo>
                <a:lnTo>
                  <a:pt x="72390" y="114300"/>
                </a:lnTo>
                <a:lnTo>
                  <a:pt x="78486" y="108966"/>
                </a:lnTo>
                <a:lnTo>
                  <a:pt x="80772" y="1066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013083" y="1658873"/>
            <a:ext cx="121285" cy="134620"/>
          </a:xfrm>
          <a:custGeom>
            <a:avLst/>
            <a:gdLst/>
            <a:ahLst/>
            <a:cxnLst/>
            <a:rect l="l" t="t" r="r" b="b"/>
            <a:pathLst>
              <a:path w="121285" h="134619">
                <a:moveTo>
                  <a:pt x="1524" y="7620"/>
                </a:moveTo>
                <a:lnTo>
                  <a:pt x="1524" y="0"/>
                </a:lnTo>
                <a:lnTo>
                  <a:pt x="0" y="1524"/>
                </a:lnTo>
                <a:lnTo>
                  <a:pt x="0" y="3810"/>
                </a:lnTo>
                <a:lnTo>
                  <a:pt x="762" y="4572"/>
                </a:lnTo>
                <a:lnTo>
                  <a:pt x="762" y="6096"/>
                </a:lnTo>
                <a:lnTo>
                  <a:pt x="1524" y="7620"/>
                </a:lnTo>
                <a:close/>
              </a:path>
              <a:path w="121285" h="134619">
                <a:moveTo>
                  <a:pt x="120396" y="7620"/>
                </a:moveTo>
                <a:lnTo>
                  <a:pt x="120396" y="0"/>
                </a:lnTo>
                <a:lnTo>
                  <a:pt x="119634" y="-761"/>
                </a:lnTo>
                <a:lnTo>
                  <a:pt x="118110" y="-761"/>
                </a:lnTo>
                <a:lnTo>
                  <a:pt x="117348" y="-1523"/>
                </a:lnTo>
                <a:lnTo>
                  <a:pt x="102870" y="-1523"/>
                </a:lnTo>
                <a:lnTo>
                  <a:pt x="101346" y="-761"/>
                </a:lnTo>
                <a:lnTo>
                  <a:pt x="100584" y="-761"/>
                </a:lnTo>
                <a:lnTo>
                  <a:pt x="99822" y="0"/>
                </a:lnTo>
                <a:lnTo>
                  <a:pt x="99060" y="0"/>
                </a:lnTo>
                <a:lnTo>
                  <a:pt x="98298" y="762"/>
                </a:lnTo>
                <a:lnTo>
                  <a:pt x="98298" y="1524"/>
                </a:lnTo>
                <a:lnTo>
                  <a:pt x="97536" y="2286"/>
                </a:lnTo>
                <a:lnTo>
                  <a:pt x="97536" y="3048"/>
                </a:lnTo>
                <a:lnTo>
                  <a:pt x="61722" y="107442"/>
                </a:lnTo>
                <a:lnTo>
                  <a:pt x="61722" y="108966"/>
                </a:lnTo>
                <a:lnTo>
                  <a:pt x="60960" y="107442"/>
                </a:lnTo>
                <a:lnTo>
                  <a:pt x="25146" y="3048"/>
                </a:lnTo>
                <a:lnTo>
                  <a:pt x="25146" y="2286"/>
                </a:lnTo>
                <a:lnTo>
                  <a:pt x="24384" y="1524"/>
                </a:lnTo>
                <a:lnTo>
                  <a:pt x="24384" y="762"/>
                </a:lnTo>
                <a:lnTo>
                  <a:pt x="23622" y="0"/>
                </a:lnTo>
                <a:lnTo>
                  <a:pt x="22860" y="0"/>
                </a:lnTo>
                <a:lnTo>
                  <a:pt x="22098" y="-761"/>
                </a:lnTo>
                <a:lnTo>
                  <a:pt x="21336" y="-761"/>
                </a:lnTo>
                <a:lnTo>
                  <a:pt x="19812" y="-1523"/>
                </a:lnTo>
                <a:lnTo>
                  <a:pt x="3810" y="-1523"/>
                </a:lnTo>
                <a:lnTo>
                  <a:pt x="3048" y="-761"/>
                </a:lnTo>
                <a:lnTo>
                  <a:pt x="1524" y="-761"/>
                </a:lnTo>
                <a:lnTo>
                  <a:pt x="1524" y="8382"/>
                </a:lnTo>
                <a:lnTo>
                  <a:pt x="44958" y="128778"/>
                </a:lnTo>
                <a:lnTo>
                  <a:pt x="44958" y="129540"/>
                </a:lnTo>
                <a:lnTo>
                  <a:pt x="45720" y="131064"/>
                </a:lnTo>
                <a:lnTo>
                  <a:pt x="46482" y="131064"/>
                </a:lnTo>
                <a:lnTo>
                  <a:pt x="48006" y="132588"/>
                </a:lnTo>
                <a:lnTo>
                  <a:pt x="48768" y="132588"/>
                </a:lnTo>
                <a:lnTo>
                  <a:pt x="50292" y="133350"/>
                </a:lnTo>
                <a:lnTo>
                  <a:pt x="51816" y="133350"/>
                </a:lnTo>
                <a:lnTo>
                  <a:pt x="53340" y="134112"/>
                </a:lnTo>
                <a:lnTo>
                  <a:pt x="67818" y="134112"/>
                </a:lnTo>
                <a:lnTo>
                  <a:pt x="69342" y="133350"/>
                </a:lnTo>
                <a:lnTo>
                  <a:pt x="72390" y="133350"/>
                </a:lnTo>
                <a:lnTo>
                  <a:pt x="73914" y="132588"/>
                </a:lnTo>
                <a:lnTo>
                  <a:pt x="74676" y="131826"/>
                </a:lnTo>
                <a:lnTo>
                  <a:pt x="75438" y="131826"/>
                </a:lnTo>
                <a:lnTo>
                  <a:pt x="76200" y="131064"/>
                </a:lnTo>
                <a:lnTo>
                  <a:pt x="76200" y="130302"/>
                </a:lnTo>
                <a:lnTo>
                  <a:pt x="76962" y="128778"/>
                </a:lnTo>
                <a:lnTo>
                  <a:pt x="119634" y="8382"/>
                </a:lnTo>
                <a:lnTo>
                  <a:pt x="120396" y="7620"/>
                </a:lnTo>
                <a:close/>
              </a:path>
              <a:path w="121285" h="134619">
                <a:moveTo>
                  <a:pt x="121158" y="5334"/>
                </a:moveTo>
                <a:lnTo>
                  <a:pt x="121158" y="762"/>
                </a:lnTo>
                <a:lnTo>
                  <a:pt x="120396" y="762"/>
                </a:lnTo>
                <a:lnTo>
                  <a:pt x="120396" y="5334"/>
                </a:lnTo>
                <a:lnTo>
                  <a:pt x="121158" y="53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152638" y="1655127"/>
            <a:ext cx="116839" cy="139700"/>
          </a:xfrm>
          <a:custGeom>
            <a:avLst/>
            <a:gdLst/>
            <a:ahLst/>
            <a:cxnLst/>
            <a:rect l="l" t="t" r="r" b="b"/>
            <a:pathLst>
              <a:path w="116839" h="139700">
                <a:moveTo>
                  <a:pt x="116477" y="68516"/>
                </a:moveTo>
                <a:lnTo>
                  <a:pt x="116477" y="51752"/>
                </a:lnTo>
                <a:lnTo>
                  <a:pt x="115715" y="44132"/>
                </a:lnTo>
                <a:lnTo>
                  <a:pt x="113429" y="37274"/>
                </a:lnTo>
                <a:lnTo>
                  <a:pt x="111143" y="29654"/>
                </a:lnTo>
                <a:lnTo>
                  <a:pt x="108095" y="23558"/>
                </a:lnTo>
                <a:lnTo>
                  <a:pt x="103523" y="18224"/>
                </a:lnTo>
                <a:lnTo>
                  <a:pt x="98951" y="12128"/>
                </a:lnTo>
                <a:lnTo>
                  <a:pt x="93617" y="8318"/>
                </a:lnTo>
                <a:lnTo>
                  <a:pt x="83512" y="4021"/>
                </a:lnTo>
                <a:lnTo>
                  <a:pt x="72529" y="903"/>
                </a:lnTo>
                <a:lnTo>
                  <a:pt x="57727" y="0"/>
                </a:lnTo>
                <a:lnTo>
                  <a:pt x="45787" y="1700"/>
                </a:lnTo>
                <a:lnTo>
                  <a:pt x="13110" y="23484"/>
                </a:lnTo>
                <a:lnTo>
                  <a:pt x="512" y="60423"/>
                </a:lnTo>
                <a:lnTo>
                  <a:pt x="0" y="76046"/>
                </a:lnTo>
                <a:lnTo>
                  <a:pt x="1280" y="89123"/>
                </a:lnTo>
                <a:lnTo>
                  <a:pt x="3746" y="100655"/>
                </a:lnTo>
                <a:lnTo>
                  <a:pt x="8996" y="112792"/>
                </a:lnTo>
                <a:lnTo>
                  <a:pt x="16105" y="122829"/>
                </a:lnTo>
                <a:lnTo>
                  <a:pt x="24275" y="129266"/>
                </a:lnTo>
                <a:lnTo>
                  <a:pt x="24275" y="57848"/>
                </a:lnTo>
                <a:lnTo>
                  <a:pt x="25799" y="47180"/>
                </a:lnTo>
                <a:lnTo>
                  <a:pt x="28847" y="38036"/>
                </a:lnTo>
                <a:lnTo>
                  <a:pt x="31133" y="33464"/>
                </a:lnTo>
                <a:lnTo>
                  <a:pt x="34181" y="30416"/>
                </a:lnTo>
                <a:lnTo>
                  <a:pt x="37229" y="26606"/>
                </a:lnTo>
                <a:lnTo>
                  <a:pt x="40277" y="23558"/>
                </a:lnTo>
                <a:lnTo>
                  <a:pt x="44849" y="21272"/>
                </a:lnTo>
                <a:lnTo>
                  <a:pt x="53993" y="18224"/>
                </a:lnTo>
                <a:lnTo>
                  <a:pt x="65649" y="18603"/>
                </a:lnTo>
                <a:lnTo>
                  <a:pt x="77369" y="22743"/>
                </a:lnTo>
                <a:lnTo>
                  <a:pt x="87581" y="32354"/>
                </a:lnTo>
                <a:lnTo>
                  <a:pt x="92051" y="43713"/>
                </a:lnTo>
                <a:lnTo>
                  <a:pt x="93617" y="57848"/>
                </a:lnTo>
                <a:lnTo>
                  <a:pt x="93617" y="74612"/>
                </a:lnTo>
                <a:lnTo>
                  <a:pt x="110381" y="74612"/>
                </a:lnTo>
                <a:lnTo>
                  <a:pt x="111905" y="73850"/>
                </a:lnTo>
                <a:lnTo>
                  <a:pt x="114191" y="72326"/>
                </a:lnTo>
                <a:lnTo>
                  <a:pt x="115715" y="70802"/>
                </a:lnTo>
                <a:lnTo>
                  <a:pt x="116477" y="68516"/>
                </a:lnTo>
                <a:close/>
              </a:path>
              <a:path w="116839" h="139700">
                <a:moveTo>
                  <a:pt x="93617" y="74612"/>
                </a:moveTo>
                <a:lnTo>
                  <a:pt x="93617" y="57848"/>
                </a:lnTo>
                <a:lnTo>
                  <a:pt x="24275" y="57848"/>
                </a:lnTo>
                <a:lnTo>
                  <a:pt x="24275" y="74612"/>
                </a:lnTo>
                <a:lnTo>
                  <a:pt x="93617" y="74612"/>
                </a:lnTo>
                <a:close/>
              </a:path>
              <a:path w="116839" h="139700">
                <a:moveTo>
                  <a:pt x="110381" y="127952"/>
                </a:moveTo>
                <a:lnTo>
                  <a:pt x="110381" y="112712"/>
                </a:lnTo>
                <a:lnTo>
                  <a:pt x="108857" y="111188"/>
                </a:lnTo>
                <a:lnTo>
                  <a:pt x="106571" y="111188"/>
                </a:lnTo>
                <a:lnTo>
                  <a:pt x="105047" y="111950"/>
                </a:lnTo>
                <a:lnTo>
                  <a:pt x="100475" y="113474"/>
                </a:lnTo>
                <a:lnTo>
                  <a:pt x="97427" y="114998"/>
                </a:lnTo>
                <a:lnTo>
                  <a:pt x="94379" y="115760"/>
                </a:lnTo>
                <a:lnTo>
                  <a:pt x="90569" y="117284"/>
                </a:lnTo>
                <a:lnTo>
                  <a:pt x="86759" y="118046"/>
                </a:lnTo>
                <a:lnTo>
                  <a:pt x="82187" y="119570"/>
                </a:lnTo>
                <a:lnTo>
                  <a:pt x="71519" y="121094"/>
                </a:lnTo>
                <a:lnTo>
                  <a:pt x="58565" y="121094"/>
                </a:lnTo>
                <a:lnTo>
                  <a:pt x="51707" y="119570"/>
                </a:lnTo>
                <a:lnTo>
                  <a:pt x="25037" y="88328"/>
                </a:lnTo>
                <a:lnTo>
                  <a:pt x="24275" y="81470"/>
                </a:lnTo>
                <a:lnTo>
                  <a:pt x="24275" y="129266"/>
                </a:lnTo>
                <a:lnTo>
                  <a:pt x="25347" y="130111"/>
                </a:lnTo>
                <a:lnTo>
                  <a:pt x="37804" y="136124"/>
                </a:lnTo>
                <a:lnTo>
                  <a:pt x="49990" y="138494"/>
                </a:lnTo>
                <a:lnTo>
                  <a:pt x="63137" y="139382"/>
                </a:lnTo>
                <a:lnTo>
                  <a:pt x="75329" y="139382"/>
                </a:lnTo>
                <a:lnTo>
                  <a:pt x="80663" y="138620"/>
                </a:lnTo>
                <a:lnTo>
                  <a:pt x="85997" y="137096"/>
                </a:lnTo>
                <a:lnTo>
                  <a:pt x="90569" y="136334"/>
                </a:lnTo>
                <a:lnTo>
                  <a:pt x="94379" y="135572"/>
                </a:lnTo>
                <a:lnTo>
                  <a:pt x="98189" y="134048"/>
                </a:lnTo>
                <a:lnTo>
                  <a:pt x="101999" y="133286"/>
                </a:lnTo>
                <a:lnTo>
                  <a:pt x="104285" y="131762"/>
                </a:lnTo>
                <a:lnTo>
                  <a:pt x="106571" y="131000"/>
                </a:lnTo>
                <a:lnTo>
                  <a:pt x="108095" y="129476"/>
                </a:lnTo>
                <a:lnTo>
                  <a:pt x="108857" y="129476"/>
                </a:lnTo>
                <a:lnTo>
                  <a:pt x="109619" y="128714"/>
                </a:lnTo>
                <a:lnTo>
                  <a:pt x="109619" y="127952"/>
                </a:lnTo>
                <a:lnTo>
                  <a:pt x="110381" y="127952"/>
                </a:lnTo>
                <a:close/>
              </a:path>
              <a:path w="116839" h="139700">
                <a:moveTo>
                  <a:pt x="111143" y="125666"/>
                </a:moveTo>
                <a:lnTo>
                  <a:pt x="111143" y="113474"/>
                </a:lnTo>
                <a:lnTo>
                  <a:pt x="110381" y="113474"/>
                </a:lnTo>
                <a:lnTo>
                  <a:pt x="110381" y="126428"/>
                </a:lnTo>
                <a:lnTo>
                  <a:pt x="111143" y="12566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5296623" y="1655826"/>
            <a:ext cx="100330" cy="139065"/>
          </a:xfrm>
          <a:custGeom>
            <a:avLst/>
            <a:gdLst/>
            <a:ahLst/>
            <a:cxnLst/>
            <a:rect l="l" t="t" r="r" b="b"/>
            <a:pathLst>
              <a:path w="100329" h="139064">
                <a:moveTo>
                  <a:pt x="99746" y="28193"/>
                </a:moveTo>
                <a:lnTo>
                  <a:pt x="99746" y="21335"/>
                </a:lnTo>
                <a:lnTo>
                  <a:pt x="98984" y="19811"/>
                </a:lnTo>
                <a:lnTo>
                  <a:pt x="98984" y="16763"/>
                </a:lnTo>
                <a:lnTo>
                  <a:pt x="98222" y="16001"/>
                </a:lnTo>
                <a:lnTo>
                  <a:pt x="98222" y="15239"/>
                </a:lnTo>
                <a:lnTo>
                  <a:pt x="97460" y="14477"/>
                </a:lnTo>
                <a:lnTo>
                  <a:pt x="97460" y="13715"/>
                </a:lnTo>
                <a:lnTo>
                  <a:pt x="96698" y="12953"/>
                </a:lnTo>
                <a:lnTo>
                  <a:pt x="95174" y="12191"/>
                </a:lnTo>
                <a:lnTo>
                  <a:pt x="94412" y="10667"/>
                </a:lnTo>
                <a:lnTo>
                  <a:pt x="92126" y="9905"/>
                </a:lnTo>
                <a:lnTo>
                  <a:pt x="89840" y="7619"/>
                </a:lnTo>
                <a:lnTo>
                  <a:pt x="87554" y="6095"/>
                </a:lnTo>
                <a:lnTo>
                  <a:pt x="84506" y="4571"/>
                </a:lnTo>
                <a:lnTo>
                  <a:pt x="81458" y="3809"/>
                </a:lnTo>
                <a:lnTo>
                  <a:pt x="78410" y="2285"/>
                </a:lnTo>
                <a:lnTo>
                  <a:pt x="66980" y="0"/>
                </a:lnTo>
                <a:lnTo>
                  <a:pt x="58324" y="4"/>
                </a:lnTo>
                <a:lnTo>
                  <a:pt x="46144" y="991"/>
                </a:lnTo>
                <a:lnTo>
                  <a:pt x="12920" y="21320"/>
                </a:lnTo>
                <a:lnTo>
                  <a:pt x="500" y="59631"/>
                </a:lnTo>
                <a:lnTo>
                  <a:pt x="0" y="74995"/>
                </a:lnTo>
                <a:lnTo>
                  <a:pt x="1246" y="88085"/>
                </a:lnTo>
                <a:lnTo>
                  <a:pt x="3734" y="99821"/>
                </a:lnTo>
                <a:lnTo>
                  <a:pt x="6020" y="108203"/>
                </a:lnTo>
                <a:lnTo>
                  <a:pt x="9830" y="115823"/>
                </a:lnTo>
                <a:lnTo>
                  <a:pt x="14402" y="121157"/>
                </a:lnTo>
                <a:lnTo>
                  <a:pt x="18974" y="127253"/>
                </a:lnTo>
                <a:lnTo>
                  <a:pt x="24376" y="130630"/>
                </a:lnTo>
                <a:lnTo>
                  <a:pt x="24376" y="65290"/>
                </a:lnTo>
                <a:lnTo>
                  <a:pt x="25799" y="51906"/>
                </a:lnTo>
                <a:lnTo>
                  <a:pt x="29274" y="39915"/>
                </a:lnTo>
                <a:lnTo>
                  <a:pt x="35077" y="29082"/>
                </a:lnTo>
                <a:lnTo>
                  <a:pt x="45573" y="21622"/>
                </a:lnTo>
                <a:lnTo>
                  <a:pt x="58324" y="19104"/>
                </a:lnTo>
                <a:lnTo>
                  <a:pt x="64694" y="19158"/>
                </a:lnTo>
                <a:lnTo>
                  <a:pt x="86030" y="28955"/>
                </a:lnTo>
                <a:lnTo>
                  <a:pt x="88316" y="30479"/>
                </a:lnTo>
                <a:lnTo>
                  <a:pt x="89840" y="32003"/>
                </a:lnTo>
                <a:lnTo>
                  <a:pt x="92126" y="33527"/>
                </a:lnTo>
                <a:lnTo>
                  <a:pt x="93650" y="34289"/>
                </a:lnTo>
                <a:lnTo>
                  <a:pt x="95936" y="34289"/>
                </a:lnTo>
                <a:lnTo>
                  <a:pt x="97460" y="33527"/>
                </a:lnTo>
                <a:lnTo>
                  <a:pt x="98984" y="30479"/>
                </a:lnTo>
                <a:lnTo>
                  <a:pt x="99746" y="28193"/>
                </a:lnTo>
                <a:close/>
              </a:path>
              <a:path w="100329" h="139064">
                <a:moveTo>
                  <a:pt x="98984" y="121919"/>
                </a:moveTo>
                <a:lnTo>
                  <a:pt x="98984" y="104393"/>
                </a:lnTo>
                <a:lnTo>
                  <a:pt x="97460" y="102869"/>
                </a:lnTo>
                <a:lnTo>
                  <a:pt x="95174" y="102869"/>
                </a:lnTo>
                <a:lnTo>
                  <a:pt x="93650" y="103631"/>
                </a:lnTo>
                <a:lnTo>
                  <a:pt x="89078" y="106679"/>
                </a:lnTo>
                <a:lnTo>
                  <a:pt x="86792" y="108965"/>
                </a:lnTo>
                <a:lnTo>
                  <a:pt x="83744" y="110489"/>
                </a:lnTo>
                <a:lnTo>
                  <a:pt x="80696" y="112775"/>
                </a:lnTo>
                <a:lnTo>
                  <a:pt x="77648" y="114299"/>
                </a:lnTo>
                <a:lnTo>
                  <a:pt x="73838" y="116585"/>
                </a:lnTo>
                <a:lnTo>
                  <a:pt x="69266" y="118109"/>
                </a:lnTo>
                <a:lnTo>
                  <a:pt x="65456" y="118744"/>
                </a:lnTo>
                <a:lnTo>
                  <a:pt x="54026" y="118871"/>
                </a:lnTo>
                <a:lnTo>
                  <a:pt x="48692" y="118109"/>
                </a:lnTo>
                <a:lnTo>
                  <a:pt x="24883" y="80315"/>
                </a:lnTo>
                <a:lnTo>
                  <a:pt x="24376" y="65290"/>
                </a:lnTo>
                <a:lnTo>
                  <a:pt x="24376" y="130630"/>
                </a:lnTo>
                <a:lnTo>
                  <a:pt x="25070" y="131063"/>
                </a:lnTo>
                <a:lnTo>
                  <a:pt x="31928" y="134111"/>
                </a:lnTo>
                <a:lnTo>
                  <a:pt x="39548" y="137159"/>
                </a:lnTo>
                <a:lnTo>
                  <a:pt x="47168" y="138683"/>
                </a:lnTo>
                <a:lnTo>
                  <a:pt x="65456" y="138683"/>
                </a:lnTo>
                <a:lnTo>
                  <a:pt x="73076" y="137159"/>
                </a:lnTo>
                <a:lnTo>
                  <a:pt x="80696" y="134111"/>
                </a:lnTo>
                <a:lnTo>
                  <a:pt x="84506" y="133349"/>
                </a:lnTo>
                <a:lnTo>
                  <a:pt x="87554" y="131063"/>
                </a:lnTo>
                <a:lnTo>
                  <a:pt x="90602" y="129539"/>
                </a:lnTo>
                <a:lnTo>
                  <a:pt x="95174" y="126491"/>
                </a:lnTo>
                <a:lnTo>
                  <a:pt x="95936" y="124967"/>
                </a:lnTo>
                <a:lnTo>
                  <a:pt x="97460" y="124205"/>
                </a:lnTo>
                <a:lnTo>
                  <a:pt x="98222" y="123443"/>
                </a:lnTo>
                <a:lnTo>
                  <a:pt x="98222" y="122681"/>
                </a:lnTo>
                <a:lnTo>
                  <a:pt x="98984" y="121919"/>
                </a:lnTo>
                <a:close/>
              </a:path>
              <a:path w="100329" h="139064">
                <a:moveTo>
                  <a:pt x="99746" y="119633"/>
                </a:moveTo>
                <a:lnTo>
                  <a:pt x="99746" y="105917"/>
                </a:lnTo>
                <a:lnTo>
                  <a:pt x="98984" y="105155"/>
                </a:lnTo>
                <a:lnTo>
                  <a:pt x="98984" y="120395"/>
                </a:lnTo>
                <a:lnTo>
                  <a:pt x="99746" y="1196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479427" y="1655064"/>
            <a:ext cx="90170" cy="139700"/>
          </a:xfrm>
          <a:custGeom>
            <a:avLst/>
            <a:gdLst/>
            <a:ahLst/>
            <a:cxnLst/>
            <a:rect l="l" t="t" r="r" b="b"/>
            <a:pathLst>
              <a:path w="90170" h="139700">
                <a:moveTo>
                  <a:pt x="67055" y="134547"/>
                </a:moveTo>
                <a:lnTo>
                  <a:pt x="67055" y="104394"/>
                </a:lnTo>
                <a:lnTo>
                  <a:pt x="66293" y="107442"/>
                </a:lnTo>
                <a:lnTo>
                  <a:pt x="64769" y="109728"/>
                </a:lnTo>
                <a:lnTo>
                  <a:pt x="44195" y="121158"/>
                </a:lnTo>
                <a:lnTo>
                  <a:pt x="35051" y="121158"/>
                </a:lnTo>
                <a:lnTo>
                  <a:pt x="30479" y="120396"/>
                </a:lnTo>
                <a:lnTo>
                  <a:pt x="26669" y="118872"/>
                </a:lnTo>
                <a:lnTo>
                  <a:pt x="22859" y="118110"/>
                </a:lnTo>
                <a:lnTo>
                  <a:pt x="19049" y="116586"/>
                </a:lnTo>
                <a:lnTo>
                  <a:pt x="12953" y="113538"/>
                </a:lnTo>
                <a:lnTo>
                  <a:pt x="8381" y="110490"/>
                </a:lnTo>
                <a:lnTo>
                  <a:pt x="5333" y="108966"/>
                </a:lnTo>
                <a:lnTo>
                  <a:pt x="3047" y="108966"/>
                </a:lnTo>
                <a:lnTo>
                  <a:pt x="2285" y="109728"/>
                </a:lnTo>
                <a:lnTo>
                  <a:pt x="1523" y="109728"/>
                </a:lnTo>
                <a:lnTo>
                  <a:pt x="1523" y="110490"/>
                </a:lnTo>
                <a:lnTo>
                  <a:pt x="761" y="111252"/>
                </a:lnTo>
                <a:lnTo>
                  <a:pt x="761" y="112776"/>
                </a:lnTo>
                <a:lnTo>
                  <a:pt x="0" y="114300"/>
                </a:lnTo>
                <a:lnTo>
                  <a:pt x="0" y="123444"/>
                </a:lnTo>
                <a:lnTo>
                  <a:pt x="761" y="125730"/>
                </a:lnTo>
                <a:lnTo>
                  <a:pt x="2285" y="128778"/>
                </a:lnTo>
                <a:lnTo>
                  <a:pt x="3809" y="130302"/>
                </a:lnTo>
                <a:lnTo>
                  <a:pt x="5333" y="131064"/>
                </a:lnTo>
                <a:lnTo>
                  <a:pt x="9905" y="134112"/>
                </a:lnTo>
                <a:lnTo>
                  <a:pt x="16001" y="135636"/>
                </a:lnTo>
                <a:lnTo>
                  <a:pt x="19049" y="137160"/>
                </a:lnTo>
                <a:lnTo>
                  <a:pt x="22859" y="137922"/>
                </a:lnTo>
                <a:lnTo>
                  <a:pt x="27431" y="138684"/>
                </a:lnTo>
                <a:lnTo>
                  <a:pt x="31241" y="139446"/>
                </a:lnTo>
                <a:lnTo>
                  <a:pt x="48005" y="139361"/>
                </a:lnTo>
                <a:lnTo>
                  <a:pt x="54101" y="138684"/>
                </a:lnTo>
                <a:lnTo>
                  <a:pt x="60197" y="137160"/>
                </a:lnTo>
                <a:lnTo>
                  <a:pt x="66293" y="134874"/>
                </a:lnTo>
                <a:lnTo>
                  <a:pt x="67055" y="134547"/>
                </a:lnTo>
                <a:close/>
              </a:path>
              <a:path w="90170" h="139700">
                <a:moveTo>
                  <a:pt x="82295" y="26670"/>
                </a:moveTo>
                <a:lnTo>
                  <a:pt x="82295" y="10668"/>
                </a:lnTo>
                <a:lnTo>
                  <a:pt x="79247" y="7620"/>
                </a:lnTo>
                <a:lnTo>
                  <a:pt x="77723" y="6858"/>
                </a:lnTo>
                <a:lnTo>
                  <a:pt x="75437" y="6096"/>
                </a:lnTo>
                <a:lnTo>
                  <a:pt x="73913" y="4572"/>
                </a:lnTo>
                <a:lnTo>
                  <a:pt x="71627" y="3810"/>
                </a:lnTo>
                <a:lnTo>
                  <a:pt x="68579" y="3048"/>
                </a:lnTo>
                <a:lnTo>
                  <a:pt x="66293" y="2286"/>
                </a:lnTo>
                <a:lnTo>
                  <a:pt x="63245" y="1524"/>
                </a:lnTo>
                <a:lnTo>
                  <a:pt x="59435" y="762"/>
                </a:lnTo>
                <a:lnTo>
                  <a:pt x="56387" y="762"/>
                </a:lnTo>
                <a:lnTo>
                  <a:pt x="52577" y="0"/>
                </a:lnTo>
                <a:lnTo>
                  <a:pt x="41909" y="0"/>
                </a:lnTo>
                <a:lnTo>
                  <a:pt x="35051" y="1524"/>
                </a:lnTo>
                <a:lnTo>
                  <a:pt x="6095" y="23622"/>
                </a:lnTo>
                <a:lnTo>
                  <a:pt x="3809" y="28194"/>
                </a:lnTo>
                <a:lnTo>
                  <a:pt x="3047" y="32766"/>
                </a:lnTo>
                <a:lnTo>
                  <a:pt x="3047" y="43434"/>
                </a:lnTo>
                <a:lnTo>
                  <a:pt x="3809" y="48006"/>
                </a:lnTo>
                <a:lnTo>
                  <a:pt x="6095" y="52578"/>
                </a:lnTo>
                <a:lnTo>
                  <a:pt x="7619" y="56388"/>
                </a:lnTo>
                <a:lnTo>
                  <a:pt x="9905" y="60198"/>
                </a:lnTo>
                <a:lnTo>
                  <a:pt x="12953" y="62484"/>
                </a:lnTo>
                <a:lnTo>
                  <a:pt x="16001" y="65532"/>
                </a:lnTo>
                <a:lnTo>
                  <a:pt x="19811" y="68580"/>
                </a:lnTo>
                <a:lnTo>
                  <a:pt x="23621" y="70104"/>
                </a:lnTo>
                <a:lnTo>
                  <a:pt x="25145" y="71018"/>
                </a:lnTo>
                <a:lnTo>
                  <a:pt x="25145" y="34290"/>
                </a:lnTo>
                <a:lnTo>
                  <a:pt x="25907" y="31242"/>
                </a:lnTo>
                <a:lnTo>
                  <a:pt x="44957" y="18288"/>
                </a:lnTo>
                <a:lnTo>
                  <a:pt x="53339" y="18288"/>
                </a:lnTo>
                <a:lnTo>
                  <a:pt x="60959" y="19812"/>
                </a:lnTo>
                <a:lnTo>
                  <a:pt x="64007" y="20574"/>
                </a:lnTo>
                <a:lnTo>
                  <a:pt x="67055" y="22098"/>
                </a:lnTo>
                <a:lnTo>
                  <a:pt x="70103" y="22860"/>
                </a:lnTo>
                <a:lnTo>
                  <a:pt x="72389" y="24384"/>
                </a:lnTo>
                <a:lnTo>
                  <a:pt x="74675" y="25146"/>
                </a:lnTo>
                <a:lnTo>
                  <a:pt x="76199" y="26670"/>
                </a:lnTo>
                <a:lnTo>
                  <a:pt x="77723" y="27432"/>
                </a:lnTo>
                <a:lnTo>
                  <a:pt x="78485" y="28194"/>
                </a:lnTo>
                <a:lnTo>
                  <a:pt x="80771" y="28194"/>
                </a:lnTo>
                <a:lnTo>
                  <a:pt x="82295" y="26670"/>
                </a:lnTo>
                <a:close/>
              </a:path>
              <a:path w="90170" h="139700">
                <a:moveTo>
                  <a:pt x="89915" y="105156"/>
                </a:moveTo>
                <a:lnTo>
                  <a:pt x="89915" y="93726"/>
                </a:lnTo>
                <a:lnTo>
                  <a:pt x="89153" y="89154"/>
                </a:lnTo>
                <a:lnTo>
                  <a:pt x="86867" y="84582"/>
                </a:lnTo>
                <a:lnTo>
                  <a:pt x="85343" y="80772"/>
                </a:lnTo>
                <a:lnTo>
                  <a:pt x="83057" y="77724"/>
                </a:lnTo>
                <a:lnTo>
                  <a:pt x="76961" y="71628"/>
                </a:lnTo>
                <a:lnTo>
                  <a:pt x="73151" y="69342"/>
                </a:lnTo>
                <a:lnTo>
                  <a:pt x="69341" y="67818"/>
                </a:lnTo>
                <a:lnTo>
                  <a:pt x="65531" y="65532"/>
                </a:lnTo>
                <a:lnTo>
                  <a:pt x="57911" y="62484"/>
                </a:lnTo>
                <a:lnTo>
                  <a:pt x="53339" y="60198"/>
                </a:lnTo>
                <a:lnTo>
                  <a:pt x="41909" y="55626"/>
                </a:lnTo>
                <a:lnTo>
                  <a:pt x="25145" y="40386"/>
                </a:lnTo>
                <a:lnTo>
                  <a:pt x="25145" y="71018"/>
                </a:lnTo>
                <a:lnTo>
                  <a:pt x="27431" y="72390"/>
                </a:lnTo>
                <a:lnTo>
                  <a:pt x="54101" y="83058"/>
                </a:lnTo>
                <a:lnTo>
                  <a:pt x="57149" y="85344"/>
                </a:lnTo>
                <a:lnTo>
                  <a:pt x="60197" y="86868"/>
                </a:lnTo>
                <a:lnTo>
                  <a:pt x="62483" y="89154"/>
                </a:lnTo>
                <a:lnTo>
                  <a:pt x="64007" y="91440"/>
                </a:lnTo>
                <a:lnTo>
                  <a:pt x="66293" y="94488"/>
                </a:lnTo>
                <a:lnTo>
                  <a:pt x="67055" y="97536"/>
                </a:lnTo>
                <a:lnTo>
                  <a:pt x="67055" y="134547"/>
                </a:lnTo>
                <a:lnTo>
                  <a:pt x="71627" y="132588"/>
                </a:lnTo>
                <a:lnTo>
                  <a:pt x="76199" y="128778"/>
                </a:lnTo>
                <a:lnTo>
                  <a:pt x="80771" y="125730"/>
                </a:lnTo>
                <a:lnTo>
                  <a:pt x="83819" y="121158"/>
                </a:lnTo>
                <a:lnTo>
                  <a:pt x="86105" y="116586"/>
                </a:lnTo>
                <a:lnTo>
                  <a:pt x="88391" y="111252"/>
                </a:lnTo>
                <a:lnTo>
                  <a:pt x="89915" y="105156"/>
                </a:lnTo>
                <a:close/>
              </a:path>
              <a:path w="90170" h="139700">
                <a:moveTo>
                  <a:pt x="83057" y="25146"/>
                </a:moveTo>
                <a:lnTo>
                  <a:pt x="83057" y="12192"/>
                </a:lnTo>
                <a:lnTo>
                  <a:pt x="82295" y="11430"/>
                </a:lnTo>
                <a:lnTo>
                  <a:pt x="82295" y="25908"/>
                </a:lnTo>
                <a:lnTo>
                  <a:pt x="83057" y="25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594489" y="1672589"/>
            <a:ext cx="104775" cy="121920"/>
          </a:xfrm>
          <a:custGeom>
            <a:avLst/>
            <a:gdLst/>
            <a:ahLst/>
            <a:cxnLst/>
            <a:rect l="l" t="t" r="r" b="b"/>
            <a:pathLst>
              <a:path w="104775" h="121919">
                <a:moveTo>
                  <a:pt x="81534" y="57912"/>
                </a:moveTo>
                <a:lnTo>
                  <a:pt x="81534" y="41148"/>
                </a:lnTo>
                <a:lnTo>
                  <a:pt x="61722" y="41193"/>
                </a:lnTo>
                <a:lnTo>
                  <a:pt x="49095" y="41894"/>
                </a:lnTo>
                <a:lnTo>
                  <a:pt x="37338" y="44196"/>
                </a:lnTo>
                <a:lnTo>
                  <a:pt x="28956" y="45720"/>
                </a:lnTo>
                <a:lnTo>
                  <a:pt x="0" y="76200"/>
                </a:lnTo>
                <a:lnTo>
                  <a:pt x="0" y="89916"/>
                </a:lnTo>
                <a:lnTo>
                  <a:pt x="23622" y="118980"/>
                </a:lnTo>
                <a:lnTo>
                  <a:pt x="23622" y="78486"/>
                </a:lnTo>
                <a:lnTo>
                  <a:pt x="24384" y="75438"/>
                </a:lnTo>
                <a:lnTo>
                  <a:pt x="54102" y="58020"/>
                </a:lnTo>
                <a:lnTo>
                  <a:pt x="81534" y="57912"/>
                </a:lnTo>
                <a:close/>
              </a:path>
              <a:path w="104775" h="121919">
                <a:moveTo>
                  <a:pt x="6858" y="9906"/>
                </a:moveTo>
                <a:lnTo>
                  <a:pt x="6858" y="0"/>
                </a:lnTo>
                <a:lnTo>
                  <a:pt x="6096" y="1524"/>
                </a:lnTo>
                <a:lnTo>
                  <a:pt x="6096" y="8382"/>
                </a:lnTo>
                <a:lnTo>
                  <a:pt x="6858" y="9906"/>
                </a:lnTo>
                <a:close/>
              </a:path>
              <a:path w="104775" h="121919">
                <a:moveTo>
                  <a:pt x="104394" y="117348"/>
                </a:moveTo>
                <a:lnTo>
                  <a:pt x="104394" y="22860"/>
                </a:lnTo>
                <a:lnTo>
                  <a:pt x="103632" y="16002"/>
                </a:lnTo>
                <a:lnTo>
                  <a:pt x="101346" y="9906"/>
                </a:lnTo>
                <a:lnTo>
                  <a:pt x="99822" y="3810"/>
                </a:lnTo>
                <a:lnTo>
                  <a:pt x="63246" y="-17525"/>
                </a:lnTo>
                <a:lnTo>
                  <a:pt x="49095" y="-17463"/>
                </a:lnTo>
                <a:lnTo>
                  <a:pt x="44196" y="-16763"/>
                </a:lnTo>
                <a:lnTo>
                  <a:pt x="35052" y="-15239"/>
                </a:lnTo>
                <a:lnTo>
                  <a:pt x="30480" y="-13715"/>
                </a:lnTo>
                <a:lnTo>
                  <a:pt x="26670" y="-12953"/>
                </a:lnTo>
                <a:lnTo>
                  <a:pt x="22098" y="-11429"/>
                </a:lnTo>
                <a:lnTo>
                  <a:pt x="16002" y="-8381"/>
                </a:lnTo>
                <a:lnTo>
                  <a:pt x="12954" y="-6095"/>
                </a:lnTo>
                <a:lnTo>
                  <a:pt x="10668" y="-5333"/>
                </a:lnTo>
                <a:lnTo>
                  <a:pt x="6858" y="-1523"/>
                </a:lnTo>
                <a:lnTo>
                  <a:pt x="6858" y="11430"/>
                </a:lnTo>
                <a:lnTo>
                  <a:pt x="7620" y="12192"/>
                </a:lnTo>
                <a:lnTo>
                  <a:pt x="7620" y="12954"/>
                </a:lnTo>
                <a:lnTo>
                  <a:pt x="9144" y="14478"/>
                </a:lnTo>
                <a:lnTo>
                  <a:pt x="12192" y="14478"/>
                </a:lnTo>
                <a:lnTo>
                  <a:pt x="13716" y="13716"/>
                </a:lnTo>
                <a:lnTo>
                  <a:pt x="16002" y="12954"/>
                </a:lnTo>
                <a:lnTo>
                  <a:pt x="46482" y="1524"/>
                </a:lnTo>
                <a:lnTo>
                  <a:pt x="57150" y="1524"/>
                </a:lnTo>
                <a:lnTo>
                  <a:pt x="61722" y="2286"/>
                </a:lnTo>
                <a:lnTo>
                  <a:pt x="65532" y="3810"/>
                </a:lnTo>
                <a:lnTo>
                  <a:pt x="69342" y="4572"/>
                </a:lnTo>
                <a:lnTo>
                  <a:pt x="81534" y="106299"/>
                </a:lnTo>
                <a:lnTo>
                  <a:pt x="84582" y="103632"/>
                </a:lnTo>
                <a:lnTo>
                  <a:pt x="84582" y="118110"/>
                </a:lnTo>
                <a:lnTo>
                  <a:pt x="85344" y="118872"/>
                </a:lnTo>
                <a:lnTo>
                  <a:pt x="86106" y="118872"/>
                </a:lnTo>
                <a:lnTo>
                  <a:pt x="86868" y="119634"/>
                </a:lnTo>
                <a:lnTo>
                  <a:pt x="88392" y="119634"/>
                </a:lnTo>
                <a:lnTo>
                  <a:pt x="89916" y="120396"/>
                </a:lnTo>
                <a:lnTo>
                  <a:pt x="99060" y="120396"/>
                </a:lnTo>
                <a:lnTo>
                  <a:pt x="99822" y="119634"/>
                </a:lnTo>
                <a:lnTo>
                  <a:pt x="101346" y="119634"/>
                </a:lnTo>
                <a:lnTo>
                  <a:pt x="102108" y="118872"/>
                </a:lnTo>
                <a:lnTo>
                  <a:pt x="102870" y="118872"/>
                </a:lnTo>
                <a:lnTo>
                  <a:pt x="104394" y="117348"/>
                </a:lnTo>
                <a:close/>
              </a:path>
              <a:path w="104775" h="121919">
                <a:moveTo>
                  <a:pt x="81534" y="106299"/>
                </a:moveTo>
                <a:lnTo>
                  <a:pt x="81534" y="85344"/>
                </a:lnTo>
                <a:lnTo>
                  <a:pt x="75438" y="91440"/>
                </a:lnTo>
                <a:lnTo>
                  <a:pt x="70104" y="96012"/>
                </a:lnTo>
                <a:lnTo>
                  <a:pt x="59436" y="102108"/>
                </a:lnTo>
                <a:lnTo>
                  <a:pt x="54102" y="103632"/>
                </a:lnTo>
                <a:lnTo>
                  <a:pt x="40386" y="103632"/>
                </a:lnTo>
                <a:lnTo>
                  <a:pt x="34290" y="102108"/>
                </a:lnTo>
                <a:lnTo>
                  <a:pt x="30480" y="98298"/>
                </a:lnTo>
                <a:lnTo>
                  <a:pt x="25908" y="94488"/>
                </a:lnTo>
                <a:lnTo>
                  <a:pt x="23622" y="89154"/>
                </a:lnTo>
                <a:lnTo>
                  <a:pt x="23622" y="118980"/>
                </a:lnTo>
                <a:lnTo>
                  <a:pt x="31242" y="121158"/>
                </a:lnTo>
                <a:lnTo>
                  <a:pt x="37338" y="121920"/>
                </a:lnTo>
                <a:lnTo>
                  <a:pt x="51816" y="121920"/>
                </a:lnTo>
                <a:lnTo>
                  <a:pt x="58674" y="120396"/>
                </a:lnTo>
                <a:lnTo>
                  <a:pt x="72390" y="114300"/>
                </a:lnTo>
                <a:lnTo>
                  <a:pt x="81534" y="1062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801753" y="1655064"/>
            <a:ext cx="188595" cy="138430"/>
          </a:xfrm>
          <a:custGeom>
            <a:avLst/>
            <a:gdLst/>
            <a:ahLst/>
            <a:cxnLst/>
            <a:rect l="l" t="t" r="r" b="b"/>
            <a:pathLst>
              <a:path w="188595" h="138430">
                <a:moveTo>
                  <a:pt x="188213" y="135636"/>
                </a:moveTo>
                <a:lnTo>
                  <a:pt x="188213" y="46482"/>
                </a:lnTo>
                <a:lnTo>
                  <a:pt x="187451" y="39624"/>
                </a:lnTo>
                <a:lnTo>
                  <a:pt x="185927" y="32766"/>
                </a:lnTo>
                <a:lnTo>
                  <a:pt x="185165" y="26669"/>
                </a:lnTo>
                <a:lnTo>
                  <a:pt x="153161" y="0"/>
                </a:lnTo>
                <a:lnTo>
                  <a:pt x="141731" y="0"/>
                </a:lnTo>
                <a:lnTo>
                  <a:pt x="137921" y="762"/>
                </a:lnTo>
                <a:lnTo>
                  <a:pt x="131825" y="2285"/>
                </a:lnTo>
                <a:lnTo>
                  <a:pt x="128015" y="3810"/>
                </a:lnTo>
                <a:lnTo>
                  <a:pt x="124205" y="6096"/>
                </a:lnTo>
                <a:lnTo>
                  <a:pt x="121157" y="7619"/>
                </a:lnTo>
                <a:lnTo>
                  <a:pt x="109727" y="16764"/>
                </a:lnTo>
                <a:lnTo>
                  <a:pt x="101345" y="25146"/>
                </a:lnTo>
                <a:lnTo>
                  <a:pt x="99821" y="21335"/>
                </a:lnTo>
                <a:lnTo>
                  <a:pt x="84581" y="5333"/>
                </a:lnTo>
                <a:lnTo>
                  <a:pt x="80771" y="3048"/>
                </a:lnTo>
                <a:lnTo>
                  <a:pt x="76199" y="2285"/>
                </a:lnTo>
                <a:lnTo>
                  <a:pt x="72389" y="762"/>
                </a:lnTo>
                <a:lnTo>
                  <a:pt x="67817" y="0"/>
                </a:lnTo>
                <a:lnTo>
                  <a:pt x="55625" y="0"/>
                </a:lnTo>
                <a:lnTo>
                  <a:pt x="48767" y="2285"/>
                </a:lnTo>
                <a:lnTo>
                  <a:pt x="40671" y="6679"/>
                </a:lnTo>
                <a:lnTo>
                  <a:pt x="31003" y="13399"/>
                </a:lnTo>
                <a:lnTo>
                  <a:pt x="21335" y="23621"/>
                </a:lnTo>
                <a:lnTo>
                  <a:pt x="21335" y="5333"/>
                </a:lnTo>
                <a:lnTo>
                  <a:pt x="20573" y="4571"/>
                </a:lnTo>
                <a:lnTo>
                  <a:pt x="20573" y="3810"/>
                </a:lnTo>
                <a:lnTo>
                  <a:pt x="19811" y="3810"/>
                </a:lnTo>
                <a:lnTo>
                  <a:pt x="19049" y="3048"/>
                </a:lnTo>
                <a:lnTo>
                  <a:pt x="18287" y="3048"/>
                </a:lnTo>
                <a:lnTo>
                  <a:pt x="17525" y="2285"/>
                </a:lnTo>
                <a:lnTo>
                  <a:pt x="4571" y="2285"/>
                </a:lnTo>
                <a:lnTo>
                  <a:pt x="3047" y="3048"/>
                </a:lnTo>
                <a:lnTo>
                  <a:pt x="2285" y="3048"/>
                </a:lnTo>
                <a:lnTo>
                  <a:pt x="1523" y="3810"/>
                </a:lnTo>
                <a:lnTo>
                  <a:pt x="761" y="3810"/>
                </a:lnTo>
                <a:lnTo>
                  <a:pt x="761" y="4572"/>
                </a:lnTo>
                <a:lnTo>
                  <a:pt x="0" y="5334"/>
                </a:lnTo>
                <a:lnTo>
                  <a:pt x="0" y="134874"/>
                </a:lnTo>
                <a:lnTo>
                  <a:pt x="1523" y="136398"/>
                </a:lnTo>
                <a:lnTo>
                  <a:pt x="2285" y="136398"/>
                </a:lnTo>
                <a:lnTo>
                  <a:pt x="3047" y="137160"/>
                </a:lnTo>
                <a:lnTo>
                  <a:pt x="4571" y="137160"/>
                </a:lnTo>
                <a:lnTo>
                  <a:pt x="6095" y="137922"/>
                </a:lnTo>
                <a:lnTo>
                  <a:pt x="17525" y="137922"/>
                </a:lnTo>
                <a:lnTo>
                  <a:pt x="19049" y="137160"/>
                </a:lnTo>
                <a:lnTo>
                  <a:pt x="20573" y="137160"/>
                </a:lnTo>
                <a:lnTo>
                  <a:pt x="21335" y="136398"/>
                </a:lnTo>
                <a:lnTo>
                  <a:pt x="22097" y="136398"/>
                </a:lnTo>
                <a:lnTo>
                  <a:pt x="23621" y="134874"/>
                </a:lnTo>
                <a:lnTo>
                  <a:pt x="23621" y="44958"/>
                </a:lnTo>
                <a:lnTo>
                  <a:pt x="29717" y="36576"/>
                </a:lnTo>
                <a:lnTo>
                  <a:pt x="35813" y="30480"/>
                </a:lnTo>
                <a:lnTo>
                  <a:pt x="41147" y="26669"/>
                </a:lnTo>
                <a:lnTo>
                  <a:pt x="46481" y="22098"/>
                </a:lnTo>
                <a:lnTo>
                  <a:pt x="51815" y="20573"/>
                </a:lnTo>
                <a:lnTo>
                  <a:pt x="61721" y="20573"/>
                </a:lnTo>
                <a:lnTo>
                  <a:pt x="65531" y="21335"/>
                </a:lnTo>
                <a:lnTo>
                  <a:pt x="71627" y="24384"/>
                </a:lnTo>
                <a:lnTo>
                  <a:pt x="74675" y="27432"/>
                </a:lnTo>
                <a:lnTo>
                  <a:pt x="76199" y="30480"/>
                </a:lnTo>
                <a:lnTo>
                  <a:pt x="78485" y="33528"/>
                </a:lnTo>
                <a:lnTo>
                  <a:pt x="80009" y="37338"/>
                </a:lnTo>
                <a:lnTo>
                  <a:pt x="80771" y="41910"/>
                </a:lnTo>
                <a:lnTo>
                  <a:pt x="82295" y="46482"/>
                </a:lnTo>
                <a:lnTo>
                  <a:pt x="82295" y="134112"/>
                </a:lnTo>
                <a:lnTo>
                  <a:pt x="83057" y="134874"/>
                </a:lnTo>
                <a:lnTo>
                  <a:pt x="83057" y="135636"/>
                </a:lnTo>
                <a:lnTo>
                  <a:pt x="83819" y="135636"/>
                </a:lnTo>
                <a:lnTo>
                  <a:pt x="83819" y="136398"/>
                </a:lnTo>
                <a:lnTo>
                  <a:pt x="85343" y="136398"/>
                </a:lnTo>
                <a:lnTo>
                  <a:pt x="86105" y="137160"/>
                </a:lnTo>
                <a:lnTo>
                  <a:pt x="86867" y="137160"/>
                </a:lnTo>
                <a:lnTo>
                  <a:pt x="88391" y="137922"/>
                </a:lnTo>
                <a:lnTo>
                  <a:pt x="99821" y="137922"/>
                </a:lnTo>
                <a:lnTo>
                  <a:pt x="101345" y="137160"/>
                </a:lnTo>
                <a:lnTo>
                  <a:pt x="102869" y="137160"/>
                </a:lnTo>
                <a:lnTo>
                  <a:pt x="103631" y="136398"/>
                </a:lnTo>
                <a:lnTo>
                  <a:pt x="104393" y="136398"/>
                </a:lnTo>
                <a:lnTo>
                  <a:pt x="105917" y="134874"/>
                </a:lnTo>
                <a:lnTo>
                  <a:pt x="105917" y="44958"/>
                </a:lnTo>
                <a:lnTo>
                  <a:pt x="112775" y="36576"/>
                </a:lnTo>
                <a:lnTo>
                  <a:pt x="118109" y="30480"/>
                </a:lnTo>
                <a:lnTo>
                  <a:pt x="123443" y="26669"/>
                </a:lnTo>
                <a:lnTo>
                  <a:pt x="129539" y="22098"/>
                </a:lnTo>
                <a:lnTo>
                  <a:pt x="134873" y="20573"/>
                </a:lnTo>
                <a:lnTo>
                  <a:pt x="144017" y="20573"/>
                </a:lnTo>
                <a:lnTo>
                  <a:pt x="147827" y="21335"/>
                </a:lnTo>
                <a:lnTo>
                  <a:pt x="150875" y="22860"/>
                </a:lnTo>
                <a:lnTo>
                  <a:pt x="154685" y="24384"/>
                </a:lnTo>
                <a:lnTo>
                  <a:pt x="161543" y="33527"/>
                </a:lnTo>
                <a:lnTo>
                  <a:pt x="162305" y="37337"/>
                </a:lnTo>
                <a:lnTo>
                  <a:pt x="163829" y="41910"/>
                </a:lnTo>
                <a:lnTo>
                  <a:pt x="165353" y="51053"/>
                </a:lnTo>
                <a:lnTo>
                  <a:pt x="165353" y="135636"/>
                </a:lnTo>
                <a:lnTo>
                  <a:pt x="166115" y="135636"/>
                </a:lnTo>
                <a:lnTo>
                  <a:pt x="166877" y="136398"/>
                </a:lnTo>
                <a:lnTo>
                  <a:pt x="167639" y="136398"/>
                </a:lnTo>
                <a:lnTo>
                  <a:pt x="168401" y="137160"/>
                </a:lnTo>
                <a:lnTo>
                  <a:pt x="169925" y="137160"/>
                </a:lnTo>
                <a:lnTo>
                  <a:pt x="171449" y="137922"/>
                </a:lnTo>
                <a:lnTo>
                  <a:pt x="182879" y="137922"/>
                </a:lnTo>
                <a:lnTo>
                  <a:pt x="183641" y="137160"/>
                </a:lnTo>
                <a:lnTo>
                  <a:pt x="185165" y="137160"/>
                </a:lnTo>
                <a:lnTo>
                  <a:pt x="185927" y="136398"/>
                </a:lnTo>
                <a:lnTo>
                  <a:pt x="186689" y="136398"/>
                </a:lnTo>
                <a:lnTo>
                  <a:pt x="187451" y="135636"/>
                </a:lnTo>
                <a:lnTo>
                  <a:pt x="188213" y="1356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024367" y="1594103"/>
            <a:ext cx="116839" cy="200660"/>
          </a:xfrm>
          <a:custGeom>
            <a:avLst/>
            <a:gdLst/>
            <a:ahLst/>
            <a:cxnLst/>
            <a:rect l="l" t="t" r="r" b="b"/>
            <a:pathLst>
              <a:path w="116839" h="200660">
                <a:moveTo>
                  <a:pt x="116475" y="129539"/>
                </a:moveTo>
                <a:lnTo>
                  <a:pt x="116475" y="112775"/>
                </a:lnTo>
                <a:lnTo>
                  <a:pt x="115713" y="105155"/>
                </a:lnTo>
                <a:lnTo>
                  <a:pt x="113427" y="98297"/>
                </a:lnTo>
                <a:lnTo>
                  <a:pt x="111903" y="90677"/>
                </a:lnTo>
                <a:lnTo>
                  <a:pt x="108093" y="84581"/>
                </a:lnTo>
                <a:lnTo>
                  <a:pt x="103521" y="79247"/>
                </a:lnTo>
                <a:lnTo>
                  <a:pt x="98949" y="73151"/>
                </a:lnTo>
                <a:lnTo>
                  <a:pt x="93615" y="69341"/>
                </a:lnTo>
                <a:lnTo>
                  <a:pt x="83510" y="64829"/>
                </a:lnTo>
                <a:lnTo>
                  <a:pt x="72271" y="61878"/>
                </a:lnTo>
                <a:lnTo>
                  <a:pt x="57732" y="61023"/>
                </a:lnTo>
                <a:lnTo>
                  <a:pt x="45790" y="62722"/>
                </a:lnTo>
                <a:lnTo>
                  <a:pt x="13115" y="84498"/>
                </a:lnTo>
                <a:lnTo>
                  <a:pt x="512" y="121428"/>
                </a:lnTo>
                <a:lnTo>
                  <a:pt x="0" y="137040"/>
                </a:lnTo>
                <a:lnTo>
                  <a:pt x="1415" y="150108"/>
                </a:lnTo>
                <a:lnTo>
                  <a:pt x="4462" y="161545"/>
                </a:lnTo>
                <a:lnTo>
                  <a:pt x="9144" y="173751"/>
                </a:lnTo>
                <a:lnTo>
                  <a:pt x="16774" y="183762"/>
                </a:lnTo>
                <a:lnTo>
                  <a:pt x="24273" y="189899"/>
                </a:lnTo>
                <a:lnTo>
                  <a:pt x="24273" y="118871"/>
                </a:lnTo>
                <a:lnTo>
                  <a:pt x="25797" y="108203"/>
                </a:lnTo>
                <a:lnTo>
                  <a:pt x="28845" y="99059"/>
                </a:lnTo>
                <a:lnTo>
                  <a:pt x="31131" y="94487"/>
                </a:lnTo>
                <a:lnTo>
                  <a:pt x="34179" y="91439"/>
                </a:lnTo>
                <a:lnTo>
                  <a:pt x="37227" y="87629"/>
                </a:lnTo>
                <a:lnTo>
                  <a:pt x="40275" y="84581"/>
                </a:lnTo>
                <a:lnTo>
                  <a:pt x="44847" y="82295"/>
                </a:lnTo>
                <a:lnTo>
                  <a:pt x="53991" y="79247"/>
                </a:lnTo>
                <a:lnTo>
                  <a:pt x="66112" y="79653"/>
                </a:lnTo>
                <a:lnTo>
                  <a:pt x="77726" y="83816"/>
                </a:lnTo>
                <a:lnTo>
                  <a:pt x="87835" y="93377"/>
                </a:lnTo>
                <a:lnTo>
                  <a:pt x="92284" y="104736"/>
                </a:lnTo>
                <a:lnTo>
                  <a:pt x="93615" y="118871"/>
                </a:lnTo>
                <a:lnTo>
                  <a:pt x="93615" y="135635"/>
                </a:lnTo>
                <a:lnTo>
                  <a:pt x="110379" y="135635"/>
                </a:lnTo>
                <a:lnTo>
                  <a:pt x="111903" y="134873"/>
                </a:lnTo>
                <a:lnTo>
                  <a:pt x="114189" y="133349"/>
                </a:lnTo>
                <a:lnTo>
                  <a:pt x="115713" y="131825"/>
                </a:lnTo>
                <a:lnTo>
                  <a:pt x="116475" y="129539"/>
                </a:lnTo>
                <a:close/>
              </a:path>
              <a:path w="116839" h="200660">
                <a:moveTo>
                  <a:pt x="93615" y="135635"/>
                </a:moveTo>
                <a:lnTo>
                  <a:pt x="93615" y="118871"/>
                </a:lnTo>
                <a:lnTo>
                  <a:pt x="24273" y="118871"/>
                </a:lnTo>
                <a:lnTo>
                  <a:pt x="24273" y="135635"/>
                </a:lnTo>
                <a:lnTo>
                  <a:pt x="93615" y="135635"/>
                </a:lnTo>
                <a:close/>
              </a:path>
              <a:path w="116839" h="200660">
                <a:moveTo>
                  <a:pt x="110379" y="188975"/>
                </a:moveTo>
                <a:lnTo>
                  <a:pt x="110379" y="173735"/>
                </a:lnTo>
                <a:lnTo>
                  <a:pt x="108855" y="172211"/>
                </a:lnTo>
                <a:lnTo>
                  <a:pt x="106569" y="172211"/>
                </a:lnTo>
                <a:lnTo>
                  <a:pt x="105045" y="172973"/>
                </a:lnTo>
                <a:lnTo>
                  <a:pt x="100473" y="174497"/>
                </a:lnTo>
                <a:lnTo>
                  <a:pt x="97425" y="176021"/>
                </a:lnTo>
                <a:lnTo>
                  <a:pt x="94377" y="176783"/>
                </a:lnTo>
                <a:lnTo>
                  <a:pt x="90567" y="178307"/>
                </a:lnTo>
                <a:lnTo>
                  <a:pt x="86757" y="179069"/>
                </a:lnTo>
                <a:lnTo>
                  <a:pt x="82185" y="180593"/>
                </a:lnTo>
                <a:lnTo>
                  <a:pt x="77613" y="181355"/>
                </a:lnTo>
                <a:lnTo>
                  <a:pt x="72279" y="182117"/>
                </a:lnTo>
                <a:lnTo>
                  <a:pt x="58563" y="182117"/>
                </a:lnTo>
                <a:lnTo>
                  <a:pt x="25035" y="149351"/>
                </a:lnTo>
                <a:lnTo>
                  <a:pt x="24273" y="142493"/>
                </a:lnTo>
                <a:lnTo>
                  <a:pt x="24273" y="189899"/>
                </a:lnTo>
                <a:lnTo>
                  <a:pt x="25735" y="191096"/>
                </a:lnTo>
                <a:lnTo>
                  <a:pt x="38391" y="197148"/>
                </a:lnTo>
                <a:lnTo>
                  <a:pt x="50183" y="199518"/>
                </a:lnTo>
                <a:lnTo>
                  <a:pt x="63897" y="200405"/>
                </a:lnTo>
                <a:lnTo>
                  <a:pt x="75327" y="200405"/>
                </a:lnTo>
                <a:lnTo>
                  <a:pt x="80661" y="199643"/>
                </a:lnTo>
                <a:lnTo>
                  <a:pt x="85995" y="198119"/>
                </a:lnTo>
                <a:lnTo>
                  <a:pt x="90567" y="197357"/>
                </a:lnTo>
                <a:lnTo>
                  <a:pt x="94377" y="196595"/>
                </a:lnTo>
                <a:lnTo>
                  <a:pt x="98949" y="195071"/>
                </a:lnTo>
                <a:lnTo>
                  <a:pt x="101997" y="194309"/>
                </a:lnTo>
                <a:lnTo>
                  <a:pt x="104283" y="192785"/>
                </a:lnTo>
                <a:lnTo>
                  <a:pt x="107331" y="192023"/>
                </a:lnTo>
                <a:lnTo>
                  <a:pt x="109617" y="189737"/>
                </a:lnTo>
                <a:lnTo>
                  <a:pt x="109617" y="188975"/>
                </a:lnTo>
                <a:lnTo>
                  <a:pt x="110379" y="188975"/>
                </a:lnTo>
                <a:close/>
              </a:path>
              <a:path w="116839" h="200660">
                <a:moveTo>
                  <a:pt x="111141" y="187451"/>
                </a:moveTo>
                <a:lnTo>
                  <a:pt x="111141" y="174497"/>
                </a:lnTo>
                <a:lnTo>
                  <a:pt x="110379" y="174497"/>
                </a:lnTo>
                <a:lnTo>
                  <a:pt x="110379" y="188213"/>
                </a:lnTo>
                <a:lnTo>
                  <a:pt x="111141" y="187451"/>
                </a:lnTo>
                <a:close/>
              </a:path>
              <a:path w="116839" h="200660">
                <a:moveTo>
                  <a:pt x="71517" y="41909"/>
                </a:moveTo>
                <a:lnTo>
                  <a:pt x="71517" y="39623"/>
                </a:lnTo>
                <a:lnTo>
                  <a:pt x="69993" y="38099"/>
                </a:lnTo>
                <a:lnTo>
                  <a:pt x="50181" y="5333"/>
                </a:lnTo>
                <a:lnTo>
                  <a:pt x="46371" y="1523"/>
                </a:lnTo>
                <a:lnTo>
                  <a:pt x="44847" y="1523"/>
                </a:lnTo>
                <a:lnTo>
                  <a:pt x="44085" y="761"/>
                </a:lnTo>
                <a:lnTo>
                  <a:pt x="41037" y="761"/>
                </a:lnTo>
                <a:lnTo>
                  <a:pt x="39513" y="0"/>
                </a:lnTo>
                <a:lnTo>
                  <a:pt x="32655" y="0"/>
                </a:lnTo>
                <a:lnTo>
                  <a:pt x="30369" y="761"/>
                </a:lnTo>
                <a:lnTo>
                  <a:pt x="27321" y="761"/>
                </a:lnTo>
                <a:lnTo>
                  <a:pt x="24273" y="3809"/>
                </a:lnTo>
                <a:lnTo>
                  <a:pt x="25035" y="4571"/>
                </a:lnTo>
                <a:lnTo>
                  <a:pt x="25035" y="6095"/>
                </a:lnTo>
                <a:lnTo>
                  <a:pt x="25797" y="6857"/>
                </a:lnTo>
                <a:lnTo>
                  <a:pt x="51705" y="39623"/>
                </a:lnTo>
                <a:lnTo>
                  <a:pt x="52467" y="40385"/>
                </a:lnTo>
                <a:lnTo>
                  <a:pt x="52467" y="41147"/>
                </a:lnTo>
                <a:lnTo>
                  <a:pt x="53991" y="42671"/>
                </a:lnTo>
                <a:lnTo>
                  <a:pt x="54753" y="42671"/>
                </a:lnTo>
                <a:lnTo>
                  <a:pt x="55515" y="43433"/>
                </a:lnTo>
                <a:lnTo>
                  <a:pt x="57801" y="43433"/>
                </a:lnTo>
                <a:lnTo>
                  <a:pt x="59325" y="44195"/>
                </a:lnTo>
                <a:lnTo>
                  <a:pt x="67707" y="44195"/>
                </a:lnTo>
                <a:lnTo>
                  <a:pt x="68469" y="43433"/>
                </a:lnTo>
                <a:lnTo>
                  <a:pt x="69993" y="43433"/>
                </a:lnTo>
                <a:lnTo>
                  <a:pt x="71517" y="419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177407" y="1655064"/>
            <a:ext cx="74295" cy="138430"/>
          </a:xfrm>
          <a:custGeom>
            <a:avLst/>
            <a:gdLst/>
            <a:ahLst/>
            <a:cxnLst/>
            <a:rect l="l" t="t" r="r" b="b"/>
            <a:pathLst>
              <a:path w="74295" h="138430">
                <a:moveTo>
                  <a:pt x="73151" y="24383"/>
                </a:moveTo>
                <a:lnTo>
                  <a:pt x="73151" y="4571"/>
                </a:lnTo>
                <a:lnTo>
                  <a:pt x="72389" y="4571"/>
                </a:lnTo>
                <a:lnTo>
                  <a:pt x="71627" y="3809"/>
                </a:lnTo>
                <a:lnTo>
                  <a:pt x="71627" y="3047"/>
                </a:lnTo>
                <a:lnTo>
                  <a:pt x="70103" y="3047"/>
                </a:lnTo>
                <a:lnTo>
                  <a:pt x="69341" y="2285"/>
                </a:lnTo>
                <a:lnTo>
                  <a:pt x="67817" y="2285"/>
                </a:lnTo>
                <a:lnTo>
                  <a:pt x="66293" y="1523"/>
                </a:lnTo>
                <a:lnTo>
                  <a:pt x="64769" y="1523"/>
                </a:lnTo>
                <a:lnTo>
                  <a:pt x="62483" y="761"/>
                </a:lnTo>
                <a:lnTo>
                  <a:pt x="59435" y="761"/>
                </a:lnTo>
                <a:lnTo>
                  <a:pt x="57911" y="0"/>
                </a:lnTo>
                <a:lnTo>
                  <a:pt x="52577" y="0"/>
                </a:lnTo>
                <a:lnTo>
                  <a:pt x="50291" y="761"/>
                </a:lnTo>
                <a:lnTo>
                  <a:pt x="47243" y="1523"/>
                </a:lnTo>
                <a:lnTo>
                  <a:pt x="44957" y="2285"/>
                </a:lnTo>
                <a:lnTo>
                  <a:pt x="41909" y="3047"/>
                </a:lnTo>
                <a:lnTo>
                  <a:pt x="38861" y="5333"/>
                </a:lnTo>
                <a:lnTo>
                  <a:pt x="36575" y="6857"/>
                </a:lnTo>
                <a:lnTo>
                  <a:pt x="33527" y="9143"/>
                </a:lnTo>
                <a:lnTo>
                  <a:pt x="30479" y="12953"/>
                </a:lnTo>
                <a:lnTo>
                  <a:pt x="27431" y="16001"/>
                </a:lnTo>
                <a:lnTo>
                  <a:pt x="24383" y="19811"/>
                </a:lnTo>
                <a:lnTo>
                  <a:pt x="20573" y="25145"/>
                </a:lnTo>
                <a:lnTo>
                  <a:pt x="20573" y="4571"/>
                </a:lnTo>
                <a:lnTo>
                  <a:pt x="19811" y="3809"/>
                </a:lnTo>
                <a:lnTo>
                  <a:pt x="19049" y="3809"/>
                </a:lnTo>
                <a:lnTo>
                  <a:pt x="18287" y="3047"/>
                </a:lnTo>
                <a:lnTo>
                  <a:pt x="17525" y="3047"/>
                </a:lnTo>
                <a:lnTo>
                  <a:pt x="16763" y="2285"/>
                </a:lnTo>
                <a:lnTo>
                  <a:pt x="3809" y="2285"/>
                </a:lnTo>
                <a:lnTo>
                  <a:pt x="3047" y="3047"/>
                </a:lnTo>
                <a:lnTo>
                  <a:pt x="1523" y="3047"/>
                </a:lnTo>
                <a:lnTo>
                  <a:pt x="0" y="4571"/>
                </a:lnTo>
                <a:lnTo>
                  <a:pt x="0" y="135635"/>
                </a:lnTo>
                <a:lnTo>
                  <a:pt x="761" y="135635"/>
                </a:lnTo>
                <a:lnTo>
                  <a:pt x="1523" y="136397"/>
                </a:lnTo>
                <a:lnTo>
                  <a:pt x="2285" y="136397"/>
                </a:lnTo>
                <a:lnTo>
                  <a:pt x="3047" y="137159"/>
                </a:lnTo>
                <a:lnTo>
                  <a:pt x="3809" y="137159"/>
                </a:lnTo>
                <a:lnTo>
                  <a:pt x="5333" y="137921"/>
                </a:lnTo>
                <a:lnTo>
                  <a:pt x="16763" y="137921"/>
                </a:lnTo>
                <a:lnTo>
                  <a:pt x="18287" y="137159"/>
                </a:lnTo>
                <a:lnTo>
                  <a:pt x="19811" y="137159"/>
                </a:lnTo>
                <a:lnTo>
                  <a:pt x="20573" y="136397"/>
                </a:lnTo>
                <a:lnTo>
                  <a:pt x="21335" y="136397"/>
                </a:lnTo>
                <a:lnTo>
                  <a:pt x="22859" y="134873"/>
                </a:lnTo>
                <a:lnTo>
                  <a:pt x="22859" y="50291"/>
                </a:lnTo>
                <a:lnTo>
                  <a:pt x="26669" y="44957"/>
                </a:lnTo>
                <a:lnTo>
                  <a:pt x="28955" y="40385"/>
                </a:lnTo>
                <a:lnTo>
                  <a:pt x="32003" y="36575"/>
                </a:lnTo>
                <a:lnTo>
                  <a:pt x="35051" y="33527"/>
                </a:lnTo>
                <a:lnTo>
                  <a:pt x="37337" y="30479"/>
                </a:lnTo>
                <a:lnTo>
                  <a:pt x="39623" y="28193"/>
                </a:lnTo>
                <a:lnTo>
                  <a:pt x="42671" y="25907"/>
                </a:lnTo>
                <a:lnTo>
                  <a:pt x="44957" y="24383"/>
                </a:lnTo>
                <a:lnTo>
                  <a:pt x="51815" y="22097"/>
                </a:lnTo>
                <a:lnTo>
                  <a:pt x="57911" y="22097"/>
                </a:lnTo>
                <a:lnTo>
                  <a:pt x="59435" y="22859"/>
                </a:lnTo>
                <a:lnTo>
                  <a:pt x="60959" y="22859"/>
                </a:lnTo>
                <a:lnTo>
                  <a:pt x="62483" y="23621"/>
                </a:lnTo>
                <a:lnTo>
                  <a:pt x="64007" y="23621"/>
                </a:lnTo>
                <a:lnTo>
                  <a:pt x="65531" y="24383"/>
                </a:lnTo>
                <a:lnTo>
                  <a:pt x="66293" y="25145"/>
                </a:lnTo>
                <a:lnTo>
                  <a:pt x="67817" y="25145"/>
                </a:lnTo>
                <a:lnTo>
                  <a:pt x="68579" y="25907"/>
                </a:lnTo>
                <a:lnTo>
                  <a:pt x="71627" y="25907"/>
                </a:lnTo>
                <a:lnTo>
                  <a:pt x="73151" y="24383"/>
                </a:lnTo>
                <a:close/>
              </a:path>
              <a:path w="74295" h="138430">
                <a:moveTo>
                  <a:pt x="73913" y="21335"/>
                </a:moveTo>
                <a:lnTo>
                  <a:pt x="73913" y="6857"/>
                </a:lnTo>
                <a:lnTo>
                  <a:pt x="73151" y="6095"/>
                </a:lnTo>
                <a:lnTo>
                  <a:pt x="73151" y="22859"/>
                </a:lnTo>
                <a:lnTo>
                  <a:pt x="73913" y="213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270474" y="1655136"/>
            <a:ext cx="116839" cy="139700"/>
          </a:xfrm>
          <a:custGeom>
            <a:avLst/>
            <a:gdLst/>
            <a:ahLst/>
            <a:cxnLst/>
            <a:rect l="l" t="t" r="r" b="b"/>
            <a:pathLst>
              <a:path w="116839" h="139700">
                <a:moveTo>
                  <a:pt x="116482" y="68507"/>
                </a:moveTo>
                <a:lnTo>
                  <a:pt x="116482" y="51743"/>
                </a:lnTo>
                <a:lnTo>
                  <a:pt x="115720" y="44123"/>
                </a:lnTo>
                <a:lnTo>
                  <a:pt x="113434" y="37265"/>
                </a:lnTo>
                <a:lnTo>
                  <a:pt x="111148" y="29645"/>
                </a:lnTo>
                <a:lnTo>
                  <a:pt x="108100" y="23549"/>
                </a:lnTo>
                <a:lnTo>
                  <a:pt x="103528" y="18215"/>
                </a:lnTo>
                <a:lnTo>
                  <a:pt x="98956" y="12119"/>
                </a:lnTo>
                <a:lnTo>
                  <a:pt x="92860" y="8309"/>
                </a:lnTo>
                <a:lnTo>
                  <a:pt x="83213" y="3876"/>
                </a:lnTo>
                <a:lnTo>
                  <a:pt x="72252" y="865"/>
                </a:lnTo>
                <a:lnTo>
                  <a:pt x="57267" y="0"/>
                </a:lnTo>
                <a:lnTo>
                  <a:pt x="45074" y="1737"/>
                </a:lnTo>
                <a:lnTo>
                  <a:pt x="12566" y="23302"/>
                </a:lnTo>
                <a:lnTo>
                  <a:pt x="487" y="60296"/>
                </a:lnTo>
                <a:lnTo>
                  <a:pt x="0" y="75908"/>
                </a:lnTo>
                <a:lnTo>
                  <a:pt x="1268" y="89031"/>
                </a:lnTo>
                <a:lnTo>
                  <a:pt x="3707" y="100512"/>
                </a:lnTo>
                <a:lnTo>
                  <a:pt x="8960" y="112718"/>
                </a:lnTo>
                <a:lnTo>
                  <a:pt x="16019" y="122729"/>
                </a:lnTo>
                <a:lnTo>
                  <a:pt x="24280" y="129279"/>
                </a:lnTo>
                <a:lnTo>
                  <a:pt x="24280" y="52505"/>
                </a:lnTo>
                <a:lnTo>
                  <a:pt x="25042" y="47171"/>
                </a:lnTo>
                <a:lnTo>
                  <a:pt x="53998" y="18215"/>
                </a:lnTo>
                <a:lnTo>
                  <a:pt x="65832" y="18692"/>
                </a:lnTo>
                <a:lnTo>
                  <a:pt x="77295" y="22939"/>
                </a:lnTo>
                <a:lnTo>
                  <a:pt x="87667" y="32488"/>
                </a:lnTo>
                <a:lnTo>
                  <a:pt x="91928" y="43796"/>
                </a:lnTo>
                <a:lnTo>
                  <a:pt x="92860" y="57839"/>
                </a:lnTo>
                <a:lnTo>
                  <a:pt x="92860" y="74603"/>
                </a:lnTo>
                <a:lnTo>
                  <a:pt x="109624" y="74603"/>
                </a:lnTo>
                <a:lnTo>
                  <a:pt x="111910" y="73841"/>
                </a:lnTo>
                <a:lnTo>
                  <a:pt x="113434" y="72317"/>
                </a:lnTo>
                <a:lnTo>
                  <a:pt x="115720" y="70793"/>
                </a:lnTo>
                <a:lnTo>
                  <a:pt x="116482" y="68507"/>
                </a:lnTo>
                <a:close/>
              </a:path>
              <a:path w="116839" h="139700">
                <a:moveTo>
                  <a:pt x="92860" y="74603"/>
                </a:moveTo>
                <a:lnTo>
                  <a:pt x="92860" y="57839"/>
                </a:lnTo>
                <a:lnTo>
                  <a:pt x="24280" y="57839"/>
                </a:lnTo>
                <a:lnTo>
                  <a:pt x="24280" y="74603"/>
                </a:lnTo>
                <a:lnTo>
                  <a:pt x="92860" y="74603"/>
                </a:lnTo>
                <a:close/>
              </a:path>
              <a:path w="116839" h="139700">
                <a:moveTo>
                  <a:pt x="108862" y="129467"/>
                </a:moveTo>
                <a:lnTo>
                  <a:pt x="108862" y="111179"/>
                </a:lnTo>
                <a:lnTo>
                  <a:pt x="105814" y="111179"/>
                </a:lnTo>
                <a:lnTo>
                  <a:pt x="104290" y="111941"/>
                </a:lnTo>
                <a:lnTo>
                  <a:pt x="99718" y="113465"/>
                </a:lnTo>
                <a:lnTo>
                  <a:pt x="97432" y="114989"/>
                </a:lnTo>
                <a:lnTo>
                  <a:pt x="93622" y="115751"/>
                </a:lnTo>
                <a:lnTo>
                  <a:pt x="90574" y="117275"/>
                </a:lnTo>
                <a:lnTo>
                  <a:pt x="86002" y="118037"/>
                </a:lnTo>
                <a:lnTo>
                  <a:pt x="81430" y="119561"/>
                </a:lnTo>
                <a:lnTo>
                  <a:pt x="76858" y="120323"/>
                </a:lnTo>
                <a:lnTo>
                  <a:pt x="72252" y="120981"/>
                </a:lnTo>
                <a:lnTo>
                  <a:pt x="57808" y="121085"/>
                </a:lnTo>
                <a:lnTo>
                  <a:pt x="51712" y="119561"/>
                </a:lnTo>
                <a:lnTo>
                  <a:pt x="25042" y="88319"/>
                </a:lnTo>
                <a:lnTo>
                  <a:pt x="24280" y="81461"/>
                </a:lnTo>
                <a:lnTo>
                  <a:pt x="24280" y="129279"/>
                </a:lnTo>
                <a:lnTo>
                  <a:pt x="25268" y="130063"/>
                </a:lnTo>
                <a:lnTo>
                  <a:pt x="37636" y="136115"/>
                </a:lnTo>
                <a:lnTo>
                  <a:pt x="49428" y="138485"/>
                </a:lnTo>
                <a:lnTo>
                  <a:pt x="63142" y="139373"/>
                </a:lnTo>
                <a:lnTo>
                  <a:pt x="74572" y="139373"/>
                </a:lnTo>
                <a:lnTo>
                  <a:pt x="79906" y="138611"/>
                </a:lnTo>
                <a:lnTo>
                  <a:pt x="85240" y="137087"/>
                </a:lnTo>
                <a:lnTo>
                  <a:pt x="94384" y="135563"/>
                </a:lnTo>
                <a:lnTo>
                  <a:pt x="98194" y="134039"/>
                </a:lnTo>
                <a:lnTo>
                  <a:pt x="101242" y="133277"/>
                </a:lnTo>
                <a:lnTo>
                  <a:pt x="104290" y="131753"/>
                </a:lnTo>
                <a:lnTo>
                  <a:pt x="106576" y="130991"/>
                </a:lnTo>
                <a:lnTo>
                  <a:pt x="108100" y="129467"/>
                </a:lnTo>
                <a:lnTo>
                  <a:pt x="108862" y="129467"/>
                </a:lnTo>
                <a:close/>
              </a:path>
              <a:path w="116839" h="139700">
                <a:moveTo>
                  <a:pt x="110386" y="127181"/>
                </a:moveTo>
                <a:lnTo>
                  <a:pt x="110386" y="113465"/>
                </a:lnTo>
                <a:lnTo>
                  <a:pt x="109624" y="112703"/>
                </a:lnTo>
                <a:lnTo>
                  <a:pt x="109624" y="111941"/>
                </a:lnTo>
                <a:lnTo>
                  <a:pt x="108862" y="111941"/>
                </a:lnTo>
                <a:lnTo>
                  <a:pt x="108862" y="128705"/>
                </a:lnTo>
                <a:lnTo>
                  <a:pt x="110386" y="127181"/>
                </a:lnTo>
                <a:close/>
              </a:path>
              <a:path w="116839" h="139700">
                <a:moveTo>
                  <a:pt x="111148" y="124133"/>
                </a:moveTo>
                <a:lnTo>
                  <a:pt x="111148" y="115751"/>
                </a:lnTo>
                <a:lnTo>
                  <a:pt x="110386" y="114989"/>
                </a:lnTo>
                <a:lnTo>
                  <a:pt x="110386" y="124895"/>
                </a:lnTo>
                <a:lnTo>
                  <a:pt x="111148" y="1241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407530" y="1760220"/>
            <a:ext cx="46990" cy="72390"/>
          </a:xfrm>
          <a:custGeom>
            <a:avLst/>
            <a:gdLst/>
            <a:ahLst/>
            <a:cxnLst/>
            <a:rect l="l" t="t" r="r" b="b"/>
            <a:pathLst>
              <a:path w="46989" h="72389">
                <a:moveTo>
                  <a:pt x="45720" y="22097"/>
                </a:moveTo>
                <a:lnTo>
                  <a:pt x="45720" y="5333"/>
                </a:lnTo>
                <a:lnTo>
                  <a:pt x="44958" y="3809"/>
                </a:lnTo>
                <a:lnTo>
                  <a:pt x="44196" y="3047"/>
                </a:lnTo>
                <a:lnTo>
                  <a:pt x="42672" y="2285"/>
                </a:lnTo>
                <a:lnTo>
                  <a:pt x="41910" y="1523"/>
                </a:lnTo>
                <a:lnTo>
                  <a:pt x="40386" y="761"/>
                </a:lnTo>
                <a:lnTo>
                  <a:pt x="37338" y="761"/>
                </a:lnTo>
                <a:lnTo>
                  <a:pt x="35052" y="0"/>
                </a:lnTo>
                <a:lnTo>
                  <a:pt x="30480" y="0"/>
                </a:lnTo>
                <a:lnTo>
                  <a:pt x="28194" y="761"/>
                </a:lnTo>
                <a:lnTo>
                  <a:pt x="25146" y="761"/>
                </a:lnTo>
                <a:lnTo>
                  <a:pt x="22098" y="2285"/>
                </a:lnTo>
                <a:lnTo>
                  <a:pt x="20574" y="3809"/>
                </a:lnTo>
                <a:lnTo>
                  <a:pt x="19050" y="6857"/>
                </a:lnTo>
                <a:lnTo>
                  <a:pt x="19050" y="29717"/>
                </a:lnTo>
                <a:lnTo>
                  <a:pt x="0" y="68579"/>
                </a:lnTo>
                <a:lnTo>
                  <a:pt x="0" y="71627"/>
                </a:lnTo>
                <a:lnTo>
                  <a:pt x="762" y="71627"/>
                </a:lnTo>
                <a:lnTo>
                  <a:pt x="762" y="72389"/>
                </a:lnTo>
                <a:lnTo>
                  <a:pt x="13716" y="72389"/>
                </a:lnTo>
                <a:lnTo>
                  <a:pt x="14478" y="71627"/>
                </a:lnTo>
                <a:lnTo>
                  <a:pt x="15240" y="71627"/>
                </a:lnTo>
                <a:lnTo>
                  <a:pt x="16002" y="70865"/>
                </a:lnTo>
                <a:lnTo>
                  <a:pt x="16764" y="70865"/>
                </a:lnTo>
                <a:lnTo>
                  <a:pt x="17526" y="70103"/>
                </a:lnTo>
                <a:lnTo>
                  <a:pt x="17526" y="69341"/>
                </a:lnTo>
                <a:lnTo>
                  <a:pt x="18288" y="68579"/>
                </a:lnTo>
                <a:lnTo>
                  <a:pt x="37338" y="39623"/>
                </a:lnTo>
                <a:lnTo>
                  <a:pt x="39624" y="37337"/>
                </a:lnTo>
                <a:lnTo>
                  <a:pt x="40386" y="35051"/>
                </a:lnTo>
                <a:lnTo>
                  <a:pt x="41910" y="32765"/>
                </a:lnTo>
                <a:lnTo>
                  <a:pt x="42672" y="31241"/>
                </a:lnTo>
                <a:lnTo>
                  <a:pt x="45720" y="22097"/>
                </a:lnTo>
                <a:close/>
              </a:path>
              <a:path w="46989" h="72389">
                <a:moveTo>
                  <a:pt x="46482" y="14477"/>
                </a:moveTo>
                <a:lnTo>
                  <a:pt x="46482" y="9143"/>
                </a:lnTo>
                <a:lnTo>
                  <a:pt x="45720" y="6857"/>
                </a:lnTo>
                <a:lnTo>
                  <a:pt x="45720" y="17525"/>
                </a:lnTo>
                <a:lnTo>
                  <a:pt x="46482" y="144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543179" y="1655064"/>
            <a:ext cx="90170" cy="139700"/>
          </a:xfrm>
          <a:custGeom>
            <a:avLst/>
            <a:gdLst/>
            <a:ahLst/>
            <a:cxnLst/>
            <a:rect l="l" t="t" r="r" b="b"/>
            <a:pathLst>
              <a:path w="90170" h="139700">
                <a:moveTo>
                  <a:pt x="67056" y="134547"/>
                </a:moveTo>
                <a:lnTo>
                  <a:pt x="67056" y="104394"/>
                </a:lnTo>
                <a:lnTo>
                  <a:pt x="66294" y="107442"/>
                </a:lnTo>
                <a:lnTo>
                  <a:pt x="64770" y="109728"/>
                </a:lnTo>
                <a:lnTo>
                  <a:pt x="64008" y="112014"/>
                </a:lnTo>
                <a:lnTo>
                  <a:pt x="61722" y="114300"/>
                </a:lnTo>
                <a:lnTo>
                  <a:pt x="54864" y="118872"/>
                </a:lnTo>
                <a:lnTo>
                  <a:pt x="51054" y="119634"/>
                </a:lnTo>
                <a:lnTo>
                  <a:pt x="48006" y="120396"/>
                </a:lnTo>
                <a:lnTo>
                  <a:pt x="44196" y="121158"/>
                </a:lnTo>
                <a:lnTo>
                  <a:pt x="35052" y="121158"/>
                </a:lnTo>
                <a:lnTo>
                  <a:pt x="30480" y="120396"/>
                </a:lnTo>
                <a:lnTo>
                  <a:pt x="26670" y="118872"/>
                </a:lnTo>
                <a:lnTo>
                  <a:pt x="22860" y="118110"/>
                </a:lnTo>
                <a:lnTo>
                  <a:pt x="19050" y="116586"/>
                </a:lnTo>
                <a:lnTo>
                  <a:pt x="12954" y="113538"/>
                </a:lnTo>
                <a:lnTo>
                  <a:pt x="8382" y="110490"/>
                </a:lnTo>
                <a:lnTo>
                  <a:pt x="5334" y="108966"/>
                </a:lnTo>
                <a:lnTo>
                  <a:pt x="3048" y="108966"/>
                </a:lnTo>
                <a:lnTo>
                  <a:pt x="2286" y="109728"/>
                </a:lnTo>
                <a:lnTo>
                  <a:pt x="1524" y="109728"/>
                </a:lnTo>
                <a:lnTo>
                  <a:pt x="1524" y="110490"/>
                </a:lnTo>
                <a:lnTo>
                  <a:pt x="762" y="111252"/>
                </a:lnTo>
                <a:lnTo>
                  <a:pt x="762" y="114300"/>
                </a:lnTo>
                <a:lnTo>
                  <a:pt x="0" y="115062"/>
                </a:lnTo>
                <a:lnTo>
                  <a:pt x="0" y="123444"/>
                </a:lnTo>
                <a:lnTo>
                  <a:pt x="762" y="125730"/>
                </a:lnTo>
                <a:lnTo>
                  <a:pt x="2286" y="128778"/>
                </a:lnTo>
                <a:lnTo>
                  <a:pt x="3810" y="130302"/>
                </a:lnTo>
                <a:lnTo>
                  <a:pt x="6096" y="131064"/>
                </a:lnTo>
                <a:lnTo>
                  <a:pt x="8382" y="132588"/>
                </a:lnTo>
                <a:lnTo>
                  <a:pt x="9906" y="134112"/>
                </a:lnTo>
                <a:lnTo>
                  <a:pt x="16002" y="135636"/>
                </a:lnTo>
                <a:lnTo>
                  <a:pt x="19812" y="137160"/>
                </a:lnTo>
                <a:lnTo>
                  <a:pt x="22860" y="137922"/>
                </a:lnTo>
                <a:lnTo>
                  <a:pt x="27432" y="138684"/>
                </a:lnTo>
                <a:lnTo>
                  <a:pt x="31242" y="139446"/>
                </a:lnTo>
                <a:lnTo>
                  <a:pt x="48006" y="139361"/>
                </a:lnTo>
                <a:lnTo>
                  <a:pt x="54102" y="138684"/>
                </a:lnTo>
                <a:lnTo>
                  <a:pt x="60198" y="137160"/>
                </a:lnTo>
                <a:lnTo>
                  <a:pt x="66294" y="134874"/>
                </a:lnTo>
                <a:lnTo>
                  <a:pt x="67056" y="134547"/>
                </a:lnTo>
                <a:close/>
              </a:path>
              <a:path w="90170" h="139700">
                <a:moveTo>
                  <a:pt x="82296" y="26670"/>
                </a:moveTo>
                <a:lnTo>
                  <a:pt x="82296" y="10668"/>
                </a:lnTo>
                <a:lnTo>
                  <a:pt x="79248" y="7620"/>
                </a:lnTo>
                <a:lnTo>
                  <a:pt x="77724" y="6858"/>
                </a:lnTo>
                <a:lnTo>
                  <a:pt x="75438" y="6096"/>
                </a:lnTo>
                <a:lnTo>
                  <a:pt x="73914" y="4572"/>
                </a:lnTo>
                <a:lnTo>
                  <a:pt x="71628" y="3810"/>
                </a:lnTo>
                <a:lnTo>
                  <a:pt x="68580" y="3048"/>
                </a:lnTo>
                <a:lnTo>
                  <a:pt x="66294" y="2286"/>
                </a:lnTo>
                <a:lnTo>
                  <a:pt x="63246" y="1524"/>
                </a:lnTo>
                <a:lnTo>
                  <a:pt x="59436" y="762"/>
                </a:lnTo>
                <a:lnTo>
                  <a:pt x="56388" y="762"/>
                </a:lnTo>
                <a:lnTo>
                  <a:pt x="52578" y="0"/>
                </a:lnTo>
                <a:lnTo>
                  <a:pt x="41910" y="0"/>
                </a:lnTo>
                <a:lnTo>
                  <a:pt x="35052" y="1524"/>
                </a:lnTo>
                <a:lnTo>
                  <a:pt x="3810" y="28194"/>
                </a:lnTo>
                <a:lnTo>
                  <a:pt x="3048" y="32766"/>
                </a:lnTo>
                <a:lnTo>
                  <a:pt x="3048" y="43434"/>
                </a:lnTo>
                <a:lnTo>
                  <a:pt x="3810" y="48006"/>
                </a:lnTo>
                <a:lnTo>
                  <a:pt x="6096" y="52578"/>
                </a:lnTo>
                <a:lnTo>
                  <a:pt x="7620" y="56388"/>
                </a:lnTo>
                <a:lnTo>
                  <a:pt x="9906" y="60198"/>
                </a:lnTo>
                <a:lnTo>
                  <a:pt x="12954" y="62484"/>
                </a:lnTo>
                <a:lnTo>
                  <a:pt x="16002" y="65532"/>
                </a:lnTo>
                <a:lnTo>
                  <a:pt x="19812" y="68580"/>
                </a:lnTo>
                <a:lnTo>
                  <a:pt x="23622" y="70104"/>
                </a:lnTo>
                <a:lnTo>
                  <a:pt x="25146" y="71018"/>
                </a:lnTo>
                <a:lnTo>
                  <a:pt x="25146" y="34290"/>
                </a:lnTo>
                <a:lnTo>
                  <a:pt x="25908" y="31242"/>
                </a:lnTo>
                <a:lnTo>
                  <a:pt x="44958" y="18288"/>
                </a:lnTo>
                <a:lnTo>
                  <a:pt x="54102" y="18415"/>
                </a:lnTo>
                <a:lnTo>
                  <a:pt x="57912" y="19050"/>
                </a:lnTo>
                <a:lnTo>
                  <a:pt x="60960" y="19812"/>
                </a:lnTo>
                <a:lnTo>
                  <a:pt x="64770" y="20574"/>
                </a:lnTo>
                <a:lnTo>
                  <a:pt x="67056" y="22098"/>
                </a:lnTo>
                <a:lnTo>
                  <a:pt x="70104" y="22860"/>
                </a:lnTo>
                <a:lnTo>
                  <a:pt x="72390" y="24384"/>
                </a:lnTo>
                <a:lnTo>
                  <a:pt x="74676" y="25146"/>
                </a:lnTo>
                <a:lnTo>
                  <a:pt x="76200" y="26670"/>
                </a:lnTo>
                <a:lnTo>
                  <a:pt x="79248" y="28194"/>
                </a:lnTo>
                <a:lnTo>
                  <a:pt x="80772" y="28194"/>
                </a:lnTo>
                <a:lnTo>
                  <a:pt x="82296" y="26670"/>
                </a:lnTo>
                <a:close/>
              </a:path>
              <a:path w="90170" h="139700">
                <a:moveTo>
                  <a:pt x="89916" y="105156"/>
                </a:moveTo>
                <a:lnTo>
                  <a:pt x="89916" y="93726"/>
                </a:lnTo>
                <a:lnTo>
                  <a:pt x="89154" y="89154"/>
                </a:lnTo>
                <a:lnTo>
                  <a:pt x="86868" y="84582"/>
                </a:lnTo>
                <a:lnTo>
                  <a:pt x="85344" y="80772"/>
                </a:lnTo>
                <a:lnTo>
                  <a:pt x="83058" y="77724"/>
                </a:lnTo>
                <a:lnTo>
                  <a:pt x="76962" y="71628"/>
                </a:lnTo>
                <a:lnTo>
                  <a:pt x="73152" y="69342"/>
                </a:lnTo>
                <a:lnTo>
                  <a:pt x="69342" y="67818"/>
                </a:lnTo>
                <a:lnTo>
                  <a:pt x="65532" y="65532"/>
                </a:lnTo>
                <a:lnTo>
                  <a:pt x="57912" y="62484"/>
                </a:lnTo>
                <a:lnTo>
                  <a:pt x="54102" y="60198"/>
                </a:lnTo>
                <a:lnTo>
                  <a:pt x="49530" y="58674"/>
                </a:lnTo>
                <a:lnTo>
                  <a:pt x="25146" y="40386"/>
                </a:lnTo>
                <a:lnTo>
                  <a:pt x="25146" y="71018"/>
                </a:lnTo>
                <a:lnTo>
                  <a:pt x="27432" y="72390"/>
                </a:lnTo>
                <a:lnTo>
                  <a:pt x="54102" y="83058"/>
                </a:lnTo>
                <a:lnTo>
                  <a:pt x="57150" y="85344"/>
                </a:lnTo>
                <a:lnTo>
                  <a:pt x="60198" y="86868"/>
                </a:lnTo>
                <a:lnTo>
                  <a:pt x="62484" y="89154"/>
                </a:lnTo>
                <a:lnTo>
                  <a:pt x="64008" y="91440"/>
                </a:lnTo>
                <a:lnTo>
                  <a:pt x="66294" y="94488"/>
                </a:lnTo>
                <a:lnTo>
                  <a:pt x="67056" y="97536"/>
                </a:lnTo>
                <a:lnTo>
                  <a:pt x="67056" y="134547"/>
                </a:lnTo>
                <a:lnTo>
                  <a:pt x="71628" y="132588"/>
                </a:lnTo>
                <a:lnTo>
                  <a:pt x="76200" y="128778"/>
                </a:lnTo>
                <a:lnTo>
                  <a:pt x="80772" y="125730"/>
                </a:lnTo>
                <a:lnTo>
                  <a:pt x="83820" y="121158"/>
                </a:lnTo>
                <a:lnTo>
                  <a:pt x="86106" y="116586"/>
                </a:lnTo>
                <a:lnTo>
                  <a:pt x="88392" y="111252"/>
                </a:lnTo>
                <a:lnTo>
                  <a:pt x="89916" y="105156"/>
                </a:lnTo>
                <a:close/>
              </a:path>
              <a:path w="90170" h="139700">
                <a:moveTo>
                  <a:pt x="83058" y="25146"/>
                </a:moveTo>
                <a:lnTo>
                  <a:pt x="83058" y="11430"/>
                </a:lnTo>
                <a:lnTo>
                  <a:pt x="82296" y="11430"/>
                </a:lnTo>
                <a:lnTo>
                  <a:pt x="82296" y="25908"/>
                </a:lnTo>
                <a:lnTo>
                  <a:pt x="83058" y="25146"/>
                </a:lnTo>
                <a:close/>
              </a:path>
              <a:path w="90170" h="139700">
                <a:moveTo>
                  <a:pt x="83820" y="20574"/>
                </a:moveTo>
                <a:lnTo>
                  <a:pt x="83820" y="17526"/>
                </a:lnTo>
                <a:lnTo>
                  <a:pt x="83058" y="16002"/>
                </a:lnTo>
                <a:lnTo>
                  <a:pt x="83058" y="22098"/>
                </a:lnTo>
                <a:lnTo>
                  <a:pt x="83820" y="205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658323" y="1655569"/>
            <a:ext cx="127000" cy="139065"/>
          </a:xfrm>
          <a:custGeom>
            <a:avLst/>
            <a:gdLst/>
            <a:ahLst/>
            <a:cxnLst/>
            <a:rect l="l" t="t" r="r" b="b"/>
            <a:pathLst>
              <a:path w="127000" h="139064">
                <a:moveTo>
                  <a:pt x="126396" y="68074"/>
                </a:moveTo>
                <a:lnTo>
                  <a:pt x="116909" y="25976"/>
                </a:lnTo>
                <a:lnTo>
                  <a:pt x="84674" y="1932"/>
                </a:lnTo>
                <a:lnTo>
                  <a:pt x="56292" y="0"/>
                </a:lnTo>
                <a:lnTo>
                  <a:pt x="44897" y="2253"/>
                </a:lnTo>
                <a:lnTo>
                  <a:pt x="12483" y="24083"/>
                </a:lnTo>
                <a:lnTo>
                  <a:pt x="514" y="60948"/>
                </a:lnTo>
                <a:lnTo>
                  <a:pt x="0" y="76313"/>
                </a:lnTo>
                <a:lnTo>
                  <a:pt x="1154" y="88833"/>
                </a:lnTo>
                <a:lnTo>
                  <a:pt x="4302" y="101341"/>
                </a:lnTo>
                <a:lnTo>
                  <a:pt x="9139" y="112409"/>
                </a:lnTo>
                <a:lnTo>
                  <a:pt x="17561" y="123240"/>
                </a:lnTo>
                <a:lnTo>
                  <a:pt x="24288" y="128392"/>
                </a:lnTo>
                <a:lnTo>
                  <a:pt x="24288" y="61978"/>
                </a:lnTo>
                <a:lnTo>
                  <a:pt x="25050" y="55120"/>
                </a:lnTo>
                <a:lnTo>
                  <a:pt x="45624" y="23116"/>
                </a:lnTo>
                <a:lnTo>
                  <a:pt x="50958" y="20068"/>
                </a:lnTo>
                <a:lnTo>
                  <a:pt x="55530" y="19415"/>
                </a:lnTo>
                <a:lnTo>
                  <a:pt x="70770" y="19306"/>
                </a:lnTo>
                <a:lnTo>
                  <a:pt x="76866" y="20830"/>
                </a:lnTo>
                <a:lnTo>
                  <a:pt x="82200" y="23116"/>
                </a:lnTo>
                <a:lnTo>
                  <a:pt x="91344" y="29212"/>
                </a:lnTo>
                <a:lnTo>
                  <a:pt x="93630" y="33784"/>
                </a:lnTo>
                <a:lnTo>
                  <a:pt x="96678" y="39118"/>
                </a:lnTo>
                <a:lnTo>
                  <a:pt x="98964" y="44452"/>
                </a:lnTo>
                <a:lnTo>
                  <a:pt x="100488" y="50548"/>
                </a:lnTo>
                <a:lnTo>
                  <a:pt x="102012" y="62740"/>
                </a:lnTo>
                <a:lnTo>
                  <a:pt x="102012" y="126731"/>
                </a:lnTo>
                <a:lnTo>
                  <a:pt x="102509" y="126432"/>
                </a:lnTo>
                <a:lnTo>
                  <a:pt x="112270" y="116840"/>
                </a:lnTo>
                <a:lnTo>
                  <a:pt x="118252" y="106943"/>
                </a:lnTo>
                <a:lnTo>
                  <a:pt x="123665" y="93452"/>
                </a:lnTo>
                <a:lnTo>
                  <a:pt x="125839" y="81252"/>
                </a:lnTo>
                <a:lnTo>
                  <a:pt x="126396" y="68074"/>
                </a:lnTo>
                <a:close/>
              </a:path>
              <a:path w="127000" h="139064">
                <a:moveTo>
                  <a:pt x="102012" y="126731"/>
                </a:moveTo>
                <a:lnTo>
                  <a:pt x="102012" y="77218"/>
                </a:lnTo>
                <a:lnTo>
                  <a:pt x="101250" y="84076"/>
                </a:lnTo>
                <a:lnTo>
                  <a:pt x="98202" y="96268"/>
                </a:lnTo>
                <a:lnTo>
                  <a:pt x="70008" y="119890"/>
                </a:lnTo>
                <a:lnTo>
                  <a:pt x="55530" y="119890"/>
                </a:lnTo>
                <a:lnTo>
                  <a:pt x="49434" y="118366"/>
                </a:lnTo>
                <a:lnTo>
                  <a:pt x="44100" y="115318"/>
                </a:lnTo>
                <a:lnTo>
                  <a:pt x="39528" y="113032"/>
                </a:lnTo>
                <a:lnTo>
                  <a:pt x="34956" y="109222"/>
                </a:lnTo>
                <a:lnTo>
                  <a:pt x="32670" y="104650"/>
                </a:lnTo>
                <a:lnTo>
                  <a:pt x="29622" y="100078"/>
                </a:lnTo>
                <a:lnTo>
                  <a:pt x="27336" y="94744"/>
                </a:lnTo>
                <a:lnTo>
                  <a:pt x="25812" y="88648"/>
                </a:lnTo>
                <a:lnTo>
                  <a:pt x="25050" y="82552"/>
                </a:lnTo>
                <a:lnTo>
                  <a:pt x="24288" y="75694"/>
                </a:lnTo>
                <a:lnTo>
                  <a:pt x="24288" y="128392"/>
                </a:lnTo>
                <a:lnTo>
                  <a:pt x="26391" y="130002"/>
                </a:lnTo>
                <a:lnTo>
                  <a:pt x="40446" y="136324"/>
                </a:lnTo>
                <a:lnTo>
                  <a:pt x="51786" y="138247"/>
                </a:lnTo>
                <a:lnTo>
                  <a:pt x="67453" y="138774"/>
                </a:lnTo>
                <a:lnTo>
                  <a:pt x="79940" y="136988"/>
                </a:lnTo>
                <a:lnTo>
                  <a:pt x="92133" y="132691"/>
                </a:lnTo>
                <a:lnTo>
                  <a:pt x="102012" y="1267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819010" y="1655064"/>
            <a:ext cx="109220" cy="138430"/>
          </a:xfrm>
          <a:custGeom>
            <a:avLst/>
            <a:gdLst/>
            <a:ahLst/>
            <a:cxnLst/>
            <a:rect l="l" t="t" r="r" b="b"/>
            <a:pathLst>
              <a:path w="109220" h="138430">
                <a:moveTo>
                  <a:pt x="108966" y="135636"/>
                </a:moveTo>
                <a:lnTo>
                  <a:pt x="108966" y="47244"/>
                </a:lnTo>
                <a:lnTo>
                  <a:pt x="108204" y="39624"/>
                </a:lnTo>
                <a:lnTo>
                  <a:pt x="106680" y="32766"/>
                </a:lnTo>
                <a:lnTo>
                  <a:pt x="105156" y="26669"/>
                </a:lnTo>
                <a:lnTo>
                  <a:pt x="102870" y="20573"/>
                </a:lnTo>
                <a:lnTo>
                  <a:pt x="99060" y="16001"/>
                </a:lnTo>
                <a:lnTo>
                  <a:pt x="96012" y="11430"/>
                </a:lnTo>
                <a:lnTo>
                  <a:pt x="90678" y="7619"/>
                </a:lnTo>
                <a:lnTo>
                  <a:pt x="85344" y="4571"/>
                </a:lnTo>
                <a:lnTo>
                  <a:pt x="79248" y="1523"/>
                </a:lnTo>
                <a:lnTo>
                  <a:pt x="72390" y="0"/>
                </a:lnTo>
                <a:lnTo>
                  <a:pt x="56388" y="0"/>
                </a:lnTo>
                <a:lnTo>
                  <a:pt x="49530" y="2285"/>
                </a:lnTo>
                <a:lnTo>
                  <a:pt x="40855" y="6886"/>
                </a:lnTo>
                <a:lnTo>
                  <a:pt x="30873" y="13580"/>
                </a:lnTo>
                <a:lnTo>
                  <a:pt x="21336" y="23621"/>
                </a:lnTo>
                <a:lnTo>
                  <a:pt x="21336" y="6096"/>
                </a:lnTo>
                <a:lnTo>
                  <a:pt x="20574" y="5333"/>
                </a:lnTo>
                <a:lnTo>
                  <a:pt x="20574" y="4571"/>
                </a:lnTo>
                <a:lnTo>
                  <a:pt x="19050" y="3048"/>
                </a:lnTo>
                <a:lnTo>
                  <a:pt x="18288" y="3048"/>
                </a:lnTo>
                <a:lnTo>
                  <a:pt x="16764" y="2285"/>
                </a:lnTo>
                <a:lnTo>
                  <a:pt x="3810" y="2285"/>
                </a:lnTo>
                <a:lnTo>
                  <a:pt x="3048" y="3048"/>
                </a:lnTo>
                <a:lnTo>
                  <a:pt x="2286" y="3048"/>
                </a:lnTo>
                <a:lnTo>
                  <a:pt x="1524" y="3810"/>
                </a:lnTo>
                <a:lnTo>
                  <a:pt x="762" y="3810"/>
                </a:lnTo>
                <a:lnTo>
                  <a:pt x="762" y="4571"/>
                </a:lnTo>
                <a:lnTo>
                  <a:pt x="0" y="5333"/>
                </a:lnTo>
                <a:lnTo>
                  <a:pt x="0" y="134874"/>
                </a:lnTo>
                <a:lnTo>
                  <a:pt x="1524" y="136398"/>
                </a:lnTo>
                <a:lnTo>
                  <a:pt x="2286" y="136398"/>
                </a:lnTo>
                <a:lnTo>
                  <a:pt x="3048" y="137160"/>
                </a:lnTo>
                <a:lnTo>
                  <a:pt x="4572" y="137160"/>
                </a:lnTo>
                <a:lnTo>
                  <a:pt x="6096" y="137922"/>
                </a:lnTo>
                <a:lnTo>
                  <a:pt x="17526" y="137922"/>
                </a:lnTo>
                <a:lnTo>
                  <a:pt x="19050" y="137160"/>
                </a:lnTo>
                <a:lnTo>
                  <a:pt x="19812" y="137160"/>
                </a:lnTo>
                <a:lnTo>
                  <a:pt x="20574" y="136398"/>
                </a:lnTo>
                <a:lnTo>
                  <a:pt x="21336" y="136398"/>
                </a:lnTo>
                <a:lnTo>
                  <a:pt x="22098" y="135636"/>
                </a:lnTo>
                <a:lnTo>
                  <a:pt x="22860" y="135636"/>
                </a:lnTo>
                <a:lnTo>
                  <a:pt x="22860" y="134874"/>
                </a:lnTo>
                <a:lnTo>
                  <a:pt x="23622" y="134112"/>
                </a:lnTo>
                <a:lnTo>
                  <a:pt x="23949" y="44509"/>
                </a:lnTo>
                <a:lnTo>
                  <a:pt x="32929" y="33936"/>
                </a:lnTo>
                <a:lnTo>
                  <a:pt x="41910" y="26669"/>
                </a:lnTo>
                <a:lnTo>
                  <a:pt x="47244" y="22098"/>
                </a:lnTo>
                <a:lnTo>
                  <a:pt x="53340" y="20573"/>
                </a:lnTo>
                <a:lnTo>
                  <a:pt x="63246" y="20573"/>
                </a:lnTo>
                <a:lnTo>
                  <a:pt x="67818" y="21335"/>
                </a:lnTo>
                <a:lnTo>
                  <a:pt x="70866" y="22860"/>
                </a:lnTo>
                <a:lnTo>
                  <a:pt x="74676" y="24384"/>
                </a:lnTo>
                <a:lnTo>
                  <a:pt x="86106" y="134874"/>
                </a:lnTo>
                <a:lnTo>
                  <a:pt x="87630" y="136398"/>
                </a:lnTo>
                <a:lnTo>
                  <a:pt x="88392" y="136398"/>
                </a:lnTo>
                <a:lnTo>
                  <a:pt x="89154" y="137160"/>
                </a:lnTo>
                <a:lnTo>
                  <a:pt x="90678" y="137160"/>
                </a:lnTo>
                <a:lnTo>
                  <a:pt x="92202" y="137922"/>
                </a:lnTo>
                <a:lnTo>
                  <a:pt x="103632" y="137922"/>
                </a:lnTo>
                <a:lnTo>
                  <a:pt x="105156" y="137160"/>
                </a:lnTo>
                <a:lnTo>
                  <a:pt x="105918" y="137160"/>
                </a:lnTo>
                <a:lnTo>
                  <a:pt x="106680" y="136398"/>
                </a:lnTo>
                <a:lnTo>
                  <a:pt x="107442" y="136398"/>
                </a:lnTo>
                <a:lnTo>
                  <a:pt x="108204" y="135636"/>
                </a:lnTo>
                <a:lnTo>
                  <a:pt x="108966" y="1356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016935" y="1587753"/>
            <a:ext cx="910277" cy="261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8010087" y="1655139"/>
            <a:ext cx="116839" cy="139700"/>
          </a:xfrm>
          <a:custGeom>
            <a:avLst/>
            <a:gdLst/>
            <a:ahLst/>
            <a:cxnLst/>
            <a:rect l="l" t="t" r="r" b="b"/>
            <a:pathLst>
              <a:path w="116840" h="139700">
                <a:moveTo>
                  <a:pt x="116527" y="68504"/>
                </a:moveTo>
                <a:lnTo>
                  <a:pt x="116527" y="51740"/>
                </a:lnTo>
                <a:lnTo>
                  <a:pt x="115765" y="44120"/>
                </a:lnTo>
                <a:lnTo>
                  <a:pt x="113479" y="37262"/>
                </a:lnTo>
                <a:lnTo>
                  <a:pt x="111193" y="29642"/>
                </a:lnTo>
                <a:lnTo>
                  <a:pt x="108145" y="23546"/>
                </a:lnTo>
                <a:lnTo>
                  <a:pt x="103573" y="18212"/>
                </a:lnTo>
                <a:lnTo>
                  <a:pt x="99001" y="12116"/>
                </a:lnTo>
                <a:lnTo>
                  <a:pt x="92905" y="8306"/>
                </a:lnTo>
                <a:lnTo>
                  <a:pt x="83216" y="3855"/>
                </a:lnTo>
                <a:lnTo>
                  <a:pt x="72256" y="859"/>
                </a:lnTo>
                <a:lnTo>
                  <a:pt x="57245" y="0"/>
                </a:lnTo>
                <a:lnTo>
                  <a:pt x="45066" y="1709"/>
                </a:lnTo>
                <a:lnTo>
                  <a:pt x="12612" y="23298"/>
                </a:lnTo>
                <a:lnTo>
                  <a:pt x="520" y="60291"/>
                </a:lnTo>
                <a:lnTo>
                  <a:pt x="0" y="75906"/>
                </a:lnTo>
                <a:lnTo>
                  <a:pt x="991" y="89029"/>
                </a:lnTo>
                <a:lnTo>
                  <a:pt x="3752" y="100510"/>
                </a:lnTo>
                <a:lnTo>
                  <a:pt x="9005" y="112716"/>
                </a:lnTo>
                <a:lnTo>
                  <a:pt x="16064" y="122726"/>
                </a:lnTo>
                <a:lnTo>
                  <a:pt x="24325" y="129277"/>
                </a:lnTo>
                <a:lnTo>
                  <a:pt x="24325" y="52502"/>
                </a:lnTo>
                <a:lnTo>
                  <a:pt x="25087" y="47168"/>
                </a:lnTo>
                <a:lnTo>
                  <a:pt x="28135" y="38024"/>
                </a:lnTo>
                <a:lnTo>
                  <a:pt x="30421" y="33452"/>
                </a:lnTo>
                <a:lnTo>
                  <a:pt x="33469" y="30404"/>
                </a:lnTo>
                <a:lnTo>
                  <a:pt x="36517" y="26594"/>
                </a:lnTo>
                <a:lnTo>
                  <a:pt x="40327" y="23546"/>
                </a:lnTo>
                <a:lnTo>
                  <a:pt x="44899" y="21260"/>
                </a:lnTo>
                <a:lnTo>
                  <a:pt x="48709" y="19736"/>
                </a:lnTo>
                <a:lnTo>
                  <a:pt x="54043" y="18212"/>
                </a:lnTo>
                <a:lnTo>
                  <a:pt x="65877" y="18689"/>
                </a:lnTo>
                <a:lnTo>
                  <a:pt x="77340" y="22936"/>
                </a:lnTo>
                <a:lnTo>
                  <a:pt x="87712" y="32486"/>
                </a:lnTo>
                <a:lnTo>
                  <a:pt x="91973" y="43794"/>
                </a:lnTo>
                <a:lnTo>
                  <a:pt x="92905" y="57836"/>
                </a:lnTo>
                <a:lnTo>
                  <a:pt x="92905" y="74600"/>
                </a:lnTo>
                <a:lnTo>
                  <a:pt x="109669" y="74600"/>
                </a:lnTo>
                <a:lnTo>
                  <a:pt x="111955" y="73838"/>
                </a:lnTo>
                <a:lnTo>
                  <a:pt x="113479" y="72314"/>
                </a:lnTo>
                <a:lnTo>
                  <a:pt x="115765" y="70790"/>
                </a:lnTo>
                <a:lnTo>
                  <a:pt x="116527" y="68504"/>
                </a:lnTo>
                <a:close/>
              </a:path>
              <a:path w="116840" h="139700">
                <a:moveTo>
                  <a:pt x="92905" y="74600"/>
                </a:moveTo>
                <a:lnTo>
                  <a:pt x="92905" y="57836"/>
                </a:lnTo>
                <a:lnTo>
                  <a:pt x="24325" y="57836"/>
                </a:lnTo>
                <a:lnTo>
                  <a:pt x="24325" y="74600"/>
                </a:lnTo>
                <a:lnTo>
                  <a:pt x="92905" y="74600"/>
                </a:lnTo>
                <a:close/>
              </a:path>
              <a:path w="116840" h="139700">
                <a:moveTo>
                  <a:pt x="108907" y="129464"/>
                </a:moveTo>
                <a:lnTo>
                  <a:pt x="108907" y="111176"/>
                </a:lnTo>
                <a:lnTo>
                  <a:pt x="105859" y="111176"/>
                </a:lnTo>
                <a:lnTo>
                  <a:pt x="104335" y="111938"/>
                </a:lnTo>
                <a:lnTo>
                  <a:pt x="99763" y="113462"/>
                </a:lnTo>
                <a:lnTo>
                  <a:pt x="97477" y="114986"/>
                </a:lnTo>
                <a:lnTo>
                  <a:pt x="93667" y="115748"/>
                </a:lnTo>
                <a:lnTo>
                  <a:pt x="90619" y="117272"/>
                </a:lnTo>
                <a:lnTo>
                  <a:pt x="86047" y="118034"/>
                </a:lnTo>
                <a:lnTo>
                  <a:pt x="81475" y="119558"/>
                </a:lnTo>
                <a:lnTo>
                  <a:pt x="76903" y="120320"/>
                </a:lnTo>
                <a:lnTo>
                  <a:pt x="72256" y="120984"/>
                </a:lnTo>
                <a:lnTo>
                  <a:pt x="57853" y="121082"/>
                </a:lnTo>
                <a:lnTo>
                  <a:pt x="51757" y="119558"/>
                </a:lnTo>
                <a:lnTo>
                  <a:pt x="25087" y="88316"/>
                </a:lnTo>
                <a:lnTo>
                  <a:pt x="24325" y="81458"/>
                </a:lnTo>
                <a:lnTo>
                  <a:pt x="24325" y="129277"/>
                </a:lnTo>
                <a:lnTo>
                  <a:pt x="25313" y="130060"/>
                </a:lnTo>
                <a:lnTo>
                  <a:pt x="37681" y="136112"/>
                </a:lnTo>
                <a:lnTo>
                  <a:pt x="49473" y="138482"/>
                </a:lnTo>
                <a:lnTo>
                  <a:pt x="63187" y="139370"/>
                </a:lnTo>
                <a:lnTo>
                  <a:pt x="74617" y="139370"/>
                </a:lnTo>
                <a:lnTo>
                  <a:pt x="79951" y="138608"/>
                </a:lnTo>
                <a:lnTo>
                  <a:pt x="85285" y="137084"/>
                </a:lnTo>
                <a:lnTo>
                  <a:pt x="94429" y="135560"/>
                </a:lnTo>
                <a:lnTo>
                  <a:pt x="98239" y="134036"/>
                </a:lnTo>
                <a:lnTo>
                  <a:pt x="101287" y="133274"/>
                </a:lnTo>
                <a:lnTo>
                  <a:pt x="104335" y="131750"/>
                </a:lnTo>
                <a:lnTo>
                  <a:pt x="106621" y="130988"/>
                </a:lnTo>
                <a:lnTo>
                  <a:pt x="108145" y="129464"/>
                </a:lnTo>
                <a:lnTo>
                  <a:pt x="108907" y="129464"/>
                </a:lnTo>
                <a:close/>
              </a:path>
              <a:path w="116840" h="139700">
                <a:moveTo>
                  <a:pt x="110431" y="127178"/>
                </a:moveTo>
                <a:lnTo>
                  <a:pt x="110431" y="113462"/>
                </a:lnTo>
                <a:lnTo>
                  <a:pt x="109669" y="112700"/>
                </a:lnTo>
                <a:lnTo>
                  <a:pt x="109669" y="111938"/>
                </a:lnTo>
                <a:lnTo>
                  <a:pt x="108907" y="111938"/>
                </a:lnTo>
                <a:lnTo>
                  <a:pt x="108907" y="128702"/>
                </a:lnTo>
                <a:lnTo>
                  <a:pt x="110431" y="127178"/>
                </a:lnTo>
                <a:close/>
              </a:path>
              <a:path w="116840" h="139700">
                <a:moveTo>
                  <a:pt x="111193" y="124130"/>
                </a:moveTo>
                <a:lnTo>
                  <a:pt x="111193" y="115748"/>
                </a:lnTo>
                <a:lnTo>
                  <a:pt x="110431" y="114986"/>
                </a:lnTo>
                <a:lnTo>
                  <a:pt x="110431" y="124892"/>
                </a:lnTo>
                <a:lnTo>
                  <a:pt x="111193" y="1241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145665" y="1658111"/>
            <a:ext cx="83185" cy="136525"/>
          </a:xfrm>
          <a:custGeom>
            <a:avLst/>
            <a:gdLst/>
            <a:ahLst/>
            <a:cxnLst/>
            <a:rect l="l" t="t" r="r" b="b"/>
            <a:pathLst>
              <a:path w="83184" h="136525">
                <a:moveTo>
                  <a:pt x="22097" y="19050"/>
                </a:moveTo>
                <a:lnTo>
                  <a:pt x="22097" y="0"/>
                </a:lnTo>
                <a:lnTo>
                  <a:pt x="3047" y="0"/>
                </a:lnTo>
                <a:lnTo>
                  <a:pt x="1523" y="1524"/>
                </a:lnTo>
                <a:lnTo>
                  <a:pt x="1523" y="2286"/>
                </a:lnTo>
                <a:lnTo>
                  <a:pt x="761" y="3048"/>
                </a:lnTo>
                <a:lnTo>
                  <a:pt x="761" y="3810"/>
                </a:lnTo>
                <a:lnTo>
                  <a:pt x="0" y="5334"/>
                </a:lnTo>
                <a:lnTo>
                  <a:pt x="0" y="15240"/>
                </a:lnTo>
                <a:lnTo>
                  <a:pt x="1523" y="16764"/>
                </a:lnTo>
                <a:lnTo>
                  <a:pt x="2285" y="18288"/>
                </a:lnTo>
                <a:lnTo>
                  <a:pt x="3047" y="19050"/>
                </a:lnTo>
                <a:lnTo>
                  <a:pt x="22097" y="19050"/>
                </a:lnTo>
                <a:close/>
              </a:path>
              <a:path w="83184" h="136525">
                <a:moveTo>
                  <a:pt x="81533" y="130302"/>
                </a:moveTo>
                <a:lnTo>
                  <a:pt x="81533" y="112776"/>
                </a:lnTo>
                <a:lnTo>
                  <a:pt x="77723" y="112776"/>
                </a:lnTo>
                <a:lnTo>
                  <a:pt x="76961" y="113538"/>
                </a:lnTo>
                <a:lnTo>
                  <a:pt x="76199" y="113538"/>
                </a:lnTo>
                <a:lnTo>
                  <a:pt x="74675" y="114300"/>
                </a:lnTo>
                <a:lnTo>
                  <a:pt x="73913" y="114300"/>
                </a:lnTo>
                <a:lnTo>
                  <a:pt x="72389" y="115062"/>
                </a:lnTo>
                <a:lnTo>
                  <a:pt x="70865" y="115062"/>
                </a:lnTo>
                <a:lnTo>
                  <a:pt x="67817" y="116586"/>
                </a:lnTo>
                <a:lnTo>
                  <a:pt x="56387" y="116586"/>
                </a:lnTo>
                <a:lnTo>
                  <a:pt x="51815" y="114300"/>
                </a:lnTo>
                <a:lnTo>
                  <a:pt x="47243" y="105156"/>
                </a:lnTo>
                <a:lnTo>
                  <a:pt x="45719" y="99060"/>
                </a:lnTo>
                <a:lnTo>
                  <a:pt x="45719" y="-31241"/>
                </a:lnTo>
                <a:lnTo>
                  <a:pt x="44957" y="-32003"/>
                </a:lnTo>
                <a:lnTo>
                  <a:pt x="44957" y="-32765"/>
                </a:lnTo>
                <a:lnTo>
                  <a:pt x="44195" y="-33527"/>
                </a:lnTo>
                <a:lnTo>
                  <a:pt x="43433" y="-33527"/>
                </a:lnTo>
                <a:lnTo>
                  <a:pt x="42671" y="-34289"/>
                </a:lnTo>
                <a:lnTo>
                  <a:pt x="39623" y="-34289"/>
                </a:lnTo>
                <a:lnTo>
                  <a:pt x="38099" y="-35051"/>
                </a:lnTo>
                <a:lnTo>
                  <a:pt x="29717" y="-35051"/>
                </a:lnTo>
                <a:lnTo>
                  <a:pt x="28193" y="-34289"/>
                </a:lnTo>
                <a:lnTo>
                  <a:pt x="25907" y="-34289"/>
                </a:lnTo>
                <a:lnTo>
                  <a:pt x="24383" y="-33527"/>
                </a:lnTo>
                <a:lnTo>
                  <a:pt x="23621" y="-33527"/>
                </a:lnTo>
                <a:lnTo>
                  <a:pt x="22859" y="-32765"/>
                </a:lnTo>
                <a:lnTo>
                  <a:pt x="22859" y="-31241"/>
                </a:lnTo>
                <a:lnTo>
                  <a:pt x="22097" y="-31241"/>
                </a:lnTo>
                <a:lnTo>
                  <a:pt x="22097" y="100584"/>
                </a:lnTo>
                <a:lnTo>
                  <a:pt x="31241" y="125730"/>
                </a:lnTo>
                <a:lnTo>
                  <a:pt x="34289" y="129540"/>
                </a:lnTo>
                <a:lnTo>
                  <a:pt x="64007" y="136398"/>
                </a:lnTo>
                <a:lnTo>
                  <a:pt x="66293" y="135636"/>
                </a:lnTo>
                <a:lnTo>
                  <a:pt x="70103" y="135636"/>
                </a:lnTo>
                <a:lnTo>
                  <a:pt x="72389" y="134874"/>
                </a:lnTo>
                <a:lnTo>
                  <a:pt x="73913" y="134112"/>
                </a:lnTo>
                <a:lnTo>
                  <a:pt x="75437" y="134112"/>
                </a:lnTo>
                <a:lnTo>
                  <a:pt x="80009" y="131826"/>
                </a:lnTo>
                <a:lnTo>
                  <a:pt x="81533" y="130302"/>
                </a:lnTo>
                <a:close/>
              </a:path>
              <a:path w="83184" h="136525">
                <a:moveTo>
                  <a:pt x="83057" y="12954"/>
                </a:moveTo>
                <a:lnTo>
                  <a:pt x="83057" y="6096"/>
                </a:lnTo>
                <a:lnTo>
                  <a:pt x="82295" y="5334"/>
                </a:lnTo>
                <a:lnTo>
                  <a:pt x="82295" y="3048"/>
                </a:lnTo>
                <a:lnTo>
                  <a:pt x="81533" y="2286"/>
                </a:lnTo>
                <a:lnTo>
                  <a:pt x="81533" y="1524"/>
                </a:lnTo>
                <a:lnTo>
                  <a:pt x="80009" y="0"/>
                </a:lnTo>
                <a:lnTo>
                  <a:pt x="45719" y="0"/>
                </a:lnTo>
                <a:lnTo>
                  <a:pt x="45719" y="19050"/>
                </a:lnTo>
                <a:lnTo>
                  <a:pt x="79247" y="19050"/>
                </a:lnTo>
                <a:lnTo>
                  <a:pt x="80771" y="18288"/>
                </a:lnTo>
                <a:lnTo>
                  <a:pt x="82295" y="15240"/>
                </a:lnTo>
                <a:lnTo>
                  <a:pt x="83057" y="12954"/>
                </a:lnTo>
                <a:close/>
              </a:path>
              <a:path w="83184" h="136525">
                <a:moveTo>
                  <a:pt x="82295" y="127254"/>
                </a:moveTo>
                <a:lnTo>
                  <a:pt x="82295" y="114300"/>
                </a:lnTo>
                <a:lnTo>
                  <a:pt x="81533" y="113538"/>
                </a:lnTo>
                <a:lnTo>
                  <a:pt x="81533" y="129540"/>
                </a:lnTo>
                <a:lnTo>
                  <a:pt x="82295" y="127254"/>
                </a:lnTo>
                <a:close/>
              </a:path>
              <a:path w="83184" h="136525">
                <a:moveTo>
                  <a:pt x="83057" y="124206"/>
                </a:moveTo>
                <a:lnTo>
                  <a:pt x="83057" y="118110"/>
                </a:lnTo>
                <a:lnTo>
                  <a:pt x="82295" y="116586"/>
                </a:lnTo>
                <a:lnTo>
                  <a:pt x="82295" y="125730"/>
                </a:lnTo>
                <a:lnTo>
                  <a:pt x="83057" y="1242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309482" y="1655064"/>
            <a:ext cx="90170" cy="139700"/>
          </a:xfrm>
          <a:custGeom>
            <a:avLst/>
            <a:gdLst/>
            <a:ahLst/>
            <a:cxnLst/>
            <a:rect l="l" t="t" r="r" b="b"/>
            <a:pathLst>
              <a:path w="90170" h="139700">
                <a:moveTo>
                  <a:pt x="762" y="123444"/>
                </a:moveTo>
                <a:lnTo>
                  <a:pt x="762" y="114300"/>
                </a:lnTo>
                <a:lnTo>
                  <a:pt x="0" y="115062"/>
                </a:lnTo>
                <a:lnTo>
                  <a:pt x="0" y="121158"/>
                </a:lnTo>
                <a:lnTo>
                  <a:pt x="762" y="123444"/>
                </a:lnTo>
                <a:close/>
              </a:path>
              <a:path w="90170" h="139700">
                <a:moveTo>
                  <a:pt x="67056" y="134547"/>
                </a:moveTo>
                <a:lnTo>
                  <a:pt x="67056" y="104394"/>
                </a:lnTo>
                <a:lnTo>
                  <a:pt x="66294" y="107442"/>
                </a:lnTo>
                <a:lnTo>
                  <a:pt x="64770" y="109728"/>
                </a:lnTo>
                <a:lnTo>
                  <a:pt x="64008" y="112014"/>
                </a:lnTo>
                <a:lnTo>
                  <a:pt x="61722" y="114300"/>
                </a:lnTo>
                <a:lnTo>
                  <a:pt x="54864" y="118872"/>
                </a:lnTo>
                <a:lnTo>
                  <a:pt x="51054" y="119634"/>
                </a:lnTo>
                <a:lnTo>
                  <a:pt x="44958" y="121158"/>
                </a:lnTo>
                <a:lnTo>
                  <a:pt x="35052" y="121158"/>
                </a:lnTo>
                <a:lnTo>
                  <a:pt x="30480" y="120396"/>
                </a:lnTo>
                <a:lnTo>
                  <a:pt x="26670" y="118872"/>
                </a:lnTo>
                <a:lnTo>
                  <a:pt x="22860" y="118110"/>
                </a:lnTo>
                <a:lnTo>
                  <a:pt x="19050" y="116586"/>
                </a:lnTo>
                <a:lnTo>
                  <a:pt x="12954" y="113538"/>
                </a:lnTo>
                <a:lnTo>
                  <a:pt x="8382" y="110490"/>
                </a:lnTo>
                <a:lnTo>
                  <a:pt x="5334" y="108966"/>
                </a:lnTo>
                <a:lnTo>
                  <a:pt x="3048" y="108966"/>
                </a:lnTo>
                <a:lnTo>
                  <a:pt x="2286" y="109728"/>
                </a:lnTo>
                <a:lnTo>
                  <a:pt x="1524" y="109728"/>
                </a:lnTo>
                <a:lnTo>
                  <a:pt x="1524" y="111252"/>
                </a:lnTo>
                <a:lnTo>
                  <a:pt x="762" y="112014"/>
                </a:lnTo>
                <a:lnTo>
                  <a:pt x="762" y="125730"/>
                </a:lnTo>
                <a:lnTo>
                  <a:pt x="2286" y="128778"/>
                </a:lnTo>
                <a:lnTo>
                  <a:pt x="3810" y="130302"/>
                </a:lnTo>
                <a:lnTo>
                  <a:pt x="6096" y="131064"/>
                </a:lnTo>
                <a:lnTo>
                  <a:pt x="10668" y="134112"/>
                </a:lnTo>
                <a:lnTo>
                  <a:pt x="12954" y="134874"/>
                </a:lnTo>
                <a:lnTo>
                  <a:pt x="16002" y="135636"/>
                </a:lnTo>
                <a:lnTo>
                  <a:pt x="19812" y="137160"/>
                </a:lnTo>
                <a:lnTo>
                  <a:pt x="31242" y="139446"/>
                </a:lnTo>
                <a:lnTo>
                  <a:pt x="47244" y="139446"/>
                </a:lnTo>
                <a:lnTo>
                  <a:pt x="54102" y="138684"/>
                </a:lnTo>
                <a:lnTo>
                  <a:pt x="60198" y="137160"/>
                </a:lnTo>
                <a:lnTo>
                  <a:pt x="66294" y="134874"/>
                </a:lnTo>
                <a:lnTo>
                  <a:pt x="67056" y="134547"/>
                </a:lnTo>
                <a:close/>
              </a:path>
              <a:path w="90170" h="139700">
                <a:moveTo>
                  <a:pt x="82296" y="26670"/>
                </a:moveTo>
                <a:lnTo>
                  <a:pt x="82296" y="10668"/>
                </a:lnTo>
                <a:lnTo>
                  <a:pt x="81534" y="9906"/>
                </a:lnTo>
                <a:lnTo>
                  <a:pt x="81534" y="9144"/>
                </a:lnTo>
                <a:lnTo>
                  <a:pt x="80010" y="8382"/>
                </a:lnTo>
                <a:lnTo>
                  <a:pt x="79248" y="7620"/>
                </a:lnTo>
                <a:lnTo>
                  <a:pt x="76200" y="6096"/>
                </a:lnTo>
                <a:lnTo>
                  <a:pt x="73914" y="4572"/>
                </a:lnTo>
                <a:lnTo>
                  <a:pt x="71628" y="3810"/>
                </a:lnTo>
                <a:lnTo>
                  <a:pt x="68580" y="3048"/>
                </a:lnTo>
                <a:lnTo>
                  <a:pt x="66294" y="2286"/>
                </a:lnTo>
                <a:lnTo>
                  <a:pt x="63246" y="1524"/>
                </a:lnTo>
                <a:lnTo>
                  <a:pt x="59436" y="762"/>
                </a:lnTo>
                <a:lnTo>
                  <a:pt x="56388" y="762"/>
                </a:lnTo>
                <a:lnTo>
                  <a:pt x="52578" y="0"/>
                </a:lnTo>
                <a:lnTo>
                  <a:pt x="41910" y="0"/>
                </a:lnTo>
                <a:lnTo>
                  <a:pt x="35052" y="1524"/>
                </a:lnTo>
                <a:lnTo>
                  <a:pt x="3048" y="32766"/>
                </a:lnTo>
                <a:lnTo>
                  <a:pt x="3048" y="43434"/>
                </a:lnTo>
                <a:lnTo>
                  <a:pt x="23622" y="70104"/>
                </a:lnTo>
                <a:lnTo>
                  <a:pt x="25908" y="71475"/>
                </a:lnTo>
                <a:lnTo>
                  <a:pt x="25908" y="31242"/>
                </a:lnTo>
                <a:lnTo>
                  <a:pt x="26670" y="28956"/>
                </a:lnTo>
                <a:lnTo>
                  <a:pt x="28194" y="26670"/>
                </a:lnTo>
                <a:lnTo>
                  <a:pt x="31242" y="23622"/>
                </a:lnTo>
                <a:lnTo>
                  <a:pt x="35814" y="20574"/>
                </a:lnTo>
                <a:lnTo>
                  <a:pt x="44958" y="18288"/>
                </a:lnTo>
                <a:lnTo>
                  <a:pt x="54102" y="18415"/>
                </a:lnTo>
                <a:lnTo>
                  <a:pt x="57912" y="19050"/>
                </a:lnTo>
                <a:lnTo>
                  <a:pt x="60960" y="19812"/>
                </a:lnTo>
                <a:lnTo>
                  <a:pt x="64770" y="20574"/>
                </a:lnTo>
                <a:lnTo>
                  <a:pt x="67818" y="22098"/>
                </a:lnTo>
                <a:lnTo>
                  <a:pt x="70104" y="22860"/>
                </a:lnTo>
                <a:lnTo>
                  <a:pt x="72390" y="24384"/>
                </a:lnTo>
                <a:lnTo>
                  <a:pt x="74676" y="25146"/>
                </a:lnTo>
                <a:lnTo>
                  <a:pt x="76200" y="26670"/>
                </a:lnTo>
                <a:lnTo>
                  <a:pt x="79248" y="28194"/>
                </a:lnTo>
                <a:lnTo>
                  <a:pt x="80772" y="28194"/>
                </a:lnTo>
                <a:lnTo>
                  <a:pt x="82296" y="26670"/>
                </a:lnTo>
                <a:close/>
              </a:path>
              <a:path w="90170" h="139700">
                <a:moveTo>
                  <a:pt x="89916" y="105156"/>
                </a:moveTo>
                <a:lnTo>
                  <a:pt x="89916" y="93726"/>
                </a:lnTo>
                <a:lnTo>
                  <a:pt x="89154" y="89154"/>
                </a:lnTo>
                <a:lnTo>
                  <a:pt x="69342" y="67818"/>
                </a:lnTo>
                <a:lnTo>
                  <a:pt x="65532" y="65532"/>
                </a:lnTo>
                <a:lnTo>
                  <a:pt x="57912" y="62484"/>
                </a:lnTo>
                <a:lnTo>
                  <a:pt x="54102" y="60198"/>
                </a:lnTo>
                <a:lnTo>
                  <a:pt x="49530" y="58674"/>
                </a:lnTo>
                <a:lnTo>
                  <a:pt x="25908" y="40386"/>
                </a:lnTo>
                <a:lnTo>
                  <a:pt x="25908" y="71475"/>
                </a:lnTo>
                <a:lnTo>
                  <a:pt x="27432" y="72390"/>
                </a:lnTo>
                <a:lnTo>
                  <a:pt x="38862" y="76962"/>
                </a:lnTo>
                <a:lnTo>
                  <a:pt x="43434" y="78486"/>
                </a:lnTo>
                <a:lnTo>
                  <a:pt x="46482" y="80010"/>
                </a:lnTo>
                <a:lnTo>
                  <a:pt x="54102" y="83058"/>
                </a:lnTo>
                <a:lnTo>
                  <a:pt x="57150" y="85344"/>
                </a:lnTo>
                <a:lnTo>
                  <a:pt x="60198" y="86868"/>
                </a:lnTo>
                <a:lnTo>
                  <a:pt x="62484" y="89154"/>
                </a:lnTo>
                <a:lnTo>
                  <a:pt x="64008" y="91440"/>
                </a:lnTo>
                <a:lnTo>
                  <a:pt x="66294" y="94488"/>
                </a:lnTo>
                <a:lnTo>
                  <a:pt x="67056" y="97536"/>
                </a:lnTo>
                <a:lnTo>
                  <a:pt x="67056" y="134547"/>
                </a:lnTo>
                <a:lnTo>
                  <a:pt x="71628" y="132588"/>
                </a:lnTo>
                <a:lnTo>
                  <a:pt x="76200" y="128778"/>
                </a:lnTo>
                <a:lnTo>
                  <a:pt x="80772" y="125730"/>
                </a:lnTo>
                <a:lnTo>
                  <a:pt x="83820" y="121158"/>
                </a:lnTo>
                <a:lnTo>
                  <a:pt x="86106" y="116586"/>
                </a:lnTo>
                <a:lnTo>
                  <a:pt x="89154" y="111252"/>
                </a:lnTo>
                <a:lnTo>
                  <a:pt x="89916" y="105156"/>
                </a:lnTo>
                <a:close/>
              </a:path>
              <a:path w="90170" h="139700">
                <a:moveTo>
                  <a:pt x="83058" y="25146"/>
                </a:moveTo>
                <a:lnTo>
                  <a:pt x="83058" y="11430"/>
                </a:lnTo>
                <a:lnTo>
                  <a:pt x="82296" y="11430"/>
                </a:lnTo>
                <a:lnTo>
                  <a:pt x="82296" y="25908"/>
                </a:lnTo>
                <a:lnTo>
                  <a:pt x="83058" y="25146"/>
                </a:lnTo>
                <a:close/>
              </a:path>
              <a:path w="90170" h="139700">
                <a:moveTo>
                  <a:pt x="83820" y="22098"/>
                </a:moveTo>
                <a:lnTo>
                  <a:pt x="83820" y="16002"/>
                </a:lnTo>
                <a:lnTo>
                  <a:pt x="83058" y="15240"/>
                </a:lnTo>
                <a:lnTo>
                  <a:pt x="83058" y="22860"/>
                </a:lnTo>
                <a:lnTo>
                  <a:pt x="83820" y="220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8424667" y="1655125"/>
            <a:ext cx="117475" cy="139700"/>
          </a:xfrm>
          <a:custGeom>
            <a:avLst/>
            <a:gdLst/>
            <a:ahLst/>
            <a:cxnLst/>
            <a:rect l="l" t="t" r="r" b="b"/>
            <a:pathLst>
              <a:path w="117475" h="139700">
                <a:moveTo>
                  <a:pt x="117237" y="68518"/>
                </a:moveTo>
                <a:lnTo>
                  <a:pt x="117237" y="51754"/>
                </a:lnTo>
                <a:lnTo>
                  <a:pt x="115713" y="44134"/>
                </a:lnTo>
                <a:lnTo>
                  <a:pt x="113427" y="37276"/>
                </a:lnTo>
                <a:lnTo>
                  <a:pt x="111903" y="29656"/>
                </a:lnTo>
                <a:lnTo>
                  <a:pt x="108093" y="23560"/>
                </a:lnTo>
                <a:lnTo>
                  <a:pt x="103521" y="18226"/>
                </a:lnTo>
                <a:lnTo>
                  <a:pt x="98949" y="12130"/>
                </a:lnTo>
                <a:lnTo>
                  <a:pt x="93615" y="8320"/>
                </a:lnTo>
                <a:lnTo>
                  <a:pt x="83774" y="3820"/>
                </a:lnTo>
                <a:lnTo>
                  <a:pt x="72539" y="859"/>
                </a:lnTo>
                <a:lnTo>
                  <a:pt x="57775" y="0"/>
                </a:lnTo>
                <a:lnTo>
                  <a:pt x="45820" y="1691"/>
                </a:lnTo>
                <a:lnTo>
                  <a:pt x="13207" y="23477"/>
                </a:lnTo>
                <a:lnTo>
                  <a:pt x="512" y="60407"/>
                </a:lnTo>
                <a:lnTo>
                  <a:pt x="0" y="76019"/>
                </a:lnTo>
                <a:lnTo>
                  <a:pt x="1415" y="89086"/>
                </a:lnTo>
                <a:lnTo>
                  <a:pt x="4462" y="100524"/>
                </a:lnTo>
                <a:lnTo>
                  <a:pt x="9430" y="112730"/>
                </a:lnTo>
                <a:lnTo>
                  <a:pt x="16774" y="122740"/>
                </a:lnTo>
                <a:lnTo>
                  <a:pt x="25035" y="129501"/>
                </a:lnTo>
                <a:lnTo>
                  <a:pt x="25035" y="52516"/>
                </a:lnTo>
                <a:lnTo>
                  <a:pt x="25797" y="47182"/>
                </a:lnTo>
                <a:lnTo>
                  <a:pt x="28845" y="38038"/>
                </a:lnTo>
                <a:lnTo>
                  <a:pt x="31131" y="33466"/>
                </a:lnTo>
                <a:lnTo>
                  <a:pt x="34179" y="30418"/>
                </a:lnTo>
                <a:lnTo>
                  <a:pt x="37227" y="26608"/>
                </a:lnTo>
                <a:lnTo>
                  <a:pt x="41037" y="23560"/>
                </a:lnTo>
                <a:lnTo>
                  <a:pt x="44847" y="21274"/>
                </a:lnTo>
                <a:lnTo>
                  <a:pt x="49419" y="19750"/>
                </a:lnTo>
                <a:lnTo>
                  <a:pt x="54753" y="18226"/>
                </a:lnTo>
                <a:lnTo>
                  <a:pt x="66112" y="18631"/>
                </a:lnTo>
                <a:lnTo>
                  <a:pt x="77726" y="22795"/>
                </a:lnTo>
                <a:lnTo>
                  <a:pt x="87835" y="32356"/>
                </a:lnTo>
                <a:lnTo>
                  <a:pt x="92284" y="43715"/>
                </a:lnTo>
                <a:lnTo>
                  <a:pt x="93615" y="57850"/>
                </a:lnTo>
                <a:lnTo>
                  <a:pt x="93615" y="74614"/>
                </a:lnTo>
                <a:lnTo>
                  <a:pt x="110379" y="74614"/>
                </a:lnTo>
                <a:lnTo>
                  <a:pt x="112665" y="73852"/>
                </a:lnTo>
                <a:lnTo>
                  <a:pt x="115713" y="70804"/>
                </a:lnTo>
                <a:lnTo>
                  <a:pt x="117237" y="68518"/>
                </a:lnTo>
                <a:close/>
              </a:path>
              <a:path w="117475" h="139700">
                <a:moveTo>
                  <a:pt x="93615" y="74614"/>
                </a:moveTo>
                <a:lnTo>
                  <a:pt x="93615" y="57850"/>
                </a:lnTo>
                <a:lnTo>
                  <a:pt x="25035" y="57850"/>
                </a:lnTo>
                <a:lnTo>
                  <a:pt x="25035" y="74614"/>
                </a:lnTo>
                <a:lnTo>
                  <a:pt x="93615" y="74614"/>
                </a:lnTo>
                <a:close/>
              </a:path>
              <a:path w="117475" h="139700">
                <a:moveTo>
                  <a:pt x="110379" y="127954"/>
                </a:moveTo>
                <a:lnTo>
                  <a:pt x="110379" y="111952"/>
                </a:lnTo>
                <a:lnTo>
                  <a:pt x="109617" y="111952"/>
                </a:lnTo>
                <a:lnTo>
                  <a:pt x="108855" y="111190"/>
                </a:lnTo>
                <a:lnTo>
                  <a:pt x="106569" y="111190"/>
                </a:lnTo>
                <a:lnTo>
                  <a:pt x="105045" y="111952"/>
                </a:lnTo>
                <a:lnTo>
                  <a:pt x="100473" y="113476"/>
                </a:lnTo>
                <a:lnTo>
                  <a:pt x="97425" y="115000"/>
                </a:lnTo>
                <a:lnTo>
                  <a:pt x="94377" y="115762"/>
                </a:lnTo>
                <a:lnTo>
                  <a:pt x="90567" y="117286"/>
                </a:lnTo>
                <a:lnTo>
                  <a:pt x="86757" y="118048"/>
                </a:lnTo>
                <a:lnTo>
                  <a:pt x="82185" y="119572"/>
                </a:lnTo>
                <a:lnTo>
                  <a:pt x="77613" y="120334"/>
                </a:lnTo>
                <a:lnTo>
                  <a:pt x="72539" y="121059"/>
                </a:lnTo>
                <a:lnTo>
                  <a:pt x="58563" y="121096"/>
                </a:lnTo>
                <a:lnTo>
                  <a:pt x="51705" y="119572"/>
                </a:lnTo>
                <a:lnTo>
                  <a:pt x="46371" y="117286"/>
                </a:lnTo>
                <a:lnTo>
                  <a:pt x="41799" y="115000"/>
                </a:lnTo>
                <a:lnTo>
                  <a:pt x="37227" y="111952"/>
                </a:lnTo>
                <a:lnTo>
                  <a:pt x="34179" y="108142"/>
                </a:lnTo>
                <a:lnTo>
                  <a:pt x="30369" y="104332"/>
                </a:lnTo>
                <a:lnTo>
                  <a:pt x="28083" y="98998"/>
                </a:lnTo>
                <a:lnTo>
                  <a:pt x="26559" y="93664"/>
                </a:lnTo>
                <a:lnTo>
                  <a:pt x="25797" y="88330"/>
                </a:lnTo>
                <a:lnTo>
                  <a:pt x="25035" y="81472"/>
                </a:lnTo>
                <a:lnTo>
                  <a:pt x="25035" y="129501"/>
                </a:lnTo>
                <a:lnTo>
                  <a:pt x="25735" y="130074"/>
                </a:lnTo>
                <a:lnTo>
                  <a:pt x="38391" y="136127"/>
                </a:lnTo>
                <a:lnTo>
                  <a:pt x="50183" y="138496"/>
                </a:lnTo>
                <a:lnTo>
                  <a:pt x="63897" y="139384"/>
                </a:lnTo>
                <a:lnTo>
                  <a:pt x="75327" y="139384"/>
                </a:lnTo>
                <a:lnTo>
                  <a:pt x="80661" y="138622"/>
                </a:lnTo>
                <a:lnTo>
                  <a:pt x="85995" y="137098"/>
                </a:lnTo>
                <a:lnTo>
                  <a:pt x="90567" y="136336"/>
                </a:lnTo>
                <a:lnTo>
                  <a:pt x="94377" y="135574"/>
                </a:lnTo>
                <a:lnTo>
                  <a:pt x="98949" y="134050"/>
                </a:lnTo>
                <a:lnTo>
                  <a:pt x="101997" y="133288"/>
                </a:lnTo>
                <a:lnTo>
                  <a:pt x="104283" y="131764"/>
                </a:lnTo>
                <a:lnTo>
                  <a:pt x="107331" y="131002"/>
                </a:lnTo>
                <a:lnTo>
                  <a:pt x="110379" y="127954"/>
                </a:lnTo>
                <a:close/>
              </a:path>
              <a:path w="117475" h="139700">
                <a:moveTo>
                  <a:pt x="111141" y="126430"/>
                </a:moveTo>
                <a:lnTo>
                  <a:pt x="111141" y="113476"/>
                </a:lnTo>
                <a:lnTo>
                  <a:pt x="110379" y="113476"/>
                </a:lnTo>
                <a:lnTo>
                  <a:pt x="110379" y="127192"/>
                </a:lnTo>
                <a:lnTo>
                  <a:pt x="111141" y="126430"/>
                </a:lnTo>
                <a:close/>
              </a:path>
              <a:path w="117475" h="139700">
                <a:moveTo>
                  <a:pt x="111903" y="122620"/>
                </a:moveTo>
                <a:lnTo>
                  <a:pt x="111903" y="117286"/>
                </a:lnTo>
                <a:lnTo>
                  <a:pt x="111141" y="115762"/>
                </a:lnTo>
                <a:lnTo>
                  <a:pt x="111141" y="123382"/>
                </a:lnTo>
                <a:lnTo>
                  <a:pt x="111903" y="122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8567813" y="1655064"/>
            <a:ext cx="89535" cy="139700"/>
          </a:xfrm>
          <a:custGeom>
            <a:avLst/>
            <a:gdLst/>
            <a:ahLst/>
            <a:cxnLst/>
            <a:rect l="l" t="t" r="r" b="b"/>
            <a:pathLst>
              <a:path w="89534" h="139700">
                <a:moveTo>
                  <a:pt x="66293" y="134874"/>
                </a:moveTo>
                <a:lnTo>
                  <a:pt x="66293" y="104394"/>
                </a:lnTo>
                <a:lnTo>
                  <a:pt x="65531" y="107442"/>
                </a:lnTo>
                <a:lnTo>
                  <a:pt x="64769" y="109728"/>
                </a:lnTo>
                <a:lnTo>
                  <a:pt x="47243" y="120396"/>
                </a:lnTo>
                <a:lnTo>
                  <a:pt x="44195" y="121158"/>
                </a:lnTo>
                <a:lnTo>
                  <a:pt x="35051" y="121158"/>
                </a:lnTo>
                <a:lnTo>
                  <a:pt x="30479" y="120396"/>
                </a:lnTo>
                <a:lnTo>
                  <a:pt x="25907" y="118872"/>
                </a:lnTo>
                <a:lnTo>
                  <a:pt x="22097" y="118110"/>
                </a:lnTo>
                <a:lnTo>
                  <a:pt x="18287" y="116586"/>
                </a:lnTo>
                <a:lnTo>
                  <a:pt x="16001" y="115062"/>
                </a:lnTo>
                <a:lnTo>
                  <a:pt x="9905" y="112014"/>
                </a:lnTo>
                <a:lnTo>
                  <a:pt x="8381" y="110490"/>
                </a:lnTo>
                <a:lnTo>
                  <a:pt x="6095" y="109728"/>
                </a:lnTo>
                <a:lnTo>
                  <a:pt x="4571" y="108966"/>
                </a:lnTo>
                <a:lnTo>
                  <a:pt x="2285" y="108966"/>
                </a:lnTo>
                <a:lnTo>
                  <a:pt x="761" y="110490"/>
                </a:lnTo>
                <a:lnTo>
                  <a:pt x="761" y="111252"/>
                </a:lnTo>
                <a:lnTo>
                  <a:pt x="0" y="112014"/>
                </a:lnTo>
                <a:lnTo>
                  <a:pt x="0" y="125730"/>
                </a:lnTo>
                <a:lnTo>
                  <a:pt x="1523" y="128778"/>
                </a:lnTo>
                <a:lnTo>
                  <a:pt x="2285" y="129540"/>
                </a:lnTo>
                <a:lnTo>
                  <a:pt x="5333" y="131064"/>
                </a:lnTo>
                <a:lnTo>
                  <a:pt x="9905" y="134112"/>
                </a:lnTo>
                <a:lnTo>
                  <a:pt x="12191" y="134874"/>
                </a:lnTo>
                <a:lnTo>
                  <a:pt x="16001" y="135636"/>
                </a:lnTo>
                <a:lnTo>
                  <a:pt x="19049" y="137160"/>
                </a:lnTo>
                <a:lnTo>
                  <a:pt x="26669" y="138684"/>
                </a:lnTo>
                <a:lnTo>
                  <a:pt x="31241" y="139446"/>
                </a:lnTo>
                <a:lnTo>
                  <a:pt x="47243" y="139446"/>
                </a:lnTo>
                <a:lnTo>
                  <a:pt x="54101" y="138684"/>
                </a:lnTo>
                <a:lnTo>
                  <a:pt x="60197" y="137160"/>
                </a:lnTo>
                <a:lnTo>
                  <a:pt x="66293" y="134874"/>
                </a:lnTo>
                <a:close/>
              </a:path>
              <a:path w="89534" h="139700">
                <a:moveTo>
                  <a:pt x="81533" y="27432"/>
                </a:moveTo>
                <a:lnTo>
                  <a:pt x="81533" y="9906"/>
                </a:lnTo>
                <a:lnTo>
                  <a:pt x="80009" y="8382"/>
                </a:lnTo>
                <a:lnTo>
                  <a:pt x="75437" y="6096"/>
                </a:lnTo>
                <a:lnTo>
                  <a:pt x="73151" y="4572"/>
                </a:lnTo>
                <a:lnTo>
                  <a:pt x="68579" y="3048"/>
                </a:lnTo>
                <a:lnTo>
                  <a:pt x="59435" y="762"/>
                </a:lnTo>
                <a:lnTo>
                  <a:pt x="55625" y="762"/>
                </a:lnTo>
                <a:lnTo>
                  <a:pt x="52577" y="0"/>
                </a:lnTo>
                <a:lnTo>
                  <a:pt x="41147" y="0"/>
                </a:lnTo>
                <a:lnTo>
                  <a:pt x="34289" y="1524"/>
                </a:lnTo>
                <a:lnTo>
                  <a:pt x="3809" y="28194"/>
                </a:lnTo>
                <a:lnTo>
                  <a:pt x="3047" y="32766"/>
                </a:lnTo>
                <a:lnTo>
                  <a:pt x="3047" y="43434"/>
                </a:lnTo>
                <a:lnTo>
                  <a:pt x="3809" y="48006"/>
                </a:lnTo>
                <a:lnTo>
                  <a:pt x="5333" y="52578"/>
                </a:lnTo>
                <a:lnTo>
                  <a:pt x="9905" y="60198"/>
                </a:lnTo>
                <a:lnTo>
                  <a:pt x="12953" y="62484"/>
                </a:lnTo>
                <a:lnTo>
                  <a:pt x="19049" y="68580"/>
                </a:lnTo>
                <a:lnTo>
                  <a:pt x="22859" y="70104"/>
                </a:lnTo>
                <a:lnTo>
                  <a:pt x="25145" y="71475"/>
                </a:lnTo>
                <a:lnTo>
                  <a:pt x="25145" y="31242"/>
                </a:lnTo>
                <a:lnTo>
                  <a:pt x="26669" y="28956"/>
                </a:lnTo>
                <a:lnTo>
                  <a:pt x="27431" y="26670"/>
                </a:lnTo>
                <a:lnTo>
                  <a:pt x="28955" y="25146"/>
                </a:lnTo>
                <a:lnTo>
                  <a:pt x="31241" y="23622"/>
                </a:lnTo>
                <a:lnTo>
                  <a:pt x="32765" y="22098"/>
                </a:lnTo>
                <a:lnTo>
                  <a:pt x="35051" y="20574"/>
                </a:lnTo>
                <a:lnTo>
                  <a:pt x="41147" y="19050"/>
                </a:lnTo>
                <a:lnTo>
                  <a:pt x="44957" y="18288"/>
                </a:lnTo>
                <a:lnTo>
                  <a:pt x="53339" y="18288"/>
                </a:lnTo>
                <a:lnTo>
                  <a:pt x="57149" y="19050"/>
                </a:lnTo>
                <a:lnTo>
                  <a:pt x="60197" y="19812"/>
                </a:lnTo>
                <a:lnTo>
                  <a:pt x="64007" y="20574"/>
                </a:lnTo>
                <a:lnTo>
                  <a:pt x="67055" y="22098"/>
                </a:lnTo>
                <a:lnTo>
                  <a:pt x="69341" y="22860"/>
                </a:lnTo>
                <a:lnTo>
                  <a:pt x="71627" y="24384"/>
                </a:lnTo>
                <a:lnTo>
                  <a:pt x="73913" y="25146"/>
                </a:lnTo>
                <a:lnTo>
                  <a:pt x="75437" y="26670"/>
                </a:lnTo>
                <a:lnTo>
                  <a:pt x="78485" y="28194"/>
                </a:lnTo>
                <a:lnTo>
                  <a:pt x="80009" y="28194"/>
                </a:lnTo>
                <a:lnTo>
                  <a:pt x="80771" y="27432"/>
                </a:lnTo>
                <a:lnTo>
                  <a:pt x="81533" y="27432"/>
                </a:lnTo>
                <a:close/>
              </a:path>
              <a:path w="89534" h="139700">
                <a:moveTo>
                  <a:pt x="89153" y="105156"/>
                </a:moveTo>
                <a:lnTo>
                  <a:pt x="89153" y="93726"/>
                </a:lnTo>
                <a:lnTo>
                  <a:pt x="88391" y="89154"/>
                </a:lnTo>
                <a:lnTo>
                  <a:pt x="69341" y="67818"/>
                </a:lnTo>
                <a:lnTo>
                  <a:pt x="65531" y="65532"/>
                </a:lnTo>
                <a:lnTo>
                  <a:pt x="60959" y="64008"/>
                </a:lnTo>
                <a:lnTo>
                  <a:pt x="57149" y="62484"/>
                </a:lnTo>
                <a:lnTo>
                  <a:pt x="53339" y="60198"/>
                </a:lnTo>
                <a:lnTo>
                  <a:pt x="38099" y="54102"/>
                </a:lnTo>
                <a:lnTo>
                  <a:pt x="35051" y="52578"/>
                </a:lnTo>
                <a:lnTo>
                  <a:pt x="32003" y="50292"/>
                </a:lnTo>
                <a:lnTo>
                  <a:pt x="29717" y="48006"/>
                </a:lnTo>
                <a:lnTo>
                  <a:pt x="28193" y="45720"/>
                </a:lnTo>
                <a:lnTo>
                  <a:pt x="25907" y="43434"/>
                </a:lnTo>
                <a:lnTo>
                  <a:pt x="25145" y="40386"/>
                </a:lnTo>
                <a:lnTo>
                  <a:pt x="25145" y="71475"/>
                </a:lnTo>
                <a:lnTo>
                  <a:pt x="26669" y="72390"/>
                </a:lnTo>
                <a:lnTo>
                  <a:pt x="34289" y="75438"/>
                </a:lnTo>
                <a:lnTo>
                  <a:pt x="38861" y="76962"/>
                </a:lnTo>
                <a:lnTo>
                  <a:pt x="50291" y="81534"/>
                </a:lnTo>
                <a:lnTo>
                  <a:pt x="53339" y="83058"/>
                </a:lnTo>
                <a:lnTo>
                  <a:pt x="56387" y="85344"/>
                </a:lnTo>
                <a:lnTo>
                  <a:pt x="59435" y="86868"/>
                </a:lnTo>
                <a:lnTo>
                  <a:pt x="64007" y="91440"/>
                </a:lnTo>
                <a:lnTo>
                  <a:pt x="65531" y="94488"/>
                </a:lnTo>
                <a:lnTo>
                  <a:pt x="66293" y="97536"/>
                </a:lnTo>
                <a:lnTo>
                  <a:pt x="66293" y="134874"/>
                </a:lnTo>
                <a:lnTo>
                  <a:pt x="70865" y="132588"/>
                </a:lnTo>
                <a:lnTo>
                  <a:pt x="75437" y="128778"/>
                </a:lnTo>
                <a:lnTo>
                  <a:pt x="80009" y="125730"/>
                </a:lnTo>
                <a:lnTo>
                  <a:pt x="83819" y="121158"/>
                </a:lnTo>
                <a:lnTo>
                  <a:pt x="86105" y="116586"/>
                </a:lnTo>
                <a:lnTo>
                  <a:pt x="88391" y="111252"/>
                </a:lnTo>
                <a:lnTo>
                  <a:pt x="89153" y="105156"/>
                </a:lnTo>
                <a:close/>
              </a:path>
              <a:path w="89534" h="139700">
                <a:moveTo>
                  <a:pt x="82295" y="25908"/>
                </a:moveTo>
                <a:lnTo>
                  <a:pt x="82295" y="11430"/>
                </a:lnTo>
                <a:lnTo>
                  <a:pt x="81533" y="10668"/>
                </a:lnTo>
                <a:lnTo>
                  <a:pt x="81533" y="26670"/>
                </a:lnTo>
                <a:lnTo>
                  <a:pt x="82295" y="25908"/>
                </a:lnTo>
                <a:close/>
              </a:path>
              <a:path w="89534" h="139700">
                <a:moveTo>
                  <a:pt x="83057" y="22860"/>
                </a:moveTo>
                <a:lnTo>
                  <a:pt x="83057" y="15240"/>
                </a:lnTo>
                <a:lnTo>
                  <a:pt x="82295" y="13716"/>
                </a:lnTo>
                <a:lnTo>
                  <a:pt x="82295" y="24384"/>
                </a:lnTo>
                <a:lnTo>
                  <a:pt x="83057" y="228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732405" y="1730501"/>
            <a:ext cx="131445" cy="62865"/>
          </a:xfrm>
          <a:custGeom>
            <a:avLst/>
            <a:gdLst/>
            <a:ahLst/>
            <a:cxnLst/>
            <a:rect l="l" t="t" r="r" b="b"/>
            <a:pathLst>
              <a:path w="131445" h="62864">
                <a:moveTo>
                  <a:pt x="762" y="16001"/>
                </a:moveTo>
                <a:lnTo>
                  <a:pt x="762" y="0"/>
                </a:lnTo>
                <a:lnTo>
                  <a:pt x="0" y="1523"/>
                </a:lnTo>
                <a:lnTo>
                  <a:pt x="0" y="14477"/>
                </a:lnTo>
                <a:lnTo>
                  <a:pt x="762" y="16001"/>
                </a:lnTo>
                <a:close/>
              </a:path>
              <a:path w="131445" h="62864">
                <a:moveTo>
                  <a:pt x="105156" y="59435"/>
                </a:moveTo>
                <a:lnTo>
                  <a:pt x="105156" y="-118110"/>
                </a:lnTo>
                <a:lnTo>
                  <a:pt x="103632" y="-119634"/>
                </a:lnTo>
                <a:lnTo>
                  <a:pt x="102108" y="-120396"/>
                </a:lnTo>
                <a:lnTo>
                  <a:pt x="100584" y="-120396"/>
                </a:lnTo>
                <a:lnTo>
                  <a:pt x="99822" y="-121158"/>
                </a:lnTo>
                <a:lnTo>
                  <a:pt x="95250" y="-121158"/>
                </a:lnTo>
                <a:lnTo>
                  <a:pt x="92964" y="-121920"/>
                </a:lnTo>
                <a:lnTo>
                  <a:pt x="82296" y="-121920"/>
                </a:lnTo>
                <a:lnTo>
                  <a:pt x="80010" y="-121158"/>
                </a:lnTo>
                <a:lnTo>
                  <a:pt x="76200" y="-121158"/>
                </a:lnTo>
                <a:lnTo>
                  <a:pt x="74676" y="-120396"/>
                </a:lnTo>
                <a:lnTo>
                  <a:pt x="73152" y="-120396"/>
                </a:lnTo>
                <a:lnTo>
                  <a:pt x="72390" y="-119634"/>
                </a:lnTo>
                <a:lnTo>
                  <a:pt x="70866" y="-119634"/>
                </a:lnTo>
                <a:lnTo>
                  <a:pt x="69342" y="-118110"/>
                </a:lnTo>
                <a:lnTo>
                  <a:pt x="69342" y="-117348"/>
                </a:lnTo>
                <a:lnTo>
                  <a:pt x="3810" y="-6858"/>
                </a:lnTo>
                <a:lnTo>
                  <a:pt x="2286" y="-3810"/>
                </a:lnTo>
                <a:lnTo>
                  <a:pt x="1524" y="-3048"/>
                </a:lnTo>
                <a:lnTo>
                  <a:pt x="1524" y="-2286"/>
                </a:lnTo>
                <a:lnTo>
                  <a:pt x="762" y="-762"/>
                </a:lnTo>
                <a:lnTo>
                  <a:pt x="762" y="16763"/>
                </a:lnTo>
                <a:lnTo>
                  <a:pt x="3048" y="19049"/>
                </a:lnTo>
                <a:lnTo>
                  <a:pt x="3810" y="19049"/>
                </a:lnTo>
                <a:lnTo>
                  <a:pt x="4572" y="19811"/>
                </a:lnTo>
                <a:lnTo>
                  <a:pt x="22098" y="19811"/>
                </a:lnTo>
                <a:lnTo>
                  <a:pt x="22098" y="0"/>
                </a:lnTo>
                <a:lnTo>
                  <a:pt x="81534" y="-100584"/>
                </a:lnTo>
                <a:lnTo>
                  <a:pt x="81534" y="59435"/>
                </a:lnTo>
                <a:lnTo>
                  <a:pt x="83058" y="60959"/>
                </a:lnTo>
                <a:lnTo>
                  <a:pt x="83820" y="60959"/>
                </a:lnTo>
                <a:lnTo>
                  <a:pt x="85344" y="61721"/>
                </a:lnTo>
                <a:lnTo>
                  <a:pt x="86106" y="61721"/>
                </a:lnTo>
                <a:lnTo>
                  <a:pt x="87630" y="62483"/>
                </a:lnTo>
                <a:lnTo>
                  <a:pt x="99060" y="62483"/>
                </a:lnTo>
                <a:lnTo>
                  <a:pt x="100584" y="61721"/>
                </a:lnTo>
                <a:lnTo>
                  <a:pt x="102108" y="61721"/>
                </a:lnTo>
                <a:lnTo>
                  <a:pt x="102870" y="60959"/>
                </a:lnTo>
                <a:lnTo>
                  <a:pt x="103632" y="60959"/>
                </a:lnTo>
                <a:lnTo>
                  <a:pt x="105156" y="59435"/>
                </a:lnTo>
                <a:close/>
              </a:path>
              <a:path w="131445" h="62864">
                <a:moveTo>
                  <a:pt x="81534" y="19811"/>
                </a:moveTo>
                <a:lnTo>
                  <a:pt x="81534" y="0"/>
                </a:lnTo>
                <a:lnTo>
                  <a:pt x="22098" y="0"/>
                </a:lnTo>
                <a:lnTo>
                  <a:pt x="22098" y="19811"/>
                </a:lnTo>
                <a:lnTo>
                  <a:pt x="81534" y="19811"/>
                </a:lnTo>
                <a:close/>
              </a:path>
              <a:path w="131445" h="62864">
                <a:moveTo>
                  <a:pt x="131064" y="15239"/>
                </a:moveTo>
                <a:lnTo>
                  <a:pt x="131064" y="3809"/>
                </a:lnTo>
                <a:lnTo>
                  <a:pt x="129540" y="2285"/>
                </a:lnTo>
                <a:lnTo>
                  <a:pt x="128778" y="761"/>
                </a:lnTo>
                <a:lnTo>
                  <a:pt x="127254" y="0"/>
                </a:lnTo>
                <a:lnTo>
                  <a:pt x="105156" y="0"/>
                </a:lnTo>
                <a:lnTo>
                  <a:pt x="105156" y="19811"/>
                </a:lnTo>
                <a:lnTo>
                  <a:pt x="127254" y="19811"/>
                </a:lnTo>
                <a:lnTo>
                  <a:pt x="128778" y="19049"/>
                </a:lnTo>
                <a:lnTo>
                  <a:pt x="129540" y="16763"/>
                </a:lnTo>
                <a:lnTo>
                  <a:pt x="131064" y="152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8942522" y="1595374"/>
            <a:ext cx="865319" cy="20548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377071" y="1951989"/>
            <a:ext cx="1574038" cy="25120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4010799" y="1951989"/>
            <a:ext cx="1025398" cy="25193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120779" y="1945385"/>
            <a:ext cx="52069" cy="249554"/>
          </a:xfrm>
          <a:custGeom>
            <a:avLst/>
            <a:gdLst/>
            <a:ahLst/>
            <a:cxnLst/>
            <a:rect l="l" t="t" r="r" b="b"/>
            <a:pathLst>
              <a:path w="52070" h="249555">
                <a:moveTo>
                  <a:pt x="51562" y="5334"/>
                </a:moveTo>
                <a:lnTo>
                  <a:pt x="51562" y="3048"/>
                </a:lnTo>
                <a:lnTo>
                  <a:pt x="50038" y="1524"/>
                </a:lnTo>
                <a:lnTo>
                  <a:pt x="49276" y="1524"/>
                </a:lnTo>
                <a:lnTo>
                  <a:pt x="48514" y="762"/>
                </a:lnTo>
                <a:lnTo>
                  <a:pt x="45466" y="762"/>
                </a:lnTo>
                <a:lnTo>
                  <a:pt x="43942" y="0"/>
                </a:lnTo>
                <a:lnTo>
                  <a:pt x="39370" y="0"/>
                </a:lnTo>
                <a:lnTo>
                  <a:pt x="37846" y="762"/>
                </a:lnTo>
                <a:lnTo>
                  <a:pt x="34036" y="762"/>
                </a:lnTo>
                <a:lnTo>
                  <a:pt x="33274" y="1524"/>
                </a:lnTo>
                <a:lnTo>
                  <a:pt x="32512" y="1524"/>
                </a:lnTo>
                <a:lnTo>
                  <a:pt x="31750" y="2286"/>
                </a:lnTo>
                <a:lnTo>
                  <a:pt x="30988" y="2286"/>
                </a:lnTo>
                <a:lnTo>
                  <a:pt x="27726" y="10031"/>
                </a:lnTo>
                <a:lnTo>
                  <a:pt x="22543" y="21286"/>
                </a:lnTo>
                <a:lnTo>
                  <a:pt x="17461" y="33512"/>
                </a:lnTo>
                <a:lnTo>
                  <a:pt x="6351" y="70394"/>
                </a:lnTo>
                <a:lnTo>
                  <a:pt x="38" y="118888"/>
                </a:lnTo>
                <a:lnTo>
                  <a:pt x="0" y="135228"/>
                </a:lnTo>
                <a:lnTo>
                  <a:pt x="912" y="147265"/>
                </a:lnTo>
                <a:lnTo>
                  <a:pt x="7482" y="187097"/>
                </a:lnTo>
                <a:lnTo>
                  <a:pt x="19739" y="223244"/>
                </a:lnTo>
                <a:lnTo>
                  <a:pt x="24206" y="232888"/>
                </a:lnTo>
                <a:lnTo>
                  <a:pt x="24206" y="117999"/>
                </a:lnTo>
                <a:lnTo>
                  <a:pt x="24735" y="107004"/>
                </a:lnTo>
                <a:lnTo>
                  <a:pt x="30116" y="69172"/>
                </a:lnTo>
                <a:lnTo>
                  <a:pt x="40882" y="29866"/>
                </a:lnTo>
                <a:lnTo>
                  <a:pt x="50800" y="6096"/>
                </a:lnTo>
                <a:lnTo>
                  <a:pt x="51562" y="5334"/>
                </a:lnTo>
                <a:close/>
              </a:path>
              <a:path w="52070" h="249555">
                <a:moveTo>
                  <a:pt x="51562" y="246126"/>
                </a:moveTo>
                <a:lnTo>
                  <a:pt x="51562" y="244602"/>
                </a:lnTo>
                <a:lnTo>
                  <a:pt x="50800" y="243840"/>
                </a:lnTo>
                <a:lnTo>
                  <a:pt x="50262" y="241849"/>
                </a:lnTo>
                <a:lnTo>
                  <a:pt x="33588" y="194517"/>
                </a:lnTo>
                <a:lnTo>
                  <a:pt x="25141" y="145922"/>
                </a:lnTo>
                <a:lnTo>
                  <a:pt x="24206" y="117999"/>
                </a:lnTo>
                <a:lnTo>
                  <a:pt x="24206" y="232888"/>
                </a:lnTo>
                <a:lnTo>
                  <a:pt x="25004" y="234610"/>
                </a:lnTo>
                <a:lnTo>
                  <a:pt x="30988" y="246126"/>
                </a:lnTo>
                <a:lnTo>
                  <a:pt x="30988" y="246888"/>
                </a:lnTo>
                <a:lnTo>
                  <a:pt x="31750" y="246888"/>
                </a:lnTo>
                <a:lnTo>
                  <a:pt x="31750" y="247650"/>
                </a:lnTo>
                <a:lnTo>
                  <a:pt x="32512" y="247650"/>
                </a:lnTo>
                <a:lnTo>
                  <a:pt x="33274" y="248412"/>
                </a:lnTo>
                <a:lnTo>
                  <a:pt x="35560" y="248412"/>
                </a:lnTo>
                <a:lnTo>
                  <a:pt x="36322" y="249174"/>
                </a:lnTo>
                <a:lnTo>
                  <a:pt x="46228" y="249174"/>
                </a:lnTo>
                <a:lnTo>
                  <a:pt x="47752" y="248412"/>
                </a:lnTo>
                <a:lnTo>
                  <a:pt x="50038" y="248412"/>
                </a:lnTo>
                <a:lnTo>
                  <a:pt x="50800" y="247650"/>
                </a:lnTo>
                <a:lnTo>
                  <a:pt x="50800" y="246888"/>
                </a:lnTo>
                <a:lnTo>
                  <a:pt x="51562" y="2461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214251" y="1997201"/>
            <a:ext cx="106680" cy="148590"/>
          </a:xfrm>
          <a:custGeom>
            <a:avLst/>
            <a:gdLst/>
            <a:ahLst/>
            <a:cxnLst/>
            <a:rect l="l" t="t" r="r" b="b"/>
            <a:pathLst>
              <a:path w="106679" h="148589">
                <a:moveTo>
                  <a:pt x="761" y="9144"/>
                </a:moveTo>
                <a:lnTo>
                  <a:pt x="761" y="0"/>
                </a:lnTo>
                <a:lnTo>
                  <a:pt x="0" y="762"/>
                </a:lnTo>
                <a:lnTo>
                  <a:pt x="0" y="8382"/>
                </a:lnTo>
                <a:lnTo>
                  <a:pt x="761" y="9144"/>
                </a:lnTo>
                <a:close/>
              </a:path>
              <a:path w="106679" h="148589">
                <a:moveTo>
                  <a:pt x="105155" y="146304"/>
                </a:moveTo>
                <a:lnTo>
                  <a:pt x="105155" y="131826"/>
                </a:lnTo>
                <a:lnTo>
                  <a:pt x="104393" y="131064"/>
                </a:lnTo>
                <a:lnTo>
                  <a:pt x="104393" y="130302"/>
                </a:lnTo>
                <a:lnTo>
                  <a:pt x="103631" y="129540"/>
                </a:lnTo>
                <a:lnTo>
                  <a:pt x="68579" y="129540"/>
                </a:lnTo>
                <a:lnTo>
                  <a:pt x="68579" y="-32003"/>
                </a:lnTo>
                <a:lnTo>
                  <a:pt x="67817" y="-32765"/>
                </a:lnTo>
                <a:lnTo>
                  <a:pt x="67817" y="-33527"/>
                </a:lnTo>
                <a:lnTo>
                  <a:pt x="67055" y="-33527"/>
                </a:lnTo>
                <a:lnTo>
                  <a:pt x="66293" y="-34289"/>
                </a:lnTo>
                <a:lnTo>
                  <a:pt x="64007" y="-34289"/>
                </a:lnTo>
                <a:lnTo>
                  <a:pt x="62483" y="-35051"/>
                </a:lnTo>
                <a:lnTo>
                  <a:pt x="49529" y="-35051"/>
                </a:lnTo>
                <a:lnTo>
                  <a:pt x="48767" y="-34289"/>
                </a:lnTo>
                <a:lnTo>
                  <a:pt x="47243" y="-34289"/>
                </a:lnTo>
                <a:lnTo>
                  <a:pt x="46481" y="-33527"/>
                </a:lnTo>
                <a:lnTo>
                  <a:pt x="4571" y="-6857"/>
                </a:lnTo>
                <a:lnTo>
                  <a:pt x="2285" y="-4571"/>
                </a:lnTo>
                <a:lnTo>
                  <a:pt x="1523" y="-4571"/>
                </a:lnTo>
                <a:lnTo>
                  <a:pt x="1523" y="-3809"/>
                </a:lnTo>
                <a:lnTo>
                  <a:pt x="761" y="-3047"/>
                </a:lnTo>
                <a:lnTo>
                  <a:pt x="761" y="10668"/>
                </a:lnTo>
                <a:lnTo>
                  <a:pt x="1523" y="12192"/>
                </a:lnTo>
                <a:lnTo>
                  <a:pt x="2285" y="12192"/>
                </a:lnTo>
                <a:lnTo>
                  <a:pt x="2285" y="12954"/>
                </a:lnTo>
                <a:lnTo>
                  <a:pt x="5333" y="12954"/>
                </a:lnTo>
                <a:lnTo>
                  <a:pt x="6857" y="12192"/>
                </a:lnTo>
                <a:lnTo>
                  <a:pt x="9143" y="11430"/>
                </a:lnTo>
                <a:lnTo>
                  <a:pt x="44195" y="-9905"/>
                </a:lnTo>
                <a:lnTo>
                  <a:pt x="44195" y="148590"/>
                </a:lnTo>
                <a:lnTo>
                  <a:pt x="102869" y="148590"/>
                </a:lnTo>
                <a:lnTo>
                  <a:pt x="102869" y="147828"/>
                </a:lnTo>
                <a:lnTo>
                  <a:pt x="103631" y="147828"/>
                </a:lnTo>
                <a:lnTo>
                  <a:pt x="105155" y="146304"/>
                </a:lnTo>
                <a:close/>
              </a:path>
              <a:path w="106679" h="148589">
                <a:moveTo>
                  <a:pt x="1523" y="143256"/>
                </a:moveTo>
                <a:lnTo>
                  <a:pt x="1523" y="134874"/>
                </a:lnTo>
                <a:lnTo>
                  <a:pt x="761" y="135636"/>
                </a:lnTo>
                <a:lnTo>
                  <a:pt x="761" y="142494"/>
                </a:lnTo>
                <a:lnTo>
                  <a:pt x="1523" y="143256"/>
                </a:lnTo>
                <a:close/>
              </a:path>
              <a:path w="106679" h="148589">
                <a:moveTo>
                  <a:pt x="2285" y="145542"/>
                </a:moveTo>
                <a:lnTo>
                  <a:pt x="2285" y="132588"/>
                </a:lnTo>
                <a:lnTo>
                  <a:pt x="1523" y="133350"/>
                </a:lnTo>
                <a:lnTo>
                  <a:pt x="1523" y="144780"/>
                </a:lnTo>
                <a:lnTo>
                  <a:pt x="2285" y="145542"/>
                </a:lnTo>
                <a:close/>
              </a:path>
              <a:path w="106679" h="148589">
                <a:moveTo>
                  <a:pt x="44195" y="148590"/>
                </a:moveTo>
                <a:lnTo>
                  <a:pt x="44195" y="129540"/>
                </a:lnTo>
                <a:lnTo>
                  <a:pt x="3809" y="129540"/>
                </a:lnTo>
                <a:lnTo>
                  <a:pt x="3047" y="130302"/>
                </a:lnTo>
                <a:lnTo>
                  <a:pt x="3047" y="131064"/>
                </a:lnTo>
                <a:lnTo>
                  <a:pt x="2285" y="131826"/>
                </a:lnTo>
                <a:lnTo>
                  <a:pt x="2285" y="146304"/>
                </a:lnTo>
                <a:lnTo>
                  <a:pt x="4571" y="148590"/>
                </a:lnTo>
                <a:lnTo>
                  <a:pt x="44195" y="148590"/>
                </a:lnTo>
                <a:close/>
              </a:path>
              <a:path w="106679" h="148589">
                <a:moveTo>
                  <a:pt x="105917" y="144780"/>
                </a:moveTo>
                <a:lnTo>
                  <a:pt x="105917" y="133350"/>
                </a:lnTo>
                <a:lnTo>
                  <a:pt x="105155" y="132588"/>
                </a:lnTo>
                <a:lnTo>
                  <a:pt x="105155" y="145542"/>
                </a:lnTo>
                <a:lnTo>
                  <a:pt x="105917" y="144780"/>
                </a:lnTo>
                <a:close/>
              </a:path>
              <a:path w="106679" h="148589">
                <a:moveTo>
                  <a:pt x="106679" y="140970"/>
                </a:moveTo>
                <a:lnTo>
                  <a:pt x="106679" y="135636"/>
                </a:lnTo>
                <a:lnTo>
                  <a:pt x="105917" y="134874"/>
                </a:lnTo>
                <a:lnTo>
                  <a:pt x="105917" y="142494"/>
                </a:lnTo>
                <a:lnTo>
                  <a:pt x="106679" y="1409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343791" y="1965960"/>
            <a:ext cx="131445" cy="180975"/>
          </a:xfrm>
          <a:custGeom>
            <a:avLst/>
            <a:gdLst/>
            <a:ahLst/>
            <a:cxnLst/>
            <a:rect l="l" t="t" r="r" b="b"/>
            <a:pathLst>
              <a:path w="131445" h="180975">
                <a:moveTo>
                  <a:pt x="761" y="134111"/>
                </a:moveTo>
                <a:lnTo>
                  <a:pt x="761" y="118871"/>
                </a:lnTo>
                <a:lnTo>
                  <a:pt x="0" y="119633"/>
                </a:lnTo>
                <a:lnTo>
                  <a:pt x="0" y="132587"/>
                </a:lnTo>
                <a:lnTo>
                  <a:pt x="761" y="134111"/>
                </a:lnTo>
                <a:close/>
              </a:path>
              <a:path w="131445" h="180975">
                <a:moveTo>
                  <a:pt x="104393" y="179069"/>
                </a:moveTo>
                <a:lnTo>
                  <a:pt x="104393" y="-762"/>
                </a:lnTo>
                <a:lnTo>
                  <a:pt x="103631" y="-1524"/>
                </a:lnTo>
                <a:lnTo>
                  <a:pt x="102107" y="-1524"/>
                </a:lnTo>
                <a:lnTo>
                  <a:pt x="100583" y="-2286"/>
                </a:lnTo>
                <a:lnTo>
                  <a:pt x="99059" y="-2286"/>
                </a:lnTo>
                <a:lnTo>
                  <a:pt x="97535" y="-3048"/>
                </a:lnTo>
                <a:lnTo>
                  <a:pt x="92963" y="-3048"/>
                </a:lnTo>
                <a:lnTo>
                  <a:pt x="89915" y="-3810"/>
                </a:lnTo>
                <a:lnTo>
                  <a:pt x="84581" y="-3810"/>
                </a:lnTo>
                <a:lnTo>
                  <a:pt x="81533" y="-3048"/>
                </a:lnTo>
                <a:lnTo>
                  <a:pt x="76199" y="-3048"/>
                </a:lnTo>
                <a:lnTo>
                  <a:pt x="74675" y="-2286"/>
                </a:lnTo>
                <a:lnTo>
                  <a:pt x="73151" y="-2286"/>
                </a:lnTo>
                <a:lnTo>
                  <a:pt x="71627" y="-1524"/>
                </a:lnTo>
                <a:lnTo>
                  <a:pt x="70865" y="-762"/>
                </a:lnTo>
                <a:lnTo>
                  <a:pt x="70103" y="-762"/>
                </a:lnTo>
                <a:lnTo>
                  <a:pt x="69341" y="0"/>
                </a:lnTo>
                <a:lnTo>
                  <a:pt x="69341" y="761"/>
                </a:lnTo>
                <a:lnTo>
                  <a:pt x="3047" y="112013"/>
                </a:lnTo>
                <a:lnTo>
                  <a:pt x="3047" y="112775"/>
                </a:lnTo>
                <a:lnTo>
                  <a:pt x="2285" y="114299"/>
                </a:lnTo>
                <a:lnTo>
                  <a:pt x="1523" y="115061"/>
                </a:lnTo>
                <a:lnTo>
                  <a:pt x="1523" y="116585"/>
                </a:lnTo>
                <a:lnTo>
                  <a:pt x="761" y="117347"/>
                </a:lnTo>
                <a:lnTo>
                  <a:pt x="761" y="135635"/>
                </a:lnTo>
                <a:lnTo>
                  <a:pt x="1523" y="135635"/>
                </a:lnTo>
                <a:lnTo>
                  <a:pt x="3809" y="137921"/>
                </a:lnTo>
                <a:lnTo>
                  <a:pt x="22097" y="137921"/>
                </a:lnTo>
                <a:lnTo>
                  <a:pt x="22097" y="118109"/>
                </a:lnTo>
                <a:lnTo>
                  <a:pt x="81533" y="17525"/>
                </a:lnTo>
                <a:lnTo>
                  <a:pt x="81533" y="177545"/>
                </a:lnTo>
                <a:lnTo>
                  <a:pt x="82295" y="178307"/>
                </a:lnTo>
                <a:lnTo>
                  <a:pt x="82295" y="179069"/>
                </a:lnTo>
                <a:lnTo>
                  <a:pt x="83057" y="179069"/>
                </a:lnTo>
                <a:lnTo>
                  <a:pt x="83819" y="179831"/>
                </a:lnTo>
                <a:lnTo>
                  <a:pt x="84581" y="179831"/>
                </a:lnTo>
                <a:lnTo>
                  <a:pt x="86105" y="180593"/>
                </a:lnTo>
                <a:lnTo>
                  <a:pt x="100583" y="180593"/>
                </a:lnTo>
                <a:lnTo>
                  <a:pt x="101345" y="179831"/>
                </a:lnTo>
                <a:lnTo>
                  <a:pt x="102869" y="179831"/>
                </a:lnTo>
                <a:lnTo>
                  <a:pt x="103631" y="179069"/>
                </a:lnTo>
                <a:lnTo>
                  <a:pt x="104393" y="179069"/>
                </a:lnTo>
                <a:close/>
              </a:path>
              <a:path w="131445" h="180975">
                <a:moveTo>
                  <a:pt x="81533" y="137921"/>
                </a:moveTo>
                <a:lnTo>
                  <a:pt x="81533" y="118109"/>
                </a:lnTo>
                <a:lnTo>
                  <a:pt x="22097" y="118109"/>
                </a:lnTo>
                <a:lnTo>
                  <a:pt x="22097" y="137921"/>
                </a:lnTo>
                <a:lnTo>
                  <a:pt x="81533" y="137921"/>
                </a:lnTo>
                <a:close/>
              </a:path>
              <a:path w="131445" h="180975">
                <a:moveTo>
                  <a:pt x="105155" y="177545"/>
                </a:moveTo>
                <a:lnTo>
                  <a:pt x="105155" y="761"/>
                </a:lnTo>
                <a:lnTo>
                  <a:pt x="104393" y="0"/>
                </a:lnTo>
                <a:lnTo>
                  <a:pt x="104393" y="178307"/>
                </a:lnTo>
                <a:lnTo>
                  <a:pt x="105155" y="177545"/>
                </a:lnTo>
                <a:close/>
              </a:path>
              <a:path w="131445" h="180975">
                <a:moveTo>
                  <a:pt x="131063" y="131063"/>
                </a:moveTo>
                <a:lnTo>
                  <a:pt x="131063" y="124205"/>
                </a:lnTo>
                <a:lnTo>
                  <a:pt x="130301" y="121919"/>
                </a:lnTo>
                <a:lnTo>
                  <a:pt x="128777" y="118871"/>
                </a:lnTo>
                <a:lnTo>
                  <a:pt x="127253" y="118109"/>
                </a:lnTo>
                <a:lnTo>
                  <a:pt x="105155" y="118109"/>
                </a:lnTo>
                <a:lnTo>
                  <a:pt x="105155" y="137921"/>
                </a:lnTo>
                <a:lnTo>
                  <a:pt x="127253" y="137921"/>
                </a:lnTo>
                <a:lnTo>
                  <a:pt x="128777" y="137159"/>
                </a:lnTo>
                <a:lnTo>
                  <a:pt x="129539" y="135635"/>
                </a:lnTo>
                <a:lnTo>
                  <a:pt x="131063" y="1310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551055" y="2068067"/>
            <a:ext cx="104775" cy="81280"/>
          </a:xfrm>
          <a:custGeom>
            <a:avLst/>
            <a:gdLst/>
            <a:ahLst/>
            <a:cxnLst/>
            <a:rect l="l" t="t" r="r" b="b"/>
            <a:pathLst>
              <a:path w="104775" h="81280">
                <a:moveTo>
                  <a:pt x="81534" y="16763"/>
                </a:moveTo>
                <a:lnTo>
                  <a:pt x="81534" y="0"/>
                </a:lnTo>
                <a:lnTo>
                  <a:pt x="62484" y="6"/>
                </a:lnTo>
                <a:lnTo>
                  <a:pt x="22860" y="6857"/>
                </a:lnTo>
                <a:lnTo>
                  <a:pt x="0" y="34289"/>
                </a:lnTo>
                <a:lnTo>
                  <a:pt x="0" y="48005"/>
                </a:lnTo>
                <a:lnTo>
                  <a:pt x="1524" y="53339"/>
                </a:lnTo>
                <a:lnTo>
                  <a:pt x="3810" y="57911"/>
                </a:lnTo>
                <a:lnTo>
                  <a:pt x="5334" y="63245"/>
                </a:lnTo>
                <a:lnTo>
                  <a:pt x="8382" y="67055"/>
                </a:lnTo>
                <a:lnTo>
                  <a:pt x="12192" y="70103"/>
                </a:lnTo>
                <a:lnTo>
                  <a:pt x="16002" y="73913"/>
                </a:lnTo>
                <a:lnTo>
                  <a:pt x="20574" y="76199"/>
                </a:lnTo>
                <a:lnTo>
                  <a:pt x="24384" y="77288"/>
                </a:lnTo>
                <a:lnTo>
                  <a:pt x="24384" y="36575"/>
                </a:lnTo>
                <a:lnTo>
                  <a:pt x="25146" y="33527"/>
                </a:lnTo>
                <a:lnTo>
                  <a:pt x="44958" y="18287"/>
                </a:lnTo>
                <a:lnTo>
                  <a:pt x="49530" y="16763"/>
                </a:lnTo>
                <a:lnTo>
                  <a:pt x="81534" y="16763"/>
                </a:lnTo>
                <a:close/>
              </a:path>
              <a:path w="104775" h="81280">
                <a:moveTo>
                  <a:pt x="104394" y="76199"/>
                </a:moveTo>
                <a:lnTo>
                  <a:pt x="104394" y="-19050"/>
                </a:lnTo>
                <a:lnTo>
                  <a:pt x="103632" y="-25908"/>
                </a:lnTo>
                <a:lnTo>
                  <a:pt x="102108" y="-32004"/>
                </a:lnTo>
                <a:lnTo>
                  <a:pt x="99822" y="-38100"/>
                </a:lnTo>
                <a:lnTo>
                  <a:pt x="97536" y="-42672"/>
                </a:lnTo>
                <a:lnTo>
                  <a:pt x="92964" y="-46482"/>
                </a:lnTo>
                <a:lnTo>
                  <a:pt x="89154" y="-51054"/>
                </a:lnTo>
                <a:lnTo>
                  <a:pt x="83820" y="-54102"/>
                </a:lnTo>
                <a:lnTo>
                  <a:pt x="77724" y="-55626"/>
                </a:lnTo>
                <a:lnTo>
                  <a:pt x="71628" y="-57912"/>
                </a:lnTo>
                <a:lnTo>
                  <a:pt x="64008" y="-58674"/>
                </a:lnTo>
                <a:lnTo>
                  <a:pt x="44958" y="-58674"/>
                </a:lnTo>
                <a:lnTo>
                  <a:pt x="10668" y="-46482"/>
                </a:lnTo>
                <a:lnTo>
                  <a:pt x="9144" y="-45720"/>
                </a:lnTo>
                <a:lnTo>
                  <a:pt x="7620" y="-42672"/>
                </a:lnTo>
                <a:lnTo>
                  <a:pt x="6858" y="-41910"/>
                </a:lnTo>
                <a:lnTo>
                  <a:pt x="6858" y="-31242"/>
                </a:lnTo>
                <a:lnTo>
                  <a:pt x="7620" y="-29718"/>
                </a:lnTo>
                <a:lnTo>
                  <a:pt x="7620" y="-28956"/>
                </a:lnTo>
                <a:lnTo>
                  <a:pt x="9144" y="-27432"/>
                </a:lnTo>
                <a:lnTo>
                  <a:pt x="9906" y="-27432"/>
                </a:lnTo>
                <a:lnTo>
                  <a:pt x="10668" y="-26670"/>
                </a:lnTo>
                <a:lnTo>
                  <a:pt x="12192" y="-26670"/>
                </a:lnTo>
                <a:lnTo>
                  <a:pt x="13716" y="-27432"/>
                </a:lnTo>
                <a:lnTo>
                  <a:pt x="16002" y="-28956"/>
                </a:lnTo>
                <a:lnTo>
                  <a:pt x="19050" y="-30480"/>
                </a:lnTo>
                <a:lnTo>
                  <a:pt x="21336" y="-32004"/>
                </a:lnTo>
                <a:lnTo>
                  <a:pt x="25146" y="-33528"/>
                </a:lnTo>
                <a:lnTo>
                  <a:pt x="28194" y="-35052"/>
                </a:lnTo>
                <a:lnTo>
                  <a:pt x="32766" y="-36576"/>
                </a:lnTo>
                <a:lnTo>
                  <a:pt x="36576" y="-38100"/>
                </a:lnTo>
                <a:lnTo>
                  <a:pt x="41148" y="-39624"/>
                </a:lnTo>
                <a:lnTo>
                  <a:pt x="46482" y="-40386"/>
                </a:lnTo>
                <a:lnTo>
                  <a:pt x="57912" y="-40386"/>
                </a:lnTo>
                <a:lnTo>
                  <a:pt x="81534" y="65205"/>
                </a:lnTo>
                <a:lnTo>
                  <a:pt x="84582" y="61721"/>
                </a:lnTo>
                <a:lnTo>
                  <a:pt x="84582" y="76199"/>
                </a:lnTo>
                <a:lnTo>
                  <a:pt x="86106" y="77723"/>
                </a:lnTo>
                <a:lnTo>
                  <a:pt x="86868" y="77723"/>
                </a:lnTo>
                <a:lnTo>
                  <a:pt x="88392" y="78485"/>
                </a:lnTo>
                <a:lnTo>
                  <a:pt x="100584" y="78485"/>
                </a:lnTo>
                <a:lnTo>
                  <a:pt x="101346" y="77723"/>
                </a:lnTo>
                <a:lnTo>
                  <a:pt x="102870" y="77723"/>
                </a:lnTo>
                <a:lnTo>
                  <a:pt x="104394" y="76199"/>
                </a:lnTo>
                <a:close/>
              </a:path>
              <a:path w="104775" h="81280">
                <a:moveTo>
                  <a:pt x="81534" y="65205"/>
                </a:moveTo>
                <a:lnTo>
                  <a:pt x="81534" y="43433"/>
                </a:lnTo>
                <a:lnTo>
                  <a:pt x="70104" y="54863"/>
                </a:lnTo>
                <a:lnTo>
                  <a:pt x="59436" y="60959"/>
                </a:lnTo>
                <a:lnTo>
                  <a:pt x="54102" y="62483"/>
                </a:lnTo>
                <a:lnTo>
                  <a:pt x="40386" y="62483"/>
                </a:lnTo>
                <a:lnTo>
                  <a:pt x="34290" y="60197"/>
                </a:lnTo>
                <a:lnTo>
                  <a:pt x="26670" y="52577"/>
                </a:lnTo>
                <a:lnTo>
                  <a:pt x="24384" y="47243"/>
                </a:lnTo>
                <a:lnTo>
                  <a:pt x="24384" y="77288"/>
                </a:lnTo>
                <a:lnTo>
                  <a:pt x="25908" y="77723"/>
                </a:lnTo>
                <a:lnTo>
                  <a:pt x="32004" y="79247"/>
                </a:lnTo>
                <a:lnTo>
                  <a:pt x="37338" y="80771"/>
                </a:lnTo>
                <a:lnTo>
                  <a:pt x="51816" y="80771"/>
                </a:lnTo>
                <a:lnTo>
                  <a:pt x="59436" y="78485"/>
                </a:lnTo>
                <a:lnTo>
                  <a:pt x="73152" y="72389"/>
                </a:lnTo>
                <a:lnTo>
                  <a:pt x="79248" y="67817"/>
                </a:lnTo>
                <a:lnTo>
                  <a:pt x="81534" y="652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697359" y="2013966"/>
            <a:ext cx="109855" cy="132715"/>
          </a:xfrm>
          <a:custGeom>
            <a:avLst/>
            <a:gdLst/>
            <a:ahLst/>
            <a:cxnLst/>
            <a:rect l="l" t="t" r="r" b="b"/>
            <a:pathLst>
              <a:path w="109854" h="132714">
                <a:moveTo>
                  <a:pt x="761" y="129539"/>
                </a:moveTo>
                <a:lnTo>
                  <a:pt x="761" y="0"/>
                </a:lnTo>
                <a:lnTo>
                  <a:pt x="0" y="761"/>
                </a:lnTo>
                <a:lnTo>
                  <a:pt x="0" y="128777"/>
                </a:lnTo>
                <a:lnTo>
                  <a:pt x="761" y="129539"/>
                </a:lnTo>
                <a:close/>
              </a:path>
              <a:path w="109854" h="132714">
                <a:moveTo>
                  <a:pt x="109727" y="129539"/>
                </a:moveTo>
                <a:lnTo>
                  <a:pt x="109727" y="41909"/>
                </a:lnTo>
                <a:lnTo>
                  <a:pt x="108965" y="34289"/>
                </a:lnTo>
                <a:lnTo>
                  <a:pt x="85343" y="-762"/>
                </a:lnTo>
                <a:lnTo>
                  <a:pt x="80009" y="-3810"/>
                </a:lnTo>
                <a:lnTo>
                  <a:pt x="72389" y="-4572"/>
                </a:lnTo>
                <a:lnTo>
                  <a:pt x="57149" y="-4572"/>
                </a:lnTo>
                <a:lnTo>
                  <a:pt x="49529" y="-3048"/>
                </a:lnTo>
                <a:lnTo>
                  <a:pt x="41010" y="1707"/>
                </a:lnTo>
                <a:lnTo>
                  <a:pt x="31134" y="8508"/>
                </a:lnTo>
                <a:lnTo>
                  <a:pt x="21335" y="18287"/>
                </a:lnTo>
                <a:lnTo>
                  <a:pt x="21335" y="0"/>
                </a:lnTo>
                <a:lnTo>
                  <a:pt x="19811" y="-1524"/>
                </a:lnTo>
                <a:lnTo>
                  <a:pt x="19049" y="-1524"/>
                </a:lnTo>
                <a:lnTo>
                  <a:pt x="18287" y="-2286"/>
                </a:lnTo>
                <a:lnTo>
                  <a:pt x="17525" y="-2286"/>
                </a:lnTo>
                <a:lnTo>
                  <a:pt x="16001" y="-3048"/>
                </a:lnTo>
                <a:lnTo>
                  <a:pt x="5333" y="-3048"/>
                </a:lnTo>
                <a:lnTo>
                  <a:pt x="4571" y="-2286"/>
                </a:lnTo>
                <a:lnTo>
                  <a:pt x="3047" y="-2286"/>
                </a:lnTo>
                <a:lnTo>
                  <a:pt x="2285" y="-1524"/>
                </a:lnTo>
                <a:lnTo>
                  <a:pt x="1523" y="-1524"/>
                </a:lnTo>
                <a:lnTo>
                  <a:pt x="761" y="-762"/>
                </a:lnTo>
                <a:lnTo>
                  <a:pt x="761" y="131063"/>
                </a:lnTo>
                <a:lnTo>
                  <a:pt x="1523" y="131063"/>
                </a:lnTo>
                <a:lnTo>
                  <a:pt x="2285" y="131825"/>
                </a:lnTo>
                <a:lnTo>
                  <a:pt x="3809" y="131825"/>
                </a:lnTo>
                <a:lnTo>
                  <a:pt x="4571" y="132587"/>
                </a:lnTo>
                <a:lnTo>
                  <a:pt x="19049" y="132587"/>
                </a:lnTo>
                <a:lnTo>
                  <a:pt x="20573" y="131825"/>
                </a:lnTo>
                <a:lnTo>
                  <a:pt x="21335" y="131825"/>
                </a:lnTo>
                <a:lnTo>
                  <a:pt x="22097" y="131063"/>
                </a:lnTo>
                <a:lnTo>
                  <a:pt x="22859" y="131063"/>
                </a:lnTo>
                <a:lnTo>
                  <a:pt x="22859" y="130301"/>
                </a:lnTo>
                <a:lnTo>
                  <a:pt x="23621" y="129539"/>
                </a:lnTo>
                <a:lnTo>
                  <a:pt x="23949" y="39216"/>
                </a:lnTo>
                <a:lnTo>
                  <a:pt x="53339" y="15239"/>
                </a:lnTo>
                <a:lnTo>
                  <a:pt x="64007" y="15239"/>
                </a:lnTo>
                <a:lnTo>
                  <a:pt x="81533" y="28193"/>
                </a:lnTo>
                <a:lnTo>
                  <a:pt x="83819" y="32003"/>
                </a:lnTo>
                <a:lnTo>
                  <a:pt x="84581" y="36575"/>
                </a:lnTo>
                <a:lnTo>
                  <a:pt x="86105" y="41147"/>
                </a:lnTo>
                <a:lnTo>
                  <a:pt x="86105" y="129539"/>
                </a:lnTo>
                <a:lnTo>
                  <a:pt x="86867" y="130301"/>
                </a:lnTo>
                <a:lnTo>
                  <a:pt x="86867" y="131063"/>
                </a:lnTo>
                <a:lnTo>
                  <a:pt x="87629" y="131063"/>
                </a:lnTo>
                <a:lnTo>
                  <a:pt x="88391" y="131825"/>
                </a:lnTo>
                <a:lnTo>
                  <a:pt x="89153" y="131825"/>
                </a:lnTo>
                <a:lnTo>
                  <a:pt x="90677" y="132587"/>
                </a:lnTo>
                <a:lnTo>
                  <a:pt x="105155" y="132587"/>
                </a:lnTo>
                <a:lnTo>
                  <a:pt x="106679" y="131825"/>
                </a:lnTo>
                <a:lnTo>
                  <a:pt x="107441" y="131825"/>
                </a:lnTo>
                <a:lnTo>
                  <a:pt x="108203" y="131063"/>
                </a:lnTo>
                <a:lnTo>
                  <a:pt x="108965" y="131063"/>
                </a:lnTo>
                <a:lnTo>
                  <a:pt x="108965" y="130301"/>
                </a:lnTo>
                <a:lnTo>
                  <a:pt x="109727" y="1295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838329" y="2009394"/>
            <a:ext cx="90170" cy="139700"/>
          </a:xfrm>
          <a:custGeom>
            <a:avLst/>
            <a:gdLst/>
            <a:ahLst/>
            <a:cxnLst/>
            <a:rect l="l" t="t" r="r" b="b"/>
            <a:pathLst>
              <a:path w="90170" h="139700">
                <a:moveTo>
                  <a:pt x="67055" y="134438"/>
                </a:moveTo>
                <a:lnTo>
                  <a:pt x="67055" y="103632"/>
                </a:lnTo>
                <a:lnTo>
                  <a:pt x="66293" y="106680"/>
                </a:lnTo>
                <a:lnTo>
                  <a:pt x="64769" y="108966"/>
                </a:lnTo>
                <a:lnTo>
                  <a:pt x="64007" y="112014"/>
                </a:lnTo>
                <a:lnTo>
                  <a:pt x="61721" y="113538"/>
                </a:lnTo>
                <a:lnTo>
                  <a:pt x="59435" y="115824"/>
                </a:lnTo>
                <a:lnTo>
                  <a:pt x="57149" y="117348"/>
                </a:lnTo>
                <a:lnTo>
                  <a:pt x="54863" y="118110"/>
                </a:lnTo>
                <a:lnTo>
                  <a:pt x="51053" y="118872"/>
                </a:lnTo>
                <a:lnTo>
                  <a:pt x="48005" y="120396"/>
                </a:lnTo>
                <a:lnTo>
                  <a:pt x="35051" y="120396"/>
                </a:lnTo>
                <a:lnTo>
                  <a:pt x="30479" y="119634"/>
                </a:lnTo>
                <a:lnTo>
                  <a:pt x="26669" y="118872"/>
                </a:lnTo>
                <a:lnTo>
                  <a:pt x="19049" y="115824"/>
                </a:lnTo>
                <a:lnTo>
                  <a:pt x="12953" y="112776"/>
                </a:lnTo>
                <a:lnTo>
                  <a:pt x="10667" y="111252"/>
                </a:lnTo>
                <a:lnTo>
                  <a:pt x="8381" y="110490"/>
                </a:lnTo>
                <a:lnTo>
                  <a:pt x="6857" y="108966"/>
                </a:lnTo>
                <a:lnTo>
                  <a:pt x="5333" y="108204"/>
                </a:lnTo>
                <a:lnTo>
                  <a:pt x="3047" y="108204"/>
                </a:lnTo>
                <a:lnTo>
                  <a:pt x="2285" y="108966"/>
                </a:lnTo>
                <a:lnTo>
                  <a:pt x="1523" y="108966"/>
                </a:lnTo>
                <a:lnTo>
                  <a:pt x="1523" y="109728"/>
                </a:lnTo>
                <a:lnTo>
                  <a:pt x="761" y="110490"/>
                </a:lnTo>
                <a:lnTo>
                  <a:pt x="761" y="112014"/>
                </a:lnTo>
                <a:lnTo>
                  <a:pt x="0" y="113538"/>
                </a:lnTo>
                <a:lnTo>
                  <a:pt x="0" y="123444"/>
                </a:lnTo>
                <a:lnTo>
                  <a:pt x="2285" y="128016"/>
                </a:lnTo>
                <a:lnTo>
                  <a:pt x="3809" y="129540"/>
                </a:lnTo>
                <a:lnTo>
                  <a:pt x="6095" y="131064"/>
                </a:lnTo>
                <a:lnTo>
                  <a:pt x="7619" y="131826"/>
                </a:lnTo>
                <a:lnTo>
                  <a:pt x="9905" y="133350"/>
                </a:lnTo>
                <a:lnTo>
                  <a:pt x="12953" y="134112"/>
                </a:lnTo>
                <a:lnTo>
                  <a:pt x="16001" y="135636"/>
                </a:lnTo>
                <a:lnTo>
                  <a:pt x="19811" y="136398"/>
                </a:lnTo>
                <a:lnTo>
                  <a:pt x="22859" y="137160"/>
                </a:lnTo>
                <a:lnTo>
                  <a:pt x="27431" y="137922"/>
                </a:lnTo>
                <a:lnTo>
                  <a:pt x="31241" y="138684"/>
                </a:lnTo>
                <a:lnTo>
                  <a:pt x="35813" y="139446"/>
                </a:lnTo>
                <a:lnTo>
                  <a:pt x="47243" y="139446"/>
                </a:lnTo>
                <a:lnTo>
                  <a:pt x="54101" y="137922"/>
                </a:lnTo>
                <a:lnTo>
                  <a:pt x="66293" y="134874"/>
                </a:lnTo>
                <a:lnTo>
                  <a:pt x="67055" y="134438"/>
                </a:lnTo>
                <a:close/>
              </a:path>
              <a:path w="90170" h="139700">
                <a:moveTo>
                  <a:pt x="82295" y="25908"/>
                </a:moveTo>
                <a:lnTo>
                  <a:pt x="82295" y="9906"/>
                </a:lnTo>
                <a:lnTo>
                  <a:pt x="79247" y="6858"/>
                </a:lnTo>
                <a:lnTo>
                  <a:pt x="77723" y="6096"/>
                </a:lnTo>
                <a:lnTo>
                  <a:pt x="75437" y="5334"/>
                </a:lnTo>
                <a:lnTo>
                  <a:pt x="73913" y="4572"/>
                </a:lnTo>
                <a:lnTo>
                  <a:pt x="71627" y="3810"/>
                </a:lnTo>
                <a:lnTo>
                  <a:pt x="68579" y="2286"/>
                </a:lnTo>
                <a:lnTo>
                  <a:pt x="66293" y="1524"/>
                </a:lnTo>
                <a:lnTo>
                  <a:pt x="63245" y="762"/>
                </a:lnTo>
                <a:lnTo>
                  <a:pt x="59435" y="762"/>
                </a:lnTo>
                <a:lnTo>
                  <a:pt x="56387" y="0"/>
                </a:lnTo>
                <a:lnTo>
                  <a:pt x="41909" y="0"/>
                </a:lnTo>
                <a:lnTo>
                  <a:pt x="35051" y="762"/>
                </a:lnTo>
                <a:lnTo>
                  <a:pt x="28955" y="3048"/>
                </a:lnTo>
                <a:lnTo>
                  <a:pt x="23621" y="4572"/>
                </a:lnTo>
                <a:lnTo>
                  <a:pt x="3047" y="32004"/>
                </a:lnTo>
                <a:lnTo>
                  <a:pt x="3047" y="42672"/>
                </a:lnTo>
                <a:lnTo>
                  <a:pt x="3809" y="48006"/>
                </a:lnTo>
                <a:lnTo>
                  <a:pt x="6095" y="51816"/>
                </a:lnTo>
                <a:lnTo>
                  <a:pt x="7619" y="55626"/>
                </a:lnTo>
                <a:lnTo>
                  <a:pt x="9905" y="59436"/>
                </a:lnTo>
                <a:lnTo>
                  <a:pt x="16001" y="65532"/>
                </a:lnTo>
                <a:lnTo>
                  <a:pt x="19811" y="67818"/>
                </a:lnTo>
                <a:lnTo>
                  <a:pt x="23621" y="69342"/>
                </a:lnTo>
                <a:lnTo>
                  <a:pt x="25145" y="70256"/>
                </a:lnTo>
                <a:lnTo>
                  <a:pt x="25145" y="33528"/>
                </a:lnTo>
                <a:lnTo>
                  <a:pt x="26669" y="28956"/>
                </a:lnTo>
                <a:lnTo>
                  <a:pt x="29717" y="24384"/>
                </a:lnTo>
                <a:lnTo>
                  <a:pt x="31241" y="22860"/>
                </a:lnTo>
                <a:lnTo>
                  <a:pt x="35813" y="19812"/>
                </a:lnTo>
                <a:lnTo>
                  <a:pt x="44957" y="17526"/>
                </a:lnTo>
                <a:lnTo>
                  <a:pt x="53339" y="17526"/>
                </a:lnTo>
                <a:lnTo>
                  <a:pt x="60959" y="19050"/>
                </a:lnTo>
                <a:lnTo>
                  <a:pt x="64007" y="20574"/>
                </a:lnTo>
                <a:lnTo>
                  <a:pt x="67055" y="21336"/>
                </a:lnTo>
                <a:lnTo>
                  <a:pt x="70103" y="22860"/>
                </a:lnTo>
                <a:lnTo>
                  <a:pt x="72389" y="23622"/>
                </a:lnTo>
                <a:lnTo>
                  <a:pt x="74675" y="25146"/>
                </a:lnTo>
                <a:lnTo>
                  <a:pt x="79247" y="27432"/>
                </a:lnTo>
                <a:lnTo>
                  <a:pt x="80771" y="27432"/>
                </a:lnTo>
                <a:lnTo>
                  <a:pt x="82295" y="25908"/>
                </a:lnTo>
                <a:close/>
              </a:path>
              <a:path w="90170" h="139700">
                <a:moveTo>
                  <a:pt x="89915" y="105156"/>
                </a:moveTo>
                <a:lnTo>
                  <a:pt x="89915" y="92964"/>
                </a:lnTo>
                <a:lnTo>
                  <a:pt x="89153" y="88392"/>
                </a:lnTo>
                <a:lnTo>
                  <a:pt x="86867" y="84582"/>
                </a:lnTo>
                <a:lnTo>
                  <a:pt x="85343" y="80010"/>
                </a:lnTo>
                <a:lnTo>
                  <a:pt x="83057" y="76962"/>
                </a:lnTo>
                <a:lnTo>
                  <a:pt x="80009" y="73914"/>
                </a:lnTo>
                <a:lnTo>
                  <a:pt x="76961" y="71628"/>
                </a:lnTo>
                <a:lnTo>
                  <a:pt x="73151" y="68580"/>
                </a:lnTo>
                <a:lnTo>
                  <a:pt x="69341" y="67056"/>
                </a:lnTo>
                <a:lnTo>
                  <a:pt x="65531" y="64770"/>
                </a:lnTo>
                <a:lnTo>
                  <a:pt x="57911" y="61722"/>
                </a:lnTo>
                <a:lnTo>
                  <a:pt x="53339" y="60198"/>
                </a:lnTo>
                <a:lnTo>
                  <a:pt x="41909" y="55626"/>
                </a:lnTo>
                <a:lnTo>
                  <a:pt x="38861" y="53340"/>
                </a:lnTo>
                <a:lnTo>
                  <a:pt x="32765" y="50292"/>
                </a:lnTo>
                <a:lnTo>
                  <a:pt x="30479" y="48006"/>
                </a:lnTo>
                <a:lnTo>
                  <a:pt x="28193" y="44958"/>
                </a:lnTo>
                <a:lnTo>
                  <a:pt x="26669" y="42672"/>
                </a:lnTo>
                <a:lnTo>
                  <a:pt x="25145" y="39624"/>
                </a:lnTo>
                <a:lnTo>
                  <a:pt x="25145" y="70256"/>
                </a:lnTo>
                <a:lnTo>
                  <a:pt x="27431" y="71628"/>
                </a:lnTo>
                <a:lnTo>
                  <a:pt x="31241" y="73152"/>
                </a:lnTo>
                <a:lnTo>
                  <a:pt x="35051" y="75438"/>
                </a:lnTo>
                <a:lnTo>
                  <a:pt x="46481" y="80010"/>
                </a:lnTo>
                <a:lnTo>
                  <a:pt x="50291" y="80772"/>
                </a:lnTo>
                <a:lnTo>
                  <a:pt x="54101" y="83058"/>
                </a:lnTo>
                <a:lnTo>
                  <a:pt x="57149" y="84582"/>
                </a:lnTo>
                <a:lnTo>
                  <a:pt x="60197" y="86868"/>
                </a:lnTo>
                <a:lnTo>
                  <a:pt x="62483" y="88392"/>
                </a:lnTo>
                <a:lnTo>
                  <a:pt x="64007" y="91440"/>
                </a:lnTo>
                <a:lnTo>
                  <a:pt x="66293" y="93726"/>
                </a:lnTo>
                <a:lnTo>
                  <a:pt x="67055" y="96774"/>
                </a:lnTo>
                <a:lnTo>
                  <a:pt x="67055" y="134438"/>
                </a:lnTo>
                <a:lnTo>
                  <a:pt x="71627" y="131826"/>
                </a:lnTo>
                <a:lnTo>
                  <a:pt x="76199" y="128778"/>
                </a:lnTo>
                <a:lnTo>
                  <a:pt x="80771" y="124968"/>
                </a:lnTo>
                <a:lnTo>
                  <a:pt x="83819" y="121158"/>
                </a:lnTo>
                <a:lnTo>
                  <a:pt x="88391" y="110490"/>
                </a:lnTo>
                <a:lnTo>
                  <a:pt x="89915" y="105156"/>
                </a:lnTo>
                <a:close/>
              </a:path>
              <a:path w="90170" h="139700">
                <a:moveTo>
                  <a:pt x="83057" y="24384"/>
                </a:moveTo>
                <a:lnTo>
                  <a:pt x="83057" y="12192"/>
                </a:lnTo>
                <a:lnTo>
                  <a:pt x="82295" y="11430"/>
                </a:lnTo>
                <a:lnTo>
                  <a:pt x="82295" y="25146"/>
                </a:lnTo>
                <a:lnTo>
                  <a:pt x="83057" y="243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956439" y="1945385"/>
            <a:ext cx="51435" cy="249554"/>
          </a:xfrm>
          <a:custGeom>
            <a:avLst/>
            <a:gdLst/>
            <a:ahLst/>
            <a:cxnLst/>
            <a:rect l="l" t="t" r="r" b="b"/>
            <a:pathLst>
              <a:path w="51435" h="249555">
                <a:moveTo>
                  <a:pt x="51053" y="124967"/>
                </a:moveTo>
                <a:lnTo>
                  <a:pt x="46262" y="74818"/>
                </a:lnTo>
                <a:lnTo>
                  <a:pt x="35349" y="38059"/>
                </a:lnTo>
                <a:lnTo>
                  <a:pt x="19049" y="1523"/>
                </a:lnTo>
                <a:lnTo>
                  <a:pt x="17525" y="1523"/>
                </a:lnTo>
                <a:lnTo>
                  <a:pt x="16763" y="761"/>
                </a:lnTo>
                <a:lnTo>
                  <a:pt x="12953" y="761"/>
                </a:lnTo>
                <a:lnTo>
                  <a:pt x="11429" y="0"/>
                </a:lnTo>
                <a:lnTo>
                  <a:pt x="7619" y="0"/>
                </a:lnTo>
                <a:lnTo>
                  <a:pt x="5333" y="761"/>
                </a:lnTo>
                <a:lnTo>
                  <a:pt x="3047" y="761"/>
                </a:lnTo>
                <a:lnTo>
                  <a:pt x="2285" y="1523"/>
                </a:lnTo>
                <a:lnTo>
                  <a:pt x="1523" y="1523"/>
                </a:lnTo>
                <a:lnTo>
                  <a:pt x="0" y="3047"/>
                </a:lnTo>
                <a:lnTo>
                  <a:pt x="0" y="5333"/>
                </a:lnTo>
                <a:lnTo>
                  <a:pt x="1191" y="7074"/>
                </a:lnTo>
                <a:lnTo>
                  <a:pt x="5925" y="18348"/>
                </a:lnTo>
                <a:lnTo>
                  <a:pt x="21206" y="67381"/>
                </a:lnTo>
                <a:lnTo>
                  <a:pt x="26384" y="116567"/>
                </a:lnTo>
                <a:lnTo>
                  <a:pt x="26583" y="233751"/>
                </a:lnTo>
                <a:lnTo>
                  <a:pt x="29507" y="227190"/>
                </a:lnTo>
                <a:lnTo>
                  <a:pt x="45589" y="177134"/>
                </a:lnTo>
                <a:lnTo>
                  <a:pt x="50951" y="137687"/>
                </a:lnTo>
                <a:lnTo>
                  <a:pt x="51053" y="124967"/>
                </a:lnTo>
                <a:close/>
              </a:path>
              <a:path w="51435" h="249555">
                <a:moveTo>
                  <a:pt x="26583" y="233751"/>
                </a:moveTo>
                <a:lnTo>
                  <a:pt x="26583" y="131034"/>
                </a:lnTo>
                <a:lnTo>
                  <a:pt x="26052" y="142108"/>
                </a:lnTo>
                <a:lnTo>
                  <a:pt x="24982" y="153663"/>
                </a:lnTo>
                <a:lnTo>
                  <a:pt x="17892" y="195080"/>
                </a:lnTo>
                <a:lnTo>
                  <a:pt x="5719" y="231268"/>
                </a:lnTo>
                <a:lnTo>
                  <a:pt x="0" y="243839"/>
                </a:lnTo>
                <a:lnTo>
                  <a:pt x="0" y="246887"/>
                </a:lnTo>
                <a:lnTo>
                  <a:pt x="1523" y="248411"/>
                </a:lnTo>
                <a:lnTo>
                  <a:pt x="3809" y="248411"/>
                </a:lnTo>
                <a:lnTo>
                  <a:pt x="5333" y="249173"/>
                </a:lnTo>
                <a:lnTo>
                  <a:pt x="15239" y="249173"/>
                </a:lnTo>
                <a:lnTo>
                  <a:pt x="16001" y="248411"/>
                </a:lnTo>
                <a:lnTo>
                  <a:pt x="18287" y="248411"/>
                </a:lnTo>
                <a:lnTo>
                  <a:pt x="18287" y="247649"/>
                </a:lnTo>
                <a:lnTo>
                  <a:pt x="19049" y="247649"/>
                </a:lnTo>
                <a:lnTo>
                  <a:pt x="19811" y="246887"/>
                </a:lnTo>
                <a:lnTo>
                  <a:pt x="24539" y="238337"/>
                </a:lnTo>
                <a:lnTo>
                  <a:pt x="26583" y="2337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031877" y="2114550"/>
            <a:ext cx="46990" cy="72390"/>
          </a:xfrm>
          <a:custGeom>
            <a:avLst/>
            <a:gdLst/>
            <a:ahLst/>
            <a:cxnLst/>
            <a:rect l="l" t="t" r="r" b="b"/>
            <a:pathLst>
              <a:path w="46989" h="72389">
                <a:moveTo>
                  <a:pt x="45720" y="21335"/>
                </a:moveTo>
                <a:lnTo>
                  <a:pt x="45720" y="5333"/>
                </a:lnTo>
                <a:lnTo>
                  <a:pt x="44196" y="2285"/>
                </a:lnTo>
                <a:lnTo>
                  <a:pt x="42672" y="1523"/>
                </a:lnTo>
                <a:lnTo>
                  <a:pt x="41910" y="761"/>
                </a:lnTo>
                <a:lnTo>
                  <a:pt x="40386" y="761"/>
                </a:lnTo>
                <a:lnTo>
                  <a:pt x="38862" y="0"/>
                </a:lnTo>
                <a:lnTo>
                  <a:pt x="26670" y="0"/>
                </a:lnTo>
                <a:lnTo>
                  <a:pt x="25146" y="761"/>
                </a:lnTo>
                <a:lnTo>
                  <a:pt x="23622" y="761"/>
                </a:lnTo>
                <a:lnTo>
                  <a:pt x="22098" y="1523"/>
                </a:lnTo>
                <a:lnTo>
                  <a:pt x="21336" y="2285"/>
                </a:lnTo>
                <a:lnTo>
                  <a:pt x="19050" y="6857"/>
                </a:lnTo>
                <a:lnTo>
                  <a:pt x="19050" y="28955"/>
                </a:lnTo>
                <a:lnTo>
                  <a:pt x="0" y="67817"/>
                </a:lnTo>
                <a:lnTo>
                  <a:pt x="0" y="70865"/>
                </a:lnTo>
                <a:lnTo>
                  <a:pt x="762" y="70865"/>
                </a:lnTo>
                <a:lnTo>
                  <a:pt x="762" y="71627"/>
                </a:lnTo>
                <a:lnTo>
                  <a:pt x="3048" y="71627"/>
                </a:lnTo>
                <a:lnTo>
                  <a:pt x="3810" y="72389"/>
                </a:lnTo>
                <a:lnTo>
                  <a:pt x="9906" y="72389"/>
                </a:lnTo>
                <a:lnTo>
                  <a:pt x="11430" y="71627"/>
                </a:lnTo>
                <a:lnTo>
                  <a:pt x="13716" y="71627"/>
                </a:lnTo>
                <a:lnTo>
                  <a:pt x="14478" y="70865"/>
                </a:lnTo>
                <a:lnTo>
                  <a:pt x="15240" y="70865"/>
                </a:lnTo>
                <a:lnTo>
                  <a:pt x="16002" y="70103"/>
                </a:lnTo>
                <a:lnTo>
                  <a:pt x="16764" y="70103"/>
                </a:lnTo>
                <a:lnTo>
                  <a:pt x="18288" y="68579"/>
                </a:lnTo>
                <a:lnTo>
                  <a:pt x="37338" y="38861"/>
                </a:lnTo>
                <a:lnTo>
                  <a:pt x="39624" y="36575"/>
                </a:lnTo>
                <a:lnTo>
                  <a:pt x="40386" y="34289"/>
                </a:lnTo>
                <a:lnTo>
                  <a:pt x="41910" y="32765"/>
                </a:lnTo>
                <a:lnTo>
                  <a:pt x="45720" y="21335"/>
                </a:lnTo>
                <a:close/>
              </a:path>
              <a:path w="46989" h="72389">
                <a:moveTo>
                  <a:pt x="46482" y="13715"/>
                </a:moveTo>
                <a:lnTo>
                  <a:pt x="46482" y="8381"/>
                </a:lnTo>
                <a:lnTo>
                  <a:pt x="45720" y="6857"/>
                </a:lnTo>
                <a:lnTo>
                  <a:pt x="45720" y="16763"/>
                </a:lnTo>
                <a:lnTo>
                  <a:pt x="46482" y="137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406281" y="2330195"/>
            <a:ext cx="199390" cy="184150"/>
          </a:xfrm>
          <a:custGeom>
            <a:avLst/>
            <a:gdLst/>
            <a:ahLst/>
            <a:cxnLst/>
            <a:rect l="l" t="t" r="r" b="b"/>
            <a:pathLst>
              <a:path w="199389" h="184150">
                <a:moveTo>
                  <a:pt x="198119" y="181356"/>
                </a:moveTo>
                <a:lnTo>
                  <a:pt x="198119" y="6096"/>
                </a:lnTo>
                <a:lnTo>
                  <a:pt x="197357" y="4572"/>
                </a:lnTo>
                <a:lnTo>
                  <a:pt x="195071" y="2286"/>
                </a:lnTo>
                <a:lnTo>
                  <a:pt x="192023" y="762"/>
                </a:lnTo>
                <a:lnTo>
                  <a:pt x="191261" y="762"/>
                </a:lnTo>
                <a:lnTo>
                  <a:pt x="189737" y="0"/>
                </a:lnTo>
                <a:lnTo>
                  <a:pt x="170687" y="0"/>
                </a:lnTo>
                <a:lnTo>
                  <a:pt x="168401" y="762"/>
                </a:lnTo>
                <a:lnTo>
                  <a:pt x="166877" y="762"/>
                </a:lnTo>
                <a:lnTo>
                  <a:pt x="165353" y="1524"/>
                </a:lnTo>
                <a:lnTo>
                  <a:pt x="163067" y="2286"/>
                </a:lnTo>
                <a:lnTo>
                  <a:pt x="162305" y="3810"/>
                </a:lnTo>
                <a:lnTo>
                  <a:pt x="154685" y="15240"/>
                </a:lnTo>
                <a:lnTo>
                  <a:pt x="99821" y="147066"/>
                </a:lnTo>
                <a:lnTo>
                  <a:pt x="99059" y="147066"/>
                </a:lnTo>
                <a:lnTo>
                  <a:pt x="45719" y="15240"/>
                </a:lnTo>
                <a:lnTo>
                  <a:pt x="44957" y="12192"/>
                </a:lnTo>
                <a:lnTo>
                  <a:pt x="44195" y="9906"/>
                </a:lnTo>
                <a:lnTo>
                  <a:pt x="42671" y="8382"/>
                </a:lnTo>
                <a:lnTo>
                  <a:pt x="41909" y="6858"/>
                </a:lnTo>
                <a:lnTo>
                  <a:pt x="37337" y="2286"/>
                </a:lnTo>
                <a:lnTo>
                  <a:pt x="32765" y="762"/>
                </a:lnTo>
                <a:lnTo>
                  <a:pt x="30479" y="762"/>
                </a:lnTo>
                <a:lnTo>
                  <a:pt x="28193" y="0"/>
                </a:lnTo>
                <a:lnTo>
                  <a:pt x="7619" y="0"/>
                </a:lnTo>
                <a:lnTo>
                  <a:pt x="5333" y="762"/>
                </a:lnTo>
                <a:lnTo>
                  <a:pt x="1523" y="4572"/>
                </a:lnTo>
                <a:lnTo>
                  <a:pt x="0" y="7620"/>
                </a:lnTo>
                <a:lnTo>
                  <a:pt x="0" y="179832"/>
                </a:lnTo>
                <a:lnTo>
                  <a:pt x="761" y="180594"/>
                </a:lnTo>
                <a:lnTo>
                  <a:pt x="761" y="181356"/>
                </a:lnTo>
                <a:lnTo>
                  <a:pt x="1523" y="182118"/>
                </a:lnTo>
                <a:lnTo>
                  <a:pt x="2285" y="182118"/>
                </a:lnTo>
                <a:lnTo>
                  <a:pt x="3809" y="182880"/>
                </a:lnTo>
                <a:lnTo>
                  <a:pt x="6095" y="182880"/>
                </a:lnTo>
                <a:lnTo>
                  <a:pt x="7619" y="183642"/>
                </a:lnTo>
                <a:lnTo>
                  <a:pt x="16001" y="183642"/>
                </a:lnTo>
                <a:lnTo>
                  <a:pt x="17525" y="182880"/>
                </a:lnTo>
                <a:lnTo>
                  <a:pt x="20573" y="182880"/>
                </a:lnTo>
                <a:lnTo>
                  <a:pt x="21335" y="182118"/>
                </a:lnTo>
                <a:lnTo>
                  <a:pt x="22097" y="182118"/>
                </a:lnTo>
                <a:lnTo>
                  <a:pt x="22859" y="181356"/>
                </a:lnTo>
                <a:lnTo>
                  <a:pt x="23621" y="181356"/>
                </a:lnTo>
                <a:lnTo>
                  <a:pt x="23621" y="19812"/>
                </a:lnTo>
                <a:lnTo>
                  <a:pt x="86105" y="179832"/>
                </a:lnTo>
                <a:lnTo>
                  <a:pt x="86105" y="180594"/>
                </a:lnTo>
                <a:lnTo>
                  <a:pt x="86867" y="180594"/>
                </a:lnTo>
                <a:lnTo>
                  <a:pt x="86867" y="181356"/>
                </a:lnTo>
                <a:lnTo>
                  <a:pt x="87629" y="182118"/>
                </a:lnTo>
                <a:lnTo>
                  <a:pt x="89153" y="182118"/>
                </a:lnTo>
                <a:lnTo>
                  <a:pt x="90677" y="182880"/>
                </a:lnTo>
                <a:lnTo>
                  <a:pt x="92963" y="182880"/>
                </a:lnTo>
                <a:lnTo>
                  <a:pt x="94487" y="183642"/>
                </a:lnTo>
                <a:lnTo>
                  <a:pt x="102869" y="183642"/>
                </a:lnTo>
                <a:lnTo>
                  <a:pt x="104393" y="182880"/>
                </a:lnTo>
                <a:lnTo>
                  <a:pt x="106679" y="182880"/>
                </a:lnTo>
                <a:lnTo>
                  <a:pt x="107441" y="182118"/>
                </a:lnTo>
                <a:lnTo>
                  <a:pt x="108203" y="182118"/>
                </a:lnTo>
                <a:lnTo>
                  <a:pt x="108965" y="181356"/>
                </a:lnTo>
                <a:lnTo>
                  <a:pt x="108965" y="180594"/>
                </a:lnTo>
                <a:lnTo>
                  <a:pt x="109727" y="180594"/>
                </a:lnTo>
                <a:lnTo>
                  <a:pt x="109727" y="179832"/>
                </a:lnTo>
                <a:lnTo>
                  <a:pt x="174497" y="19812"/>
                </a:lnTo>
                <a:lnTo>
                  <a:pt x="175259" y="19812"/>
                </a:lnTo>
                <a:lnTo>
                  <a:pt x="175259" y="180594"/>
                </a:lnTo>
                <a:lnTo>
                  <a:pt x="176783" y="182118"/>
                </a:lnTo>
                <a:lnTo>
                  <a:pt x="177545" y="182118"/>
                </a:lnTo>
                <a:lnTo>
                  <a:pt x="178307" y="182880"/>
                </a:lnTo>
                <a:lnTo>
                  <a:pt x="181355" y="182880"/>
                </a:lnTo>
                <a:lnTo>
                  <a:pt x="182879" y="183642"/>
                </a:lnTo>
                <a:lnTo>
                  <a:pt x="191261" y="183642"/>
                </a:lnTo>
                <a:lnTo>
                  <a:pt x="192785" y="182880"/>
                </a:lnTo>
                <a:lnTo>
                  <a:pt x="195071" y="182880"/>
                </a:lnTo>
                <a:lnTo>
                  <a:pt x="195833" y="182118"/>
                </a:lnTo>
                <a:lnTo>
                  <a:pt x="197357" y="182118"/>
                </a:lnTo>
                <a:lnTo>
                  <a:pt x="198119" y="181356"/>
                </a:lnTo>
                <a:close/>
              </a:path>
              <a:path w="199389" h="184150">
                <a:moveTo>
                  <a:pt x="198881" y="179832"/>
                </a:moveTo>
                <a:lnTo>
                  <a:pt x="198881" y="9144"/>
                </a:lnTo>
                <a:lnTo>
                  <a:pt x="198119" y="7620"/>
                </a:lnTo>
                <a:lnTo>
                  <a:pt x="198119" y="180594"/>
                </a:lnTo>
                <a:lnTo>
                  <a:pt x="198881" y="1798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643263" y="2434589"/>
            <a:ext cx="104775" cy="81280"/>
          </a:xfrm>
          <a:custGeom>
            <a:avLst/>
            <a:gdLst/>
            <a:ahLst/>
            <a:cxnLst/>
            <a:rect l="l" t="t" r="r" b="b"/>
            <a:pathLst>
              <a:path w="104775" h="81280">
                <a:moveTo>
                  <a:pt x="81533" y="16763"/>
                </a:moveTo>
                <a:lnTo>
                  <a:pt x="81533" y="0"/>
                </a:lnTo>
                <a:lnTo>
                  <a:pt x="62416" y="6"/>
                </a:lnTo>
                <a:lnTo>
                  <a:pt x="49095" y="746"/>
                </a:lnTo>
                <a:lnTo>
                  <a:pt x="37337" y="3047"/>
                </a:lnTo>
                <a:lnTo>
                  <a:pt x="28955" y="4571"/>
                </a:lnTo>
                <a:lnTo>
                  <a:pt x="22859" y="6857"/>
                </a:lnTo>
                <a:lnTo>
                  <a:pt x="17525" y="10667"/>
                </a:lnTo>
                <a:lnTo>
                  <a:pt x="11429" y="13715"/>
                </a:lnTo>
                <a:lnTo>
                  <a:pt x="7619" y="18287"/>
                </a:lnTo>
                <a:lnTo>
                  <a:pt x="1523" y="28955"/>
                </a:lnTo>
                <a:lnTo>
                  <a:pt x="0" y="35051"/>
                </a:lnTo>
                <a:lnTo>
                  <a:pt x="0" y="48767"/>
                </a:lnTo>
                <a:lnTo>
                  <a:pt x="1523" y="54101"/>
                </a:lnTo>
                <a:lnTo>
                  <a:pt x="3809" y="58673"/>
                </a:lnTo>
                <a:lnTo>
                  <a:pt x="5333" y="63245"/>
                </a:lnTo>
                <a:lnTo>
                  <a:pt x="8381" y="67817"/>
                </a:lnTo>
                <a:lnTo>
                  <a:pt x="16001" y="73913"/>
                </a:lnTo>
                <a:lnTo>
                  <a:pt x="20573" y="76961"/>
                </a:lnTo>
                <a:lnTo>
                  <a:pt x="24383" y="78050"/>
                </a:lnTo>
                <a:lnTo>
                  <a:pt x="24383" y="37337"/>
                </a:lnTo>
                <a:lnTo>
                  <a:pt x="25145" y="34289"/>
                </a:lnTo>
                <a:lnTo>
                  <a:pt x="26669" y="31241"/>
                </a:lnTo>
                <a:lnTo>
                  <a:pt x="27431" y="28193"/>
                </a:lnTo>
                <a:lnTo>
                  <a:pt x="29717" y="25145"/>
                </a:lnTo>
                <a:lnTo>
                  <a:pt x="33527" y="23621"/>
                </a:lnTo>
                <a:lnTo>
                  <a:pt x="36575" y="21335"/>
                </a:lnTo>
                <a:lnTo>
                  <a:pt x="40385" y="19811"/>
                </a:lnTo>
                <a:lnTo>
                  <a:pt x="44957" y="18287"/>
                </a:lnTo>
                <a:lnTo>
                  <a:pt x="49529" y="17525"/>
                </a:lnTo>
                <a:lnTo>
                  <a:pt x="54101" y="16872"/>
                </a:lnTo>
                <a:lnTo>
                  <a:pt x="81533" y="16763"/>
                </a:lnTo>
                <a:close/>
              </a:path>
              <a:path w="104775" h="81280">
                <a:moveTo>
                  <a:pt x="104393" y="76961"/>
                </a:moveTo>
                <a:lnTo>
                  <a:pt x="104393" y="-18288"/>
                </a:lnTo>
                <a:lnTo>
                  <a:pt x="103631" y="-25146"/>
                </a:lnTo>
                <a:lnTo>
                  <a:pt x="102107" y="-31242"/>
                </a:lnTo>
                <a:lnTo>
                  <a:pt x="99821" y="-37338"/>
                </a:lnTo>
                <a:lnTo>
                  <a:pt x="97535" y="-42672"/>
                </a:lnTo>
                <a:lnTo>
                  <a:pt x="92963" y="-46482"/>
                </a:lnTo>
                <a:lnTo>
                  <a:pt x="89153" y="-50292"/>
                </a:lnTo>
                <a:lnTo>
                  <a:pt x="83819" y="-53340"/>
                </a:lnTo>
                <a:lnTo>
                  <a:pt x="77723" y="-55626"/>
                </a:lnTo>
                <a:lnTo>
                  <a:pt x="71627" y="-57150"/>
                </a:lnTo>
                <a:lnTo>
                  <a:pt x="63245" y="-58674"/>
                </a:lnTo>
                <a:lnTo>
                  <a:pt x="49095" y="-58601"/>
                </a:lnTo>
                <a:lnTo>
                  <a:pt x="44957" y="-57912"/>
                </a:lnTo>
                <a:lnTo>
                  <a:pt x="39623" y="-57150"/>
                </a:lnTo>
                <a:lnTo>
                  <a:pt x="35051" y="-56388"/>
                </a:lnTo>
                <a:lnTo>
                  <a:pt x="30479" y="-54864"/>
                </a:lnTo>
                <a:lnTo>
                  <a:pt x="26669" y="-54102"/>
                </a:lnTo>
                <a:lnTo>
                  <a:pt x="19049" y="-51054"/>
                </a:lnTo>
                <a:lnTo>
                  <a:pt x="16001" y="-49530"/>
                </a:lnTo>
                <a:lnTo>
                  <a:pt x="12953" y="-47244"/>
                </a:lnTo>
                <a:lnTo>
                  <a:pt x="10667" y="-46482"/>
                </a:lnTo>
                <a:lnTo>
                  <a:pt x="9143" y="-44958"/>
                </a:lnTo>
                <a:lnTo>
                  <a:pt x="8381" y="-43434"/>
                </a:lnTo>
                <a:lnTo>
                  <a:pt x="7619" y="-42672"/>
                </a:lnTo>
                <a:lnTo>
                  <a:pt x="6857" y="-41148"/>
                </a:lnTo>
                <a:lnTo>
                  <a:pt x="6857" y="-30480"/>
                </a:lnTo>
                <a:lnTo>
                  <a:pt x="7619" y="-29718"/>
                </a:lnTo>
                <a:lnTo>
                  <a:pt x="7619" y="-28956"/>
                </a:lnTo>
                <a:lnTo>
                  <a:pt x="8381" y="-28194"/>
                </a:lnTo>
                <a:lnTo>
                  <a:pt x="8381" y="-27432"/>
                </a:lnTo>
                <a:lnTo>
                  <a:pt x="9143" y="-26670"/>
                </a:lnTo>
                <a:lnTo>
                  <a:pt x="12191" y="-26670"/>
                </a:lnTo>
                <a:lnTo>
                  <a:pt x="13715" y="-27432"/>
                </a:lnTo>
                <a:lnTo>
                  <a:pt x="16001" y="-28194"/>
                </a:lnTo>
                <a:lnTo>
                  <a:pt x="18287" y="-29718"/>
                </a:lnTo>
                <a:lnTo>
                  <a:pt x="21335" y="-31242"/>
                </a:lnTo>
                <a:lnTo>
                  <a:pt x="25145" y="-32766"/>
                </a:lnTo>
                <a:lnTo>
                  <a:pt x="28193" y="-35052"/>
                </a:lnTo>
                <a:lnTo>
                  <a:pt x="32003" y="-35814"/>
                </a:lnTo>
                <a:lnTo>
                  <a:pt x="41147" y="-38862"/>
                </a:lnTo>
                <a:lnTo>
                  <a:pt x="46481" y="-39624"/>
                </a:lnTo>
                <a:lnTo>
                  <a:pt x="57911" y="-39624"/>
                </a:lnTo>
                <a:lnTo>
                  <a:pt x="62483" y="-38862"/>
                </a:lnTo>
                <a:lnTo>
                  <a:pt x="65531" y="-37338"/>
                </a:lnTo>
                <a:lnTo>
                  <a:pt x="69341" y="-36576"/>
                </a:lnTo>
                <a:lnTo>
                  <a:pt x="81533" y="65531"/>
                </a:lnTo>
                <a:lnTo>
                  <a:pt x="84581" y="62483"/>
                </a:lnTo>
                <a:lnTo>
                  <a:pt x="84581" y="76961"/>
                </a:lnTo>
                <a:lnTo>
                  <a:pt x="85343" y="77723"/>
                </a:lnTo>
                <a:lnTo>
                  <a:pt x="86105" y="77723"/>
                </a:lnTo>
                <a:lnTo>
                  <a:pt x="86867" y="78485"/>
                </a:lnTo>
                <a:lnTo>
                  <a:pt x="88391" y="78485"/>
                </a:lnTo>
                <a:lnTo>
                  <a:pt x="89915" y="79247"/>
                </a:lnTo>
                <a:lnTo>
                  <a:pt x="99059" y="79247"/>
                </a:lnTo>
                <a:lnTo>
                  <a:pt x="100583" y="78485"/>
                </a:lnTo>
                <a:lnTo>
                  <a:pt x="101345" y="78485"/>
                </a:lnTo>
                <a:lnTo>
                  <a:pt x="102870" y="77723"/>
                </a:lnTo>
                <a:lnTo>
                  <a:pt x="103631" y="77723"/>
                </a:lnTo>
                <a:lnTo>
                  <a:pt x="104393" y="76961"/>
                </a:lnTo>
                <a:close/>
              </a:path>
              <a:path w="104775" h="81280">
                <a:moveTo>
                  <a:pt x="81533" y="65531"/>
                </a:moveTo>
                <a:lnTo>
                  <a:pt x="81533" y="44195"/>
                </a:lnTo>
                <a:lnTo>
                  <a:pt x="75437" y="50291"/>
                </a:lnTo>
                <a:lnTo>
                  <a:pt x="70103" y="54863"/>
                </a:lnTo>
                <a:lnTo>
                  <a:pt x="59435" y="60959"/>
                </a:lnTo>
                <a:lnTo>
                  <a:pt x="54101" y="62483"/>
                </a:lnTo>
                <a:lnTo>
                  <a:pt x="40385" y="62483"/>
                </a:lnTo>
                <a:lnTo>
                  <a:pt x="34289" y="60959"/>
                </a:lnTo>
                <a:lnTo>
                  <a:pt x="30479" y="57149"/>
                </a:lnTo>
                <a:lnTo>
                  <a:pt x="25907" y="53339"/>
                </a:lnTo>
                <a:lnTo>
                  <a:pt x="24383" y="48005"/>
                </a:lnTo>
                <a:lnTo>
                  <a:pt x="24383" y="78050"/>
                </a:lnTo>
                <a:lnTo>
                  <a:pt x="31241" y="80009"/>
                </a:lnTo>
                <a:lnTo>
                  <a:pt x="36575" y="80676"/>
                </a:lnTo>
                <a:lnTo>
                  <a:pt x="51815" y="80771"/>
                </a:lnTo>
                <a:lnTo>
                  <a:pt x="59435" y="79247"/>
                </a:lnTo>
                <a:lnTo>
                  <a:pt x="66293" y="76199"/>
                </a:lnTo>
                <a:lnTo>
                  <a:pt x="72389" y="72389"/>
                </a:lnTo>
                <a:lnTo>
                  <a:pt x="79247" y="67817"/>
                </a:lnTo>
                <a:lnTo>
                  <a:pt x="81533" y="655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791091" y="2375916"/>
            <a:ext cx="74295" cy="138430"/>
          </a:xfrm>
          <a:custGeom>
            <a:avLst/>
            <a:gdLst/>
            <a:ahLst/>
            <a:cxnLst/>
            <a:rect l="l" t="t" r="r" b="b"/>
            <a:pathLst>
              <a:path w="74294" h="138430">
                <a:moveTo>
                  <a:pt x="73151" y="24383"/>
                </a:moveTo>
                <a:lnTo>
                  <a:pt x="73151" y="4571"/>
                </a:lnTo>
                <a:lnTo>
                  <a:pt x="72389" y="4571"/>
                </a:lnTo>
                <a:lnTo>
                  <a:pt x="72389" y="3809"/>
                </a:lnTo>
                <a:lnTo>
                  <a:pt x="71627" y="3047"/>
                </a:lnTo>
                <a:lnTo>
                  <a:pt x="70865" y="3047"/>
                </a:lnTo>
                <a:lnTo>
                  <a:pt x="69341" y="2285"/>
                </a:lnTo>
                <a:lnTo>
                  <a:pt x="67817" y="2285"/>
                </a:lnTo>
                <a:lnTo>
                  <a:pt x="66293" y="1523"/>
                </a:lnTo>
                <a:lnTo>
                  <a:pt x="64769" y="1523"/>
                </a:lnTo>
                <a:lnTo>
                  <a:pt x="63245" y="761"/>
                </a:lnTo>
                <a:lnTo>
                  <a:pt x="59435" y="761"/>
                </a:lnTo>
                <a:lnTo>
                  <a:pt x="57911" y="0"/>
                </a:lnTo>
                <a:lnTo>
                  <a:pt x="52577" y="0"/>
                </a:lnTo>
                <a:lnTo>
                  <a:pt x="50291" y="761"/>
                </a:lnTo>
                <a:lnTo>
                  <a:pt x="47243" y="1523"/>
                </a:lnTo>
                <a:lnTo>
                  <a:pt x="44957" y="2285"/>
                </a:lnTo>
                <a:lnTo>
                  <a:pt x="41909" y="3047"/>
                </a:lnTo>
                <a:lnTo>
                  <a:pt x="39623" y="5333"/>
                </a:lnTo>
                <a:lnTo>
                  <a:pt x="36575" y="6857"/>
                </a:lnTo>
                <a:lnTo>
                  <a:pt x="33527" y="9143"/>
                </a:lnTo>
                <a:lnTo>
                  <a:pt x="30479" y="12953"/>
                </a:lnTo>
                <a:lnTo>
                  <a:pt x="27431" y="16001"/>
                </a:lnTo>
                <a:lnTo>
                  <a:pt x="24383" y="19811"/>
                </a:lnTo>
                <a:lnTo>
                  <a:pt x="20573" y="25145"/>
                </a:lnTo>
                <a:lnTo>
                  <a:pt x="20573" y="4571"/>
                </a:lnTo>
                <a:lnTo>
                  <a:pt x="19049" y="3047"/>
                </a:lnTo>
                <a:lnTo>
                  <a:pt x="18287" y="3047"/>
                </a:lnTo>
                <a:lnTo>
                  <a:pt x="16763" y="2285"/>
                </a:lnTo>
                <a:lnTo>
                  <a:pt x="3809" y="2285"/>
                </a:lnTo>
                <a:lnTo>
                  <a:pt x="3047" y="3047"/>
                </a:lnTo>
                <a:lnTo>
                  <a:pt x="2285" y="3047"/>
                </a:lnTo>
                <a:lnTo>
                  <a:pt x="1523" y="3809"/>
                </a:lnTo>
                <a:lnTo>
                  <a:pt x="761" y="3809"/>
                </a:lnTo>
                <a:lnTo>
                  <a:pt x="0" y="4571"/>
                </a:lnTo>
                <a:lnTo>
                  <a:pt x="0" y="134873"/>
                </a:lnTo>
                <a:lnTo>
                  <a:pt x="1523" y="136397"/>
                </a:lnTo>
                <a:lnTo>
                  <a:pt x="2285" y="136397"/>
                </a:lnTo>
                <a:lnTo>
                  <a:pt x="3047" y="137159"/>
                </a:lnTo>
                <a:lnTo>
                  <a:pt x="6095" y="137159"/>
                </a:lnTo>
                <a:lnTo>
                  <a:pt x="7619" y="137921"/>
                </a:lnTo>
                <a:lnTo>
                  <a:pt x="16001" y="137921"/>
                </a:lnTo>
                <a:lnTo>
                  <a:pt x="17525" y="137159"/>
                </a:lnTo>
                <a:lnTo>
                  <a:pt x="19811" y="137159"/>
                </a:lnTo>
                <a:lnTo>
                  <a:pt x="20573" y="136397"/>
                </a:lnTo>
                <a:lnTo>
                  <a:pt x="21335" y="136397"/>
                </a:lnTo>
                <a:lnTo>
                  <a:pt x="22097" y="135635"/>
                </a:lnTo>
                <a:lnTo>
                  <a:pt x="22859" y="135635"/>
                </a:lnTo>
                <a:lnTo>
                  <a:pt x="22859" y="50291"/>
                </a:lnTo>
                <a:lnTo>
                  <a:pt x="26669" y="44957"/>
                </a:lnTo>
                <a:lnTo>
                  <a:pt x="29717" y="40385"/>
                </a:lnTo>
                <a:lnTo>
                  <a:pt x="32003" y="36575"/>
                </a:lnTo>
                <a:lnTo>
                  <a:pt x="35051" y="33527"/>
                </a:lnTo>
                <a:lnTo>
                  <a:pt x="37337" y="30479"/>
                </a:lnTo>
                <a:lnTo>
                  <a:pt x="40385" y="28193"/>
                </a:lnTo>
                <a:lnTo>
                  <a:pt x="42671" y="25907"/>
                </a:lnTo>
                <a:lnTo>
                  <a:pt x="44957" y="24383"/>
                </a:lnTo>
                <a:lnTo>
                  <a:pt x="51815" y="22097"/>
                </a:lnTo>
                <a:lnTo>
                  <a:pt x="57911" y="22097"/>
                </a:lnTo>
                <a:lnTo>
                  <a:pt x="59435" y="22859"/>
                </a:lnTo>
                <a:lnTo>
                  <a:pt x="60959" y="22859"/>
                </a:lnTo>
                <a:lnTo>
                  <a:pt x="62483" y="23621"/>
                </a:lnTo>
                <a:lnTo>
                  <a:pt x="64007" y="23621"/>
                </a:lnTo>
                <a:lnTo>
                  <a:pt x="67055" y="25145"/>
                </a:lnTo>
                <a:lnTo>
                  <a:pt x="67817" y="25145"/>
                </a:lnTo>
                <a:lnTo>
                  <a:pt x="68579" y="25907"/>
                </a:lnTo>
                <a:lnTo>
                  <a:pt x="71627" y="25907"/>
                </a:lnTo>
                <a:lnTo>
                  <a:pt x="73151" y="24383"/>
                </a:lnTo>
                <a:close/>
              </a:path>
              <a:path w="74294" h="138430">
                <a:moveTo>
                  <a:pt x="73913" y="22859"/>
                </a:moveTo>
                <a:lnTo>
                  <a:pt x="73913" y="6095"/>
                </a:lnTo>
                <a:lnTo>
                  <a:pt x="73151" y="5333"/>
                </a:lnTo>
                <a:lnTo>
                  <a:pt x="73151" y="23621"/>
                </a:lnTo>
                <a:lnTo>
                  <a:pt x="73913" y="228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889389" y="2325623"/>
            <a:ext cx="26670" cy="188595"/>
          </a:xfrm>
          <a:custGeom>
            <a:avLst/>
            <a:gdLst/>
            <a:ahLst/>
            <a:cxnLst/>
            <a:rect l="l" t="t" r="r" b="b"/>
            <a:pathLst>
              <a:path w="26669" h="188594">
                <a:moveTo>
                  <a:pt x="25907" y="185927"/>
                </a:moveTo>
                <a:lnTo>
                  <a:pt x="25907" y="54863"/>
                </a:lnTo>
                <a:lnTo>
                  <a:pt x="25145" y="54101"/>
                </a:lnTo>
                <a:lnTo>
                  <a:pt x="23621" y="53339"/>
                </a:lnTo>
                <a:lnTo>
                  <a:pt x="22859" y="53339"/>
                </a:lnTo>
                <a:lnTo>
                  <a:pt x="22097" y="52577"/>
                </a:lnTo>
                <a:lnTo>
                  <a:pt x="7619" y="52577"/>
                </a:lnTo>
                <a:lnTo>
                  <a:pt x="6095" y="53339"/>
                </a:lnTo>
                <a:lnTo>
                  <a:pt x="5333" y="53339"/>
                </a:lnTo>
                <a:lnTo>
                  <a:pt x="4571" y="54101"/>
                </a:lnTo>
                <a:lnTo>
                  <a:pt x="3809" y="54101"/>
                </a:lnTo>
                <a:lnTo>
                  <a:pt x="3809" y="54863"/>
                </a:lnTo>
                <a:lnTo>
                  <a:pt x="3047" y="55625"/>
                </a:lnTo>
                <a:lnTo>
                  <a:pt x="3047" y="185165"/>
                </a:lnTo>
                <a:lnTo>
                  <a:pt x="4571" y="186689"/>
                </a:lnTo>
                <a:lnTo>
                  <a:pt x="5333" y="186689"/>
                </a:lnTo>
                <a:lnTo>
                  <a:pt x="6095" y="187451"/>
                </a:lnTo>
                <a:lnTo>
                  <a:pt x="9143" y="187451"/>
                </a:lnTo>
                <a:lnTo>
                  <a:pt x="10667" y="188213"/>
                </a:lnTo>
                <a:lnTo>
                  <a:pt x="19049" y="188213"/>
                </a:lnTo>
                <a:lnTo>
                  <a:pt x="20573" y="187451"/>
                </a:lnTo>
                <a:lnTo>
                  <a:pt x="22859" y="187451"/>
                </a:lnTo>
                <a:lnTo>
                  <a:pt x="23621" y="186689"/>
                </a:lnTo>
                <a:lnTo>
                  <a:pt x="25145" y="186689"/>
                </a:lnTo>
                <a:lnTo>
                  <a:pt x="25145" y="185927"/>
                </a:lnTo>
                <a:lnTo>
                  <a:pt x="25907" y="185927"/>
                </a:lnTo>
                <a:close/>
              </a:path>
              <a:path w="26669" h="188594">
                <a:moveTo>
                  <a:pt x="26669" y="184403"/>
                </a:moveTo>
                <a:lnTo>
                  <a:pt x="26669" y="56387"/>
                </a:lnTo>
                <a:lnTo>
                  <a:pt x="25907" y="55625"/>
                </a:lnTo>
                <a:lnTo>
                  <a:pt x="25907" y="185165"/>
                </a:lnTo>
                <a:lnTo>
                  <a:pt x="26669" y="184403"/>
                </a:lnTo>
                <a:close/>
              </a:path>
              <a:path w="26669" h="188594">
                <a:moveTo>
                  <a:pt x="28955" y="19049"/>
                </a:moveTo>
                <a:lnTo>
                  <a:pt x="28955" y="8381"/>
                </a:lnTo>
                <a:lnTo>
                  <a:pt x="28193" y="4571"/>
                </a:lnTo>
                <a:lnTo>
                  <a:pt x="25907" y="3047"/>
                </a:lnTo>
                <a:lnTo>
                  <a:pt x="23621" y="761"/>
                </a:lnTo>
                <a:lnTo>
                  <a:pt x="20573" y="0"/>
                </a:lnTo>
                <a:lnTo>
                  <a:pt x="9143" y="0"/>
                </a:lnTo>
                <a:lnTo>
                  <a:pt x="5333" y="761"/>
                </a:lnTo>
                <a:lnTo>
                  <a:pt x="3047" y="3047"/>
                </a:lnTo>
                <a:lnTo>
                  <a:pt x="1523" y="5333"/>
                </a:lnTo>
                <a:lnTo>
                  <a:pt x="0" y="9143"/>
                </a:lnTo>
                <a:lnTo>
                  <a:pt x="0" y="19811"/>
                </a:lnTo>
                <a:lnTo>
                  <a:pt x="1523" y="23621"/>
                </a:lnTo>
                <a:lnTo>
                  <a:pt x="5333" y="27431"/>
                </a:lnTo>
                <a:lnTo>
                  <a:pt x="9143" y="28193"/>
                </a:lnTo>
                <a:lnTo>
                  <a:pt x="19811" y="28193"/>
                </a:lnTo>
                <a:lnTo>
                  <a:pt x="23621" y="27431"/>
                </a:lnTo>
                <a:lnTo>
                  <a:pt x="28193" y="22859"/>
                </a:lnTo>
                <a:lnTo>
                  <a:pt x="28955" y="19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951170" y="2375974"/>
            <a:ext cx="116839" cy="139700"/>
          </a:xfrm>
          <a:custGeom>
            <a:avLst/>
            <a:gdLst/>
            <a:ahLst/>
            <a:cxnLst/>
            <a:rect l="l" t="t" r="r" b="b"/>
            <a:pathLst>
              <a:path w="116839" h="139700">
                <a:moveTo>
                  <a:pt x="116527" y="67759"/>
                </a:moveTo>
                <a:lnTo>
                  <a:pt x="116527" y="51757"/>
                </a:lnTo>
                <a:lnTo>
                  <a:pt x="113479" y="36517"/>
                </a:lnTo>
                <a:lnTo>
                  <a:pt x="83144" y="3841"/>
                </a:lnTo>
                <a:lnTo>
                  <a:pt x="57130" y="0"/>
                </a:lnTo>
                <a:lnTo>
                  <a:pt x="45155" y="1680"/>
                </a:lnTo>
                <a:lnTo>
                  <a:pt x="12559" y="23387"/>
                </a:lnTo>
                <a:lnTo>
                  <a:pt x="329" y="60308"/>
                </a:lnTo>
                <a:lnTo>
                  <a:pt x="0" y="75923"/>
                </a:lnTo>
                <a:lnTo>
                  <a:pt x="991" y="89046"/>
                </a:lnTo>
                <a:lnTo>
                  <a:pt x="3752" y="100527"/>
                </a:lnTo>
                <a:lnTo>
                  <a:pt x="8720" y="112733"/>
                </a:lnTo>
                <a:lnTo>
                  <a:pt x="16064" y="122743"/>
                </a:lnTo>
                <a:lnTo>
                  <a:pt x="24325" y="129294"/>
                </a:lnTo>
                <a:lnTo>
                  <a:pt x="24325" y="52519"/>
                </a:lnTo>
                <a:lnTo>
                  <a:pt x="25087" y="47185"/>
                </a:lnTo>
                <a:lnTo>
                  <a:pt x="28135" y="38041"/>
                </a:lnTo>
                <a:lnTo>
                  <a:pt x="30421" y="33469"/>
                </a:lnTo>
                <a:lnTo>
                  <a:pt x="33469" y="30421"/>
                </a:lnTo>
                <a:lnTo>
                  <a:pt x="36517" y="26611"/>
                </a:lnTo>
                <a:lnTo>
                  <a:pt x="40327" y="23563"/>
                </a:lnTo>
                <a:lnTo>
                  <a:pt x="44137" y="21277"/>
                </a:lnTo>
                <a:lnTo>
                  <a:pt x="48709" y="19753"/>
                </a:lnTo>
                <a:lnTo>
                  <a:pt x="54043" y="18229"/>
                </a:lnTo>
                <a:lnTo>
                  <a:pt x="65402" y="18634"/>
                </a:lnTo>
                <a:lnTo>
                  <a:pt x="77015" y="22797"/>
                </a:lnTo>
                <a:lnTo>
                  <a:pt x="87124" y="32359"/>
                </a:lnTo>
                <a:lnTo>
                  <a:pt x="91574" y="43718"/>
                </a:lnTo>
                <a:lnTo>
                  <a:pt x="92905" y="57853"/>
                </a:lnTo>
                <a:lnTo>
                  <a:pt x="92905" y="74617"/>
                </a:lnTo>
                <a:lnTo>
                  <a:pt x="109669" y="74617"/>
                </a:lnTo>
                <a:lnTo>
                  <a:pt x="111955" y="73855"/>
                </a:lnTo>
                <a:lnTo>
                  <a:pt x="113479" y="72331"/>
                </a:lnTo>
                <a:lnTo>
                  <a:pt x="115765" y="70807"/>
                </a:lnTo>
                <a:lnTo>
                  <a:pt x="116527" y="67759"/>
                </a:lnTo>
                <a:close/>
              </a:path>
              <a:path w="116839" h="139700">
                <a:moveTo>
                  <a:pt x="92905" y="74617"/>
                </a:moveTo>
                <a:lnTo>
                  <a:pt x="92905" y="57853"/>
                </a:lnTo>
                <a:lnTo>
                  <a:pt x="24325" y="57853"/>
                </a:lnTo>
                <a:lnTo>
                  <a:pt x="24325" y="74617"/>
                </a:lnTo>
                <a:lnTo>
                  <a:pt x="92905" y="74617"/>
                </a:lnTo>
                <a:close/>
              </a:path>
              <a:path w="116839" h="139700">
                <a:moveTo>
                  <a:pt x="110431" y="127195"/>
                </a:moveTo>
                <a:lnTo>
                  <a:pt x="110431" y="112717"/>
                </a:lnTo>
                <a:lnTo>
                  <a:pt x="109669" y="112717"/>
                </a:lnTo>
                <a:lnTo>
                  <a:pt x="109669" y="111955"/>
                </a:lnTo>
                <a:lnTo>
                  <a:pt x="108907" y="111955"/>
                </a:lnTo>
                <a:lnTo>
                  <a:pt x="108145" y="111193"/>
                </a:lnTo>
                <a:lnTo>
                  <a:pt x="105859" y="111193"/>
                </a:lnTo>
                <a:lnTo>
                  <a:pt x="104335" y="111955"/>
                </a:lnTo>
                <a:lnTo>
                  <a:pt x="99763" y="113479"/>
                </a:lnTo>
                <a:lnTo>
                  <a:pt x="97477" y="115003"/>
                </a:lnTo>
                <a:lnTo>
                  <a:pt x="93667" y="115765"/>
                </a:lnTo>
                <a:lnTo>
                  <a:pt x="90619" y="117289"/>
                </a:lnTo>
                <a:lnTo>
                  <a:pt x="86047" y="118051"/>
                </a:lnTo>
                <a:lnTo>
                  <a:pt x="81475" y="119575"/>
                </a:lnTo>
                <a:lnTo>
                  <a:pt x="77015" y="120318"/>
                </a:lnTo>
                <a:lnTo>
                  <a:pt x="57130" y="120247"/>
                </a:lnTo>
                <a:lnTo>
                  <a:pt x="51757" y="119575"/>
                </a:lnTo>
                <a:lnTo>
                  <a:pt x="41089" y="115003"/>
                </a:lnTo>
                <a:lnTo>
                  <a:pt x="36517" y="111955"/>
                </a:lnTo>
                <a:lnTo>
                  <a:pt x="33469" y="108145"/>
                </a:lnTo>
                <a:lnTo>
                  <a:pt x="29659" y="104335"/>
                </a:lnTo>
                <a:lnTo>
                  <a:pt x="27373" y="99001"/>
                </a:lnTo>
                <a:lnTo>
                  <a:pt x="26611" y="93667"/>
                </a:lnTo>
                <a:lnTo>
                  <a:pt x="25087" y="88333"/>
                </a:lnTo>
                <a:lnTo>
                  <a:pt x="24325" y="81475"/>
                </a:lnTo>
                <a:lnTo>
                  <a:pt x="24325" y="129294"/>
                </a:lnTo>
                <a:lnTo>
                  <a:pt x="25313" y="130077"/>
                </a:lnTo>
                <a:lnTo>
                  <a:pt x="37681" y="136129"/>
                </a:lnTo>
                <a:lnTo>
                  <a:pt x="49473" y="138499"/>
                </a:lnTo>
                <a:lnTo>
                  <a:pt x="63187" y="139387"/>
                </a:lnTo>
                <a:lnTo>
                  <a:pt x="74617" y="139387"/>
                </a:lnTo>
                <a:lnTo>
                  <a:pt x="79951" y="138625"/>
                </a:lnTo>
                <a:lnTo>
                  <a:pt x="85285" y="137101"/>
                </a:lnTo>
                <a:lnTo>
                  <a:pt x="94429" y="135577"/>
                </a:lnTo>
                <a:lnTo>
                  <a:pt x="98239" y="134053"/>
                </a:lnTo>
                <a:lnTo>
                  <a:pt x="101287" y="133291"/>
                </a:lnTo>
                <a:lnTo>
                  <a:pt x="103573" y="131767"/>
                </a:lnTo>
                <a:lnTo>
                  <a:pt x="108145" y="129481"/>
                </a:lnTo>
                <a:lnTo>
                  <a:pt x="108907" y="129481"/>
                </a:lnTo>
                <a:lnTo>
                  <a:pt x="108907" y="128719"/>
                </a:lnTo>
                <a:lnTo>
                  <a:pt x="110431" y="127195"/>
                </a:lnTo>
                <a:close/>
              </a:path>
              <a:path w="116839" h="139700">
                <a:moveTo>
                  <a:pt x="111193" y="123385"/>
                </a:moveTo>
                <a:lnTo>
                  <a:pt x="111193" y="117289"/>
                </a:lnTo>
                <a:lnTo>
                  <a:pt x="110431" y="115765"/>
                </a:lnTo>
                <a:lnTo>
                  <a:pt x="110431" y="124147"/>
                </a:lnTo>
                <a:lnTo>
                  <a:pt x="111193" y="1233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144413" y="2308605"/>
            <a:ext cx="1225795" cy="21310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427613" y="2313177"/>
            <a:ext cx="1405636" cy="20853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5910994" y="2312670"/>
            <a:ext cx="52069" cy="249554"/>
          </a:xfrm>
          <a:custGeom>
            <a:avLst/>
            <a:gdLst/>
            <a:ahLst/>
            <a:cxnLst/>
            <a:rect l="l" t="t" r="r" b="b"/>
            <a:pathLst>
              <a:path w="52070" h="249555">
                <a:moveTo>
                  <a:pt x="51541" y="5334"/>
                </a:moveTo>
                <a:lnTo>
                  <a:pt x="51541" y="3048"/>
                </a:lnTo>
                <a:lnTo>
                  <a:pt x="50017" y="1524"/>
                </a:lnTo>
                <a:lnTo>
                  <a:pt x="49255" y="1524"/>
                </a:lnTo>
                <a:lnTo>
                  <a:pt x="48493" y="762"/>
                </a:lnTo>
                <a:lnTo>
                  <a:pt x="46969" y="762"/>
                </a:lnTo>
                <a:lnTo>
                  <a:pt x="45689" y="121"/>
                </a:lnTo>
                <a:lnTo>
                  <a:pt x="37063" y="0"/>
                </a:lnTo>
                <a:lnTo>
                  <a:pt x="35539" y="762"/>
                </a:lnTo>
                <a:lnTo>
                  <a:pt x="34015" y="762"/>
                </a:lnTo>
                <a:lnTo>
                  <a:pt x="33253" y="1524"/>
                </a:lnTo>
                <a:lnTo>
                  <a:pt x="31729" y="1524"/>
                </a:lnTo>
                <a:lnTo>
                  <a:pt x="31729" y="2286"/>
                </a:lnTo>
                <a:lnTo>
                  <a:pt x="30967" y="2286"/>
                </a:lnTo>
                <a:lnTo>
                  <a:pt x="27753" y="9615"/>
                </a:lnTo>
                <a:lnTo>
                  <a:pt x="22557" y="20994"/>
                </a:lnTo>
                <a:lnTo>
                  <a:pt x="17492" y="33371"/>
                </a:lnTo>
                <a:lnTo>
                  <a:pt x="6370" y="70206"/>
                </a:lnTo>
                <a:lnTo>
                  <a:pt x="27" y="118306"/>
                </a:lnTo>
                <a:lnTo>
                  <a:pt x="0" y="134864"/>
                </a:lnTo>
                <a:lnTo>
                  <a:pt x="983" y="147074"/>
                </a:lnTo>
                <a:lnTo>
                  <a:pt x="10770" y="197433"/>
                </a:lnTo>
                <a:lnTo>
                  <a:pt x="24186" y="232554"/>
                </a:lnTo>
                <a:lnTo>
                  <a:pt x="24186" y="117803"/>
                </a:lnTo>
                <a:lnTo>
                  <a:pt x="24716" y="106667"/>
                </a:lnTo>
                <a:lnTo>
                  <a:pt x="33494" y="53964"/>
                </a:lnTo>
                <a:lnTo>
                  <a:pt x="50779" y="6096"/>
                </a:lnTo>
                <a:lnTo>
                  <a:pt x="51541" y="5334"/>
                </a:lnTo>
                <a:close/>
              </a:path>
              <a:path w="52070" h="249555">
                <a:moveTo>
                  <a:pt x="51541" y="246888"/>
                </a:moveTo>
                <a:lnTo>
                  <a:pt x="51541" y="243840"/>
                </a:lnTo>
                <a:lnTo>
                  <a:pt x="50450" y="241565"/>
                </a:lnTo>
                <a:lnTo>
                  <a:pt x="45689" y="230250"/>
                </a:lnTo>
                <a:lnTo>
                  <a:pt x="30277" y="181325"/>
                </a:lnTo>
                <a:lnTo>
                  <a:pt x="24397" y="132143"/>
                </a:lnTo>
                <a:lnTo>
                  <a:pt x="24186" y="117803"/>
                </a:lnTo>
                <a:lnTo>
                  <a:pt x="24186" y="232554"/>
                </a:lnTo>
                <a:lnTo>
                  <a:pt x="25114" y="234618"/>
                </a:lnTo>
                <a:lnTo>
                  <a:pt x="30967" y="246126"/>
                </a:lnTo>
                <a:lnTo>
                  <a:pt x="31729" y="246888"/>
                </a:lnTo>
                <a:lnTo>
                  <a:pt x="32491" y="246888"/>
                </a:lnTo>
                <a:lnTo>
                  <a:pt x="32491" y="247650"/>
                </a:lnTo>
                <a:lnTo>
                  <a:pt x="33494" y="247770"/>
                </a:lnTo>
                <a:lnTo>
                  <a:pt x="34777" y="248412"/>
                </a:lnTo>
                <a:lnTo>
                  <a:pt x="37825" y="248412"/>
                </a:lnTo>
                <a:lnTo>
                  <a:pt x="38587" y="249174"/>
                </a:lnTo>
                <a:lnTo>
                  <a:pt x="44683" y="249174"/>
                </a:lnTo>
                <a:lnTo>
                  <a:pt x="46207" y="248412"/>
                </a:lnTo>
                <a:lnTo>
                  <a:pt x="49255" y="248412"/>
                </a:lnTo>
                <a:lnTo>
                  <a:pt x="50017" y="247650"/>
                </a:lnTo>
                <a:lnTo>
                  <a:pt x="50779" y="247650"/>
                </a:lnTo>
                <a:lnTo>
                  <a:pt x="51541" y="2468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004445" y="2365248"/>
            <a:ext cx="106680" cy="147955"/>
          </a:xfrm>
          <a:custGeom>
            <a:avLst/>
            <a:gdLst/>
            <a:ahLst/>
            <a:cxnLst/>
            <a:rect l="l" t="t" r="r" b="b"/>
            <a:pathLst>
              <a:path w="106679" h="147955">
                <a:moveTo>
                  <a:pt x="761" y="6858"/>
                </a:moveTo>
                <a:lnTo>
                  <a:pt x="761" y="0"/>
                </a:lnTo>
                <a:lnTo>
                  <a:pt x="0" y="1524"/>
                </a:lnTo>
                <a:lnTo>
                  <a:pt x="0" y="5334"/>
                </a:lnTo>
                <a:lnTo>
                  <a:pt x="761" y="6858"/>
                </a:lnTo>
                <a:close/>
              </a:path>
              <a:path w="106679" h="147955">
                <a:moveTo>
                  <a:pt x="105155" y="145542"/>
                </a:moveTo>
                <a:lnTo>
                  <a:pt x="105155" y="129540"/>
                </a:lnTo>
                <a:lnTo>
                  <a:pt x="104393" y="129540"/>
                </a:lnTo>
                <a:lnTo>
                  <a:pt x="102869" y="128016"/>
                </a:lnTo>
                <a:lnTo>
                  <a:pt x="68579" y="128016"/>
                </a:lnTo>
                <a:lnTo>
                  <a:pt x="68579" y="-33527"/>
                </a:lnTo>
                <a:lnTo>
                  <a:pt x="67817" y="-33527"/>
                </a:lnTo>
                <a:lnTo>
                  <a:pt x="67817" y="-34289"/>
                </a:lnTo>
                <a:lnTo>
                  <a:pt x="67055" y="-35051"/>
                </a:lnTo>
                <a:lnTo>
                  <a:pt x="65531" y="-35051"/>
                </a:lnTo>
                <a:lnTo>
                  <a:pt x="64007" y="-35813"/>
                </a:lnTo>
                <a:lnTo>
                  <a:pt x="49529" y="-35813"/>
                </a:lnTo>
                <a:lnTo>
                  <a:pt x="48767" y="-35051"/>
                </a:lnTo>
                <a:lnTo>
                  <a:pt x="47243" y="-35051"/>
                </a:lnTo>
                <a:lnTo>
                  <a:pt x="46481" y="-34289"/>
                </a:lnTo>
                <a:lnTo>
                  <a:pt x="4571" y="-7619"/>
                </a:lnTo>
                <a:lnTo>
                  <a:pt x="3047" y="-6095"/>
                </a:lnTo>
                <a:lnTo>
                  <a:pt x="2285" y="-6095"/>
                </a:lnTo>
                <a:lnTo>
                  <a:pt x="1523" y="-5333"/>
                </a:lnTo>
                <a:lnTo>
                  <a:pt x="1523" y="-3809"/>
                </a:lnTo>
                <a:lnTo>
                  <a:pt x="761" y="-3047"/>
                </a:lnTo>
                <a:lnTo>
                  <a:pt x="761" y="9906"/>
                </a:lnTo>
                <a:lnTo>
                  <a:pt x="3047" y="12192"/>
                </a:lnTo>
                <a:lnTo>
                  <a:pt x="6095" y="12192"/>
                </a:lnTo>
                <a:lnTo>
                  <a:pt x="6857" y="11430"/>
                </a:lnTo>
                <a:lnTo>
                  <a:pt x="9143" y="10668"/>
                </a:lnTo>
                <a:lnTo>
                  <a:pt x="44195" y="-10667"/>
                </a:lnTo>
                <a:lnTo>
                  <a:pt x="44195" y="147828"/>
                </a:lnTo>
                <a:lnTo>
                  <a:pt x="102869" y="147828"/>
                </a:lnTo>
                <a:lnTo>
                  <a:pt x="105155" y="145542"/>
                </a:lnTo>
                <a:close/>
              </a:path>
              <a:path w="106679" h="147955">
                <a:moveTo>
                  <a:pt x="1523" y="140970"/>
                </a:moveTo>
                <a:lnTo>
                  <a:pt x="1523" y="134874"/>
                </a:lnTo>
                <a:lnTo>
                  <a:pt x="761" y="136398"/>
                </a:lnTo>
                <a:lnTo>
                  <a:pt x="761" y="140208"/>
                </a:lnTo>
                <a:lnTo>
                  <a:pt x="1523" y="140970"/>
                </a:lnTo>
                <a:close/>
              </a:path>
              <a:path w="106679" h="147955">
                <a:moveTo>
                  <a:pt x="44195" y="147828"/>
                </a:moveTo>
                <a:lnTo>
                  <a:pt x="44195" y="128016"/>
                </a:lnTo>
                <a:lnTo>
                  <a:pt x="4571" y="128016"/>
                </a:lnTo>
                <a:lnTo>
                  <a:pt x="3809" y="128778"/>
                </a:lnTo>
                <a:lnTo>
                  <a:pt x="3809" y="129540"/>
                </a:lnTo>
                <a:lnTo>
                  <a:pt x="3047" y="129540"/>
                </a:lnTo>
                <a:lnTo>
                  <a:pt x="2285" y="130302"/>
                </a:lnTo>
                <a:lnTo>
                  <a:pt x="2285" y="131826"/>
                </a:lnTo>
                <a:lnTo>
                  <a:pt x="1523" y="132588"/>
                </a:lnTo>
                <a:lnTo>
                  <a:pt x="1523" y="144018"/>
                </a:lnTo>
                <a:lnTo>
                  <a:pt x="3047" y="145542"/>
                </a:lnTo>
                <a:lnTo>
                  <a:pt x="3047" y="146304"/>
                </a:lnTo>
                <a:lnTo>
                  <a:pt x="3809" y="147066"/>
                </a:lnTo>
                <a:lnTo>
                  <a:pt x="4571" y="147066"/>
                </a:lnTo>
                <a:lnTo>
                  <a:pt x="4571" y="147828"/>
                </a:lnTo>
                <a:lnTo>
                  <a:pt x="44195" y="147828"/>
                </a:lnTo>
                <a:close/>
              </a:path>
              <a:path w="106679" h="147955">
                <a:moveTo>
                  <a:pt x="105917" y="144018"/>
                </a:moveTo>
                <a:lnTo>
                  <a:pt x="105917" y="131826"/>
                </a:lnTo>
                <a:lnTo>
                  <a:pt x="105155" y="130302"/>
                </a:lnTo>
                <a:lnTo>
                  <a:pt x="105155" y="144780"/>
                </a:lnTo>
                <a:lnTo>
                  <a:pt x="105917" y="144018"/>
                </a:lnTo>
                <a:close/>
              </a:path>
              <a:path w="106679" h="147955">
                <a:moveTo>
                  <a:pt x="106679" y="140970"/>
                </a:moveTo>
                <a:lnTo>
                  <a:pt x="106679" y="134874"/>
                </a:lnTo>
                <a:lnTo>
                  <a:pt x="105917" y="133350"/>
                </a:lnTo>
                <a:lnTo>
                  <a:pt x="105917" y="142494"/>
                </a:lnTo>
                <a:lnTo>
                  <a:pt x="106679" y="1409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143129" y="2327910"/>
            <a:ext cx="114300" cy="185420"/>
          </a:xfrm>
          <a:custGeom>
            <a:avLst/>
            <a:gdLst/>
            <a:ahLst/>
            <a:cxnLst/>
            <a:rect l="l" t="t" r="r" b="b"/>
            <a:pathLst>
              <a:path w="114300" h="185419">
                <a:moveTo>
                  <a:pt x="762" y="179832"/>
                </a:moveTo>
                <a:lnTo>
                  <a:pt x="762" y="168402"/>
                </a:lnTo>
                <a:lnTo>
                  <a:pt x="0" y="169164"/>
                </a:lnTo>
                <a:lnTo>
                  <a:pt x="0" y="178308"/>
                </a:lnTo>
                <a:lnTo>
                  <a:pt x="762" y="179832"/>
                </a:lnTo>
                <a:close/>
              </a:path>
              <a:path w="114300" h="185419">
                <a:moveTo>
                  <a:pt x="78486" y="112099"/>
                </a:moveTo>
                <a:lnTo>
                  <a:pt x="78486" y="59436"/>
                </a:lnTo>
                <a:lnTo>
                  <a:pt x="76962" y="68580"/>
                </a:lnTo>
                <a:lnTo>
                  <a:pt x="72021" y="79976"/>
                </a:lnTo>
                <a:lnTo>
                  <a:pt x="66648" y="89335"/>
                </a:lnTo>
                <a:lnTo>
                  <a:pt x="58329" y="101655"/>
                </a:lnTo>
                <a:lnTo>
                  <a:pt x="50608" y="111003"/>
                </a:lnTo>
                <a:lnTo>
                  <a:pt x="41148" y="121158"/>
                </a:lnTo>
                <a:lnTo>
                  <a:pt x="6096" y="159258"/>
                </a:lnTo>
                <a:lnTo>
                  <a:pt x="4571" y="160020"/>
                </a:lnTo>
                <a:lnTo>
                  <a:pt x="3810" y="161544"/>
                </a:lnTo>
                <a:lnTo>
                  <a:pt x="3048" y="162306"/>
                </a:lnTo>
                <a:lnTo>
                  <a:pt x="2285" y="163830"/>
                </a:lnTo>
                <a:lnTo>
                  <a:pt x="1523" y="164592"/>
                </a:lnTo>
                <a:lnTo>
                  <a:pt x="1523" y="165354"/>
                </a:lnTo>
                <a:lnTo>
                  <a:pt x="762" y="166878"/>
                </a:lnTo>
                <a:lnTo>
                  <a:pt x="762" y="181356"/>
                </a:lnTo>
                <a:lnTo>
                  <a:pt x="3810" y="184404"/>
                </a:lnTo>
                <a:lnTo>
                  <a:pt x="4571" y="184404"/>
                </a:lnTo>
                <a:lnTo>
                  <a:pt x="5333" y="185166"/>
                </a:lnTo>
                <a:lnTo>
                  <a:pt x="29717" y="185166"/>
                </a:lnTo>
                <a:lnTo>
                  <a:pt x="29718" y="164592"/>
                </a:lnTo>
                <a:lnTo>
                  <a:pt x="59834" y="132861"/>
                </a:lnTo>
                <a:lnTo>
                  <a:pt x="68818" y="123089"/>
                </a:lnTo>
                <a:lnTo>
                  <a:pt x="77109" y="113748"/>
                </a:lnTo>
                <a:lnTo>
                  <a:pt x="78486" y="112099"/>
                </a:lnTo>
                <a:close/>
              </a:path>
              <a:path w="114300" h="185419">
                <a:moveTo>
                  <a:pt x="4571" y="33528"/>
                </a:moveTo>
                <a:lnTo>
                  <a:pt x="4571" y="18288"/>
                </a:lnTo>
                <a:lnTo>
                  <a:pt x="3810" y="19050"/>
                </a:lnTo>
                <a:lnTo>
                  <a:pt x="3810" y="32004"/>
                </a:lnTo>
                <a:lnTo>
                  <a:pt x="4571" y="33528"/>
                </a:lnTo>
                <a:close/>
              </a:path>
              <a:path w="114300" h="185419">
                <a:moveTo>
                  <a:pt x="105918" y="53340"/>
                </a:moveTo>
                <a:lnTo>
                  <a:pt x="105918" y="40386"/>
                </a:lnTo>
                <a:lnTo>
                  <a:pt x="105155" y="34290"/>
                </a:lnTo>
                <a:lnTo>
                  <a:pt x="102870" y="28956"/>
                </a:lnTo>
                <a:lnTo>
                  <a:pt x="100583" y="22860"/>
                </a:lnTo>
                <a:lnTo>
                  <a:pt x="97536" y="18288"/>
                </a:lnTo>
                <a:lnTo>
                  <a:pt x="88391" y="9144"/>
                </a:lnTo>
                <a:lnTo>
                  <a:pt x="83057" y="6096"/>
                </a:lnTo>
                <a:lnTo>
                  <a:pt x="76199" y="3810"/>
                </a:lnTo>
                <a:lnTo>
                  <a:pt x="70104" y="762"/>
                </a:lnTo>
                <a:lnTo>
                  <a:pt x="62483" y="0"/>
                </a:lnTo>
                <a:lnTo>
                  <a:pt x="48005" y="0"/>
                </a:lnTo>
                <a:lnTo>
                  <a:pt x="8382" y="13716"/>
                </a:lnTo>
                <a:lnTo>
                  <a:pt x="5333" y="16764"/>
                </a:lnTo>
                <a:lnTo>
                  <a:pt x="5333" y="17526"/>
                </a:lnTo>
                <a:lnTo>
                  <a:pt x="4571" y="17526"/>
                </a:lnTo>
                <a:lnTo>
                  <a:pt x="4571" y="35052"/>
                </a:lnTo>
                <a:lnTo>
                  <a:pt x="5333" y="35814"/>
                </a:lnTo>
                <a:lnTo>
                  <a:pt x="6096" y="35814"/>
                </a:lnTo>
                <a:lnTo>
                  <a:pt x="6096" y="36576"/>
                </a:lnTo>
                <a:lnTo>
                  <a:pt x="8382" y="36576"/>
                </a:lnTo>
                <a:lnTo>
                  <a:pt x="10667" y="35814"/>
                </a:lnTo>
                <a:lnTo>
                  <a:pt x="15239" y="32766"/>
                </a:lnTo>
                <a:lnTo>
                  <a:pt x="18287" y="30480"/>
                </a:lnTo>
                <a:lnTo>
                  <a:pt x="21335" y="28956"/>
                </a:lnTo>
                <a:lnTo>
                  <a:pt x="25145" y="26670"/>
                </a:lnTo>
                <a:lnTo>
                  <a:pt x="28955" y="25146"/>
                </a:lnTo>
                <a:lnTo>
                  <a:pt x="38099" y="22098"/>
                </a:lnTo>
                <a:lnTo>
                  <a:pt x="42671" y="21336"/>
                </a:lnTo>
                <a:lnTo>
                  <a:pt x="53339" y="21336"/>
                </a:lnTo>
                <a:lnTo>
                  <a:pt x="57911" y="22098"/>
                </a:lnTo>
                <a:lnTo>
                  <a:pt x="65531" y="25146"/>
                </a:lnTo>
                <a:lnTo>
                  <a:pt x="68579" y="27432"/>
                </a:lnTo>
                <a:lnTo>
                  <a:pt x="70865" y="30480"/>
                </a:lnTo>
                <a:lnTo>
                  <a:pt x="73913" y="32766"/>
                </a:lnTo>
                <a:lnTo>
                  <a:pt x="75438" y="35814"/>
                </a:lnTo>
                <a:lnTo>
                  <a:pt x="78486" y="43434"/>
                </a:lnTo>
                <a:lnTo>
                  <a:pt x="78486" y="112099"/>
                </a:lnTo>
                <a:lnTo>
                  <a:pt x="84924" y="104384"/>
                </a:lnTo>
                <a:lnTo>
                  <a:pt x="103632" y="70104"/>
                </a:lnTo>
                <a:lnTo>
                  <a:pt x="105155" y="58674"/>
                </a:lnTo>
                <a:lnTo>
                  <a:pt x="105918" y="53340"/>
                </a:lnTo>
                <a:close/>
              </a:path>
              <a:path w="114300" h="185419">
                <a:moveTo>
                  <a:pt x="113538" y="181356"/>
                </a:moveTo>
                <a:lnTo>
                  <a:pt x="113538" y="167640"/>
                </a:lnTo>
                <a:lnTo>
                  <a:pt x="112014" y="166116"/>
                </a:lnTo>
                <a:lnTo>
                  <a:pt x="112014" y="165354"/>
                </a:lnTo>
                <a:lnTo>
                  <a:pt x="111252" y="165354"/>
                </a:lnTo>
                <a:lnTo>
                  <a:pt x="110489" y="164592"/>
                </a:lnTo>
                <a:lnTo>
                  <a:pt x="29718" y="164592"/>
                </a:lnTo>
                <a:lnTo>
                  <a:pt x="29717" y="185166"/>
                </a:lnTo>
                <a:lnTo>
                  <a:pt x="109728" y="185166"/>
                </a:lnTo>
                <a:lnTo>
                  <a:pt x="110489" y="184404"/>
                </a:lnTo>
                <a:lnTo>
                  <a:pt x="111252" y="184404"/>
                </a:lnTo>
                <a:lnTo>
                  <a:pt x="112014" y="183642"/>
                </a:lnTo>
                <a:lnTo>
                  <a:pt x="112776" y="183642"/>
                </a:lnTo>
                <a:lnTo>
                  <a:pt x="112776" y="182118"/>
                </a:lnTo>
                <a:lnTo>
                  <a:pt x="113538" y="181356"/>
                </a:lnTo>
                <a:close/>
              </a:path>
              <a:path w="114300" h="185419">
                <a:moveTo>
                  <a:pt x="114300" y="179070"/>
                </a:moveTo>
                <a:lnTo>
                  <a:pt x="114300" y="169926"/>
                </a:lnTo>
                <a:lnTo>
                  <a:pt x="113538" y="169164"/>
                </a:lnTo>
                <a:lnTo>
                  <a:pt x="113538" y="180594"/>
                </a:lnTo>
                <a:lnTo>
                  <a:pt x="114300" y="1790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343535" y="2434589"/>
            <a:ext cx="104139" cy="81280"/>
          </a:xfrm>
          <a:custGeom>
            <a:avLst/>
            <a:gdLst/>
            <a:ahLst/>
            <a:cxnLst/>
            <a:rect l="l" t="t" r="r" b="b"/>
            <a:pathLst>
              <a:path w="104139" h="81280">
                <a:moveTo>
                  <a:pt x="80772" y="16763"/>
                </a:moveTo>
                <a:lnTo>
                  <a:pt x="80772" y="0"/>
                </a:lnTo>
                <a:lnTo>
                  <a:pt x="72390" y="2"/>
                </a:lnTo>
                <a:lnTo>
                  <a:pt x="28956" y="4571"/>
                </a:lnTo>
                <a:lnTo>
                  <a:pt x="16764" y="10667"/>
                </a:lnTo>
                <a:lnTo>
                  <a:pt x="11430" y="13715"/>
                </a:lnTo>
                <a:lnTo>
                  <a:pt x="6858" y="18287"/>
                </a:lnTo>
                <a:lnTo>
                  <a:pt x="762" y="28955"/>
                </a:lnTo>
                <a:lnTo>
                  <a:pt x="0" y="35051"/>
                </a:lnTo>
                <a:lnTo>
                  <a:pt x="0" y="48767"/>
                </a:lnTo>
                <a:lnTo>
                  <a:pt x="762" y="54101"/>
                </a:lnTo>
                <a:lnTo>
                  <a:pt x="3048" y="58673"/>
                </a:lnTo>
                <a:lnTo>
                  <a:pt x="4572" y="63245"/>
                </a:lnTo>
                <a:lnTo>
                  <a:pt x="7620" y="67817"/>
                </a:lnTo>
                <a:lnTo>
                  <a:pt x="15240" y="73913"/>
                </a:lnTo>
                <a:lnTo>
                  <a:pt x="19812" y="76961"/>
                </a:lnTo>
                <a:lnTo>
                  <a:pt x="23622" y="77914"/>
                </a:lnTo>
                <a:lnTo>
                  <a:pt x="23622" y="37337"/>
                </a:lnTo>
                <a:lnTo>
                  <a:pt x="24384" y="34289"/>
                </a:lnTo>
                <a:lnTo>
                  <a:pt x="27432" y="28193"/>
                </a:lnTo>
                <a:lnTo>
                  <a:pt x="29718" y="25145"/>
                </a:lnTo>
                <a:lnTo>
                  <a:pt x="32766" y="23621"/>
                </a:lnTo>
                <a:lnTo>
                  <a:pt x="35814" y="21335"/>
                </a:lnTo>
                <a:lnTo>
                  <a:pt x="39624" y="19811"/>
                </a:lnTo>
                <a:lnTo>
                  <a:pt x="44196" y="18287"/>
                </a:lnTo>
                <a:lnTo>
                  <a:pt x="48768" y="17525"/>
                </a:lnTo>
                <a:lnTo>
                  <a:pt x="53340" y="16872"/>
                </a:lnTo>
                <a:lnTo>
                  <a:pt x="80772" y="16763"/>
                </a:lnTo>
                <a:close/>
              </a:path>
              <a:path w="104139" h="81280">
                <a:moveTo>
                  <a:pt x="103632" y="76961"/>
                </a:moveTo>
                <a:lnTo>
                  <a:pt x="103632" y="-18288"/>
                </a:lnTo>
                <a:lnTo>
                  <a:pt x="102870" y="-25146"/>
                </a:lnTo>
                <a:lnTo>
                  <a:pt x="76962" y="-55626"/>
                </a:lnTo>
                <a:lnTo>
                  <a:pt x="48333" y="-58601"/>
                </a:lnTo>
                <a:lnTo>
                  <a:pt x="39624" y="-57150"/>
                </a:lnTo>
                <a:lnTo>
                  <a:pt x="34290" y="-56388"/>
                </a:lnTo>
                <a:lnTo>
                  <a:pt x="29718" y="-54864"/>
                </a:lnTo>
                <a:lnTo>
                  <a:pt x="25908" y="-54102"/>
                </a:lnTo>
                <a:lnTo>
                  <a:pt x="18288" y="-51054"/>
                </a:lnTo>
                <a:lnTo>
                  <a:pt x="15240" y="-49530"/>
                </a:lnTo>
                <a:lnTo>
                  <a:pt x="12192" y="-47244"/>
                </a:lnTo>
                <a:lnTo>
                  <a:pt x="9906" y="-46482"/>
                </a:lnTo>
                <a:lnTo>
                  <a:pt x="9144" y="-44958"/>
                </a:lnTo>
                <a:lnTo>
                  <a:pt x="6858" y="-42672"/>
                </a:lnTo>
                <a:lnTo>
                  <a:pt x="6096" y="-41148"/>
                </a:lnTo>
                <a:lnTo>
                  <a:pt x="6096" y="-30480"/>
                </a:lnTo>
                <a:lnTo>
                  <a:pt x="6858" y="-29718"/>
                </a:lnTo>
                <a:lnTo>
                  <a:pt x="6858" y="-28956"/>
                </a:lnTo>
                <a:lnTo>
                  <a:pt x="7620" y="-28194"/>
                </a:lnTo>
                <a:lnTo>
                  <a:pt x="7620" y="-27432"/>
                </a:lnTo>
                <a:lnTo>
                  <a:pt x="8382" y="-26670"/>
                </a:lnTo>
                <a:lnTo>
                  <a:pt x="11430" y="-26670"/>
                </a:lnTo>
                <a:lnTo>
                  <a:pt x="16002" y="-28194"/>
                </a:lnTo>
                <a:lnTo>
                  <a:pt x="20574" y="-31242"/>
                </a:lnTo>
                <a:lnTo>
                  <a:pt x="24384" y="-32766"/>
                </a:lnTo>
                <a:lnTo>
                  <a:pt x="27432" y="-35052"/>
                </a:lnTo>
                <a:lnTo>
                  <a:pt x="32004" y="-35814"/>
                </a:lnTo>
                <a:lnTo>
                  <a:pt x="41148" y="-38862"/>
                </a:lnTo>
                <a:lnTo>
                  <a:pt x="45720" y="-39624"/>
                </a:lnTo>
                <a:lnTo>
                  <a:pt x="57150" y="-39624"/>
                </a:lnTo>
                <a:lnTo>
                  <a:pt x="61722" y="-38862"/>
                </a:lnTo>
                <a:lnTo>
                  <a:pt x="65532" y="-37338"/>
                </a:lnTo>
                <a:lnTo>
                  <a:pt x="68580" y="-36576"/>
                </a:lnTo>
                <a:lnTo>
                  <a:pt x="80772" y="65531"/>
                </a:lnTo>
                <a:lnTo>
                  <a:pt x="83820" y="62483"/>
                </a:lnTo>
                <a:lnTo>
                  <a:pt x="83820" y="76961"/>
                </a:lnTo>
                <a:lnTo>
                  <a:pt x="84582" y="77723"/>
                </a:lnTo>
                <a:lnTo>
                  <a:pt x="85344" y="77723"/>
                </a:lnTo>
                <a:lnTo>
                  <a:pt x="86868" y="78485"/>
                </a:lnTo>
                <a:lnTo>
                  <a:pt x="88392" y="78485"/>
                </a:lnTo>
                <a:lnTo>
                  <a:pt x="89154" y="79247"/>
                </a:lnTo>
                <a:lnTo>
                  <a:pt x="98298" y="79247"/>
                </a:lnTo>
                <a:lnTo>
                  <a:pt x="99822" y="78485"/>
                </a:lnTo>
                <a:lnTo>
                  <a:pt x="101346" y="78485"/>
                </a:lnTo>
                <a:lnTo>
                  <a:pt x="102108" y="77723"/>
                </a:lnTo>
                <a:lnTo>
                  <a:pt x="102870" y="77723"/>
                </a:lnTo>
                <a:lnTo>
                  <a:pt x="103632" y="76961"/>
                </a:lnTo>
                <a:close/>
              </a:path>
              <a:path w="104139" h="81280">
                <a:moveTo>
                  <a:pt x="80772" y="65531"/>
                </a:moveTo>
                <a:lnTo>
                  <a:pt x="80772" y="44195"/>
                </a:lnTo>
                <a:lnTo>
                  <a:pt x="74676" y="50291"/>
                </a:lnTo>
                <a:lnTo>
                  <a:pt x="69342" y="54863"/>
                </a:lnTo>
                <a:lnTo>
                  <a:pt x="64008" y="57911"/>
                </a:lnTo>
                <a:lnTo>
                  <a:pt x="59436" y="60959"/>
                </a:lnTo>
                <a:lnTo>
                  <a:pt x="53340" y="62483"/>
                </a:lnTo>
                <a:lnTo>
                  <a:pt x="39624" y="62483"/>
                </a:lnTo>
                <a:lnTo>
                  <a:pt x="34290" y="60959"/>
                </a:lnTo>
                <a:lnTo>
                  <a:pt x="29718" y="57149"/>
                </a:lnTo>
                <a:lnTo>
                  <a:pt x="25908" y="53339"/>
                </a:lnTo>
                <a:lnTo>
                  <a:pt x="23622" y="48005"/>
                </a:lnTo>
                <a:lnTo>
                  <a:pt x="23622" y="77914"/>
                </a:lnTo>
                <a:lnTo>
                  <a:pt x="25908" y="78485"/>
                </a:lnTo>
                <a:lnTo>
                  <a:pt x="31242" y="80009"/>
                </a:lnTo>
                <a:lnTo>
                  <a:pt x="36576" y="80676"/>
                </a:lnTo>
                <a:lnTo>
                  <a:pt x="78486" y="67817"/>
                </a:lnTo>
                <a:lnTo>
                  <a:pt x="80772" y="655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6489077" y="2381250"/>
            <a:ext cx="109855" cy="132715"/>
          </a:xfrm>
          <a:custGeom>
            <a:avLst/>
            <a:gdLst/>
            <a:ahLst/>
            <a:cxnLst/>
            <a:rect l="l" t="t" r="r" b="b"/>
            <a:pathLst>
              <a:path w="109854" h="132714">
                <a:moveTo>
                  <a:pt x="761" y="129539"/>
                </a:moveTo>
                <a:lnTo>
                  <a:pt x="761" y="0"/>
                </a:lnTo>
                <a:lnTo>
                  <a:pt x="0" y="761"/>
                </a:lnTo>
                <a:lnTo>
                  <a:pt x="0" y="128777"/>
                </a:lnTo>
                <a:lnTo>
                  <a:pt x="761" y="129539"/>
                </a:lnTo>
                <a:close/>
              </a:path>
              <a:path w="109854" h="132714">
                <a:moveTo>
                  <a:pt x="109727" y="129539"/>
                </a:moveTo>
                <a:lnTo>
                  <a:pt x="109727" y="41909"/>
                </a:lnTo>
                <a:lnTo>
                  <a:pt x="108965" y="34289"/>
                </a:lnTo>
                <a:lnTo>
                  <a:pt x="85343" y="-762"/>
                </a:lnTo>
                <a:lnTo>
                  <a:pt x="80009" y="-3810"/>
                </a:lnTo>
                <a:lnTo>
                  <a:pt x="72389" y="-5334"/>
                </a:lnTo>
                <a:lnTo>
                  <a:pt x="57149" y="-5334"/>
                </a:lnTo>
                <a:lnTo>
                  <a:pt x="49529" y="-3048"/>
                </a:lnTo>
                <a:lnTo>
                  <a:pt x="41010" y="1552"/>
                </a:lnTo>
                <a:lnTo>
                  <a:pt x="31134" y="8246"/>
                </a:lnTo>
                <a:lnTo>
                  <a:pt x="21335" y="18287"/>
                </a:lnTo>
                <a:lnTo>
                  <a:pt x="21335" y="0"/>
                </a:lnTo>
                <a:lnTo>
                  <a:pt x="20573" y="-762"/>
                </a:lnTo>
                <a:lnTo>
                  <a:pt x="20573" y="-1524"/>
                </a:lnTo>
                <a:lnTo>
                  <a:pt x="19811" y="-1524"/>
                </a:lnTo>
                <a:lnTo>
                  <a:pt x="19049" y="-2286"/>
                </a:lnTo>
                <a:lnTo>
                  <a:pt x="18287" y="-2286"/>
                </a:lnTo>
                <a:lnTo>
                  <a:pt x="17525" y="-3048"/>
                </a:lnTo>
                <a:lnTo>
                  <a:pt x="4571" y="-3048"/>
                </a:lnTo>
                <a:lnTo>
                  <a:pt x="3047" y="-2286"/>
                </a:lnTo>
                <a:lnTo>
                  <a:pt x="2285" y="-2286"/>
                </a:lnTo>
                <a:lnTo>
                  <a:pt x="1523" y="-1524"/>
                </a:lnTo>
                <a:lnTo>
                  <a:pt x="761" y="-1524"/>
                </a:lnTo>
                <a:lnTo>
                  <a:pt x="761" y="130301"/>
                </a:lnTo>
                <a:lnTo>
                  <a:pt x="1523" y="130301"/>
                </a:lnTo>
                <a:lnTo>
                  <a:pt x="1523" y="131063"/>
                </a:lnTo>
                <a:lnTo>
                  <a:pt x="3047" y="131063"/>
                </a:lnTo>
                <a:lnTo>
                  <a:pt x="3809" y="131825"/>
                </a:lnTo>
                <a:lnTo>
                  <a:pt x="6095" y="131825"/>
                </a:lnTo>
                <a:lnTo>
                  <a:pt x="7619" y="132587"/>
                </a:lnTo>
                <a:lnTo>
                  <a:pt x="16001" y="132587"/>
                </a:lnTo>
                <a:lnTo>
                  <a:pt x="17525" y="131825"/>
                </a:lnTo>
                <a:lnTo>
                  <a:pt x="20573" y="131825"/>
                </a:lnTo>
                <a:lnTo>
                  <a:pt x="21335" y="131063"/>
                </a:lnTo>
                <a:lnTo>
                  <a:pt x="22097" y="131063"/>
                </a:lnTo>
                <a:lnTo>
                  <a:pt x="23621" y="129539"/>
                </a:lnTo>
                <a:lnTo>
                  <a:pt x="23949" y="39175"/>
                </a:lnTo>
                <a:lnTo>
                  <a:pt x="53339" y="15239"/>
                </a:lnTo>
                <a:lnTo>
                  <a:pt x="64007" y="15239"/>
                </a:lnTo>
                <a:lnTo>
                  <a:pt x="81533" y="28193"/>
                </a:lnTo>
                <a:lnTo>
                  <a:pt x="83819" y="32003"/>
                </a:lnTo>
                <a:lnTo>
                  <a:pt x="84581" y="36575"/>
                </a:lnTo>
                <a:lnTo>
                  <a:pt x="86105" y="40385"/>
                </a:lnTo>
                <a:lnTo>
                  <a:pt x="86105" y="128777"/>
                </a:lnTo>
                <a:lnTo>
                  <a:pt x="86867" y="129539"/>
                </a:lnTo>
                <a:lnTo>
                  <a:pt x="86867" y="130301"/>
                </a:lnTo>
                <a:lnTo>
                  <a:pt x="87629" y="130301"/>
                </a:lnTo>
                <a:lnTo>
                  <a:pt x="87629" y="131063"/>
                </a:lnTo>
                <a:lnTo>
                  <a:pt x="88391" y="131063"/>
                </a:lnTo>
                <a:lnTo>
                  <a:pt x="89915" y="131825"/>
                </a:lnTo>
                <a:lnTo>
                  <a:pt x="92201" y="131825"/>
                </a:lnTo>
                <a:lnTo>
                  <a:pt x="93725" y="132587"/>
                </a:lnTo>
                <a:lnTo>
                  <a:pt x="102107" y="132587"/>
                </a:lnTo>
                <a:lnTo>
                  <a:pt x="103631" y="131825"/>
                </a:lnTo>
                <a:lnTo>
                  <a:pt x="106679" y="131825"/>
                </a:lnTo>
                <a:lnTo>
                  <a:pt x="107441" y="131063"/>
                </a:lnTo>
                <a:lnTo>
                  <a:pt x="108203" y="131063"/>
                </a:lnTo>
                <a:lnTo>
                  <a:pt x="109727" y="1295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6630034" y="2375916"/>
            <a:ext cx="90170" cy="139700"/>
          </a:xfrm>
          <a:custGeom>
            <a:avLst/>
            <a:gdLst/>
            <a:ahLst/>
            <a:cxnLst/>
            <a:rect l="l" t="t" r="r" b="b"/>
            <a:pathLst>
              <a:path w="90170" h="139700">
                <a:moveTo>
                  <a:pt x="762" y="123444"/>
                </a:moveTo>
                <a:lnTo>
                  <a:pt x="762" y="114300"/>
                </a:lnTo>
                <a:lnTo>
                  <a:pt x="0" y="115062"/>
                </a:lnTo>
                <a:lnTo>
                  <a:pt x="0" y="121158"/>
                </a:lnTo>
                <a:lnTo>
                  <a:pt x="762" y="123444"/>
                </a:lnTo>
                <a:close/>
              </a:path>
              <a:path w="90170" h="139700">
                <a:moveTo>
                  <a:pt x="67056" y="134547"/>
                </a:moveTo>
                <a:lnTo>
                  <a:pt x="67056" y="104394"/>
                </a:lnTo>
                <a:lnTo>
                  <a:pt x="66294" y="107442"/>
                </a:lnTo>
                <a:lnTo>
                  <a:pt x="64770" y="109728"/>
                </a:lnTo>
                <a:lnTo>
                  <a:pt x="64008" y="112014"/>
                </a:lnTo>
                <a:lnTo>
                  <a:pt x="61722" y="114300"/>
                </a:lnTo>
                <a:lnTo>
                  <a:pt x="54864" y="118872"/>
                </a:lnTo>
                <a:lnTo>
                  <a:pt x="51054" y="119634"/>
                </a:lnTo>
                <a:lnTo>
                  <a:pt x="44958" y="121158"/>
                </a:lnTo>
                <a:lnTo>
                  <a:pt x="35052" y="121158"/>
                </a:lnTo>
                <a:lnTo>
                  <a:pt x="30480" y="120396"/>
                </a:lnTo>
                <a:lnTo>
                  <a:pt x="26670" y="118872"/>
                </a:lnTo>
                <a:lnTo>
                  <a:pt x="22860" y="118110"/>
                </a:lnTo>
                <a:lnTo>
                  <a:pt x="19050" y="116586"/>
                </a:lnTo>
                <a:lnTo>
                  <a:pt x="12954" y="113538"/>
                </a:lnTo>
                <a:lnTo>
                  <a:pt x="8382" y="110490"/>
                </a:lnTo>
                <a:lnTo>
                  <a:pt x="5334" y="108966"/>
                </a:lnTo>
                <a:lnTo>
                  <a:pt x="3048" y="108966"/>
                </a:lnTo>
                <a:lnTo>
                  <a:pt x="2286" y="109728"/>
                </a:lnTo>
                <a:lnTo>
                  <a:pt x="1524" y="109728"/>
                </a:lnTo>
                <a:lnTo>
                  <a:pt x="1524" y="111252"/>
                </a:lnTo>
                <a:lnTo>
                  <a:pt x="762" y="112014"/>
                </a:lnTo>
                <a:lnTo>
                  <a:pt x="762" y="125730"/>
                </a:lnTo>
                <a:lnTo>
                  <a:pt x="2286" y="128778"/>
                </a:lnTo>
                <a:lnTo>
                  <a:pt x="3810" y="130302"/>
                </a:lnTo>
                <a:lnTo>
                  <a:pt x="6096" y="131064"/>
                </a:lnTo>
                <a:lnTo>
                  <a:pt x="8382" y="132588"/>
                </a:lnTo>
                <a:lnTo>
                  <a:pt x="10668" y="133350"/>
                </a:lnTo>
                <a:lnTo>
                  <a:pt x="12954" y="134874"/>
                </a:lnTo>
                <a:lnTo>
                  <a:pt x="16002" y="135636"/>
                </a:lnTo>
                <a:lnTo>
                  <a:pt x="19812" y="137160"/>
                </a:lnTo>
                <a:lnTo>
                  <a:pt x="22860" y="137922"/>
                </a:lnTo>
                <a:lnTo>
                  <a:pt x="27432" y="138684"/>
                </a:lnTo>
                <a:lnTo>
                  <a:pt x="31242" y="139446"/>
                </a:lnTo>
                <a:lnTo>
                  <a:pt x="47244" y="139446"/>
                </a:lnTo>
                <a:lnTo>
                  <a:pt x="54102" y="138684"/>
                </a:lnTo>
                <a:lnTo>
                  <a:pt x="60198" y="137160"/>
                </a:lnTo>
                <a:lnTo>
                  <a:pt x="66294" y="134874"/>
                </a:lnTo>
                <a:lnTo>
                  <a:pt x="67056" y="134547"/>
                </a:lnTo>
                <a:close/>
              </a:path>
              <a:path w="90170" h="139700">
                <a:moveTo>
                  <a:pt x="83058" y="25146"/>
                </a:moveTo>
                <a:lnTo>
                  <a:pt x="83058" y="11430"/>
                </a:lnTo>
                <a:lnTo>
                  <a:pt x="81534" y="9906"/>
                </a:lnTo>
                <a:lnTo>
                  <a:pt x="81534" y="9144"/>
                </a:lnTo>
                <a:lnTo>
                  <a:pt x="80010" y="8382"/>
                </a:lnTo>
                <a:lnTo>
                  <a:pt x="79248" y="7620"/>
                </a:lnTo>
                <a:lnTo>
                  <a:pt x="77724" y="6858"/>
                </a:lnTo>
                <a:lnTo>
                  <a:pt x="75438" y="6096"/>
                </a:lnTo>
                <a:lnTo>
                  <a:pt x="73914" y="4572"/>
                </a:lnTo>
                <a:lnTo>
                  <a:pt x="71628" y="3810"/>
                </a:lnTo>
                <a:lnTo>
                  <a:pt x="68580" y="3048"/>
                </a:lnTo>
                <a:lnTo>
                  <a:pt x="66294" y="2286"/>
                </a:lnTo>
                <a:lnTo>
                  <a:pt x="63246" y="1524"/>
                </a:lnTo>
                <a:lnTo>
                  <a:pt x="59436" y="762"/>
                </a:lnTo>
                <a:lnTo>
                  <a:pt x="56388" y="762"/>
                </a:lnTo>
                <a:lnTo>
                  <a:pt x="52578" y="0"/>
                </a:lnTo>
                <a:lnTo>
                  <a:pt x="41910" y="0"/>
                </a:lnTo>
                <a:lnTo>
                  <a:pt x="35052" y="1524"/>
                </a:lnTo>
                <a:lnTo>
                  <a:pt x="3048" y="32766"/>
                </a:lnTo>
                <a:lnTo>
                  <a:pt x="3048" y="43434"/>
                </a:lnTo>
                <a:lnTo>
                  <a:pt x="3810" y="48006"/>
                </a:lnTo>
                <a:lnTo>
                  <a:pt x="6096" y="52578"/>
                </a:lnTo>
                <a:lnTo>
                  <a:pt x="7620" y="56388"/>
                </a:lnTo>
                <a:lnTo>
                  <a:pt x="9906" y="60198"/>
                </a:lnTo>
                <a:lnTo>
                  <a:pt x="12954" y="62484"/>
                </a:lnTo>
                <a:lnTo>
                  <a:pt x="16002" y="65532"/>
                </a:lnTo>
                <a:lnTo>
                  <a:pt x="25908" y="71475"/>
                </a:lnTo>
                <a:lnTo>
                  <a:pt x="25908" y="31242"/>
                </a:lnTo>
                <a:lnTo>
                  <a:pt x="26670" y="28956"/>
                </a:lnTo>
                <a:lnTo>
                  <a:pt x="28194" y="26670"/>
                </a:lnTo>
                <a:lnTo>
                  <a:pt x="31242" y="23622"/>
                </a:lnTo>
                <a:lnTo>
                  <a:pt x="35814" y="20574"/>
                </a:lnTo>
                <a:lnTo>
                  <a:pt x="44958" y="18288"/>
                </a:lnTo>
                <a:lnTo>
                  <a:pt x="54102" y="18415"/>
                </a:lnTo>
                <a:lnTo>
                  <a:pt x="57912" y="19050"/>
                </a:lnTo>
                <a:lnTo>
                  <a:pt x="60960" y="19812"/>
                </a:lnTo>
                <a:lnTo>
                  <a:pt x="64770" y="20574"/>
                </a:lnTo>
                <a:lnTo>
                  <a:pt x="67056" y="22098"/>
                </a:lnTo>
                <a:lnTo>
                  <a:pt x="70104" y="22860"/>
                </a:lnTo>
                <a:lnTo>
                  <a:pt x="72390" y="24384"/>
                </a:lnTo>
                <a:lnTo>
                  <a:pt x="74676" y="25146"/>
                </a:lnTo>
                <a:lnTo>
                  <a:pt x="76200" y="26670"/>
                </a:lnTo>
                <a:lnTo>
                  <a:pt x="79248" y="28194"/>
                </a:lnTo>
                <a:lnTo>
                  <a:pt x="80772" y="28194"/>
                </a:lnTo>
                <a:lnTo>
                  <a:pt x="82296" y="26670"/>
                </a:lnTo>
                <a:lnTo>
                  <a:pt x="82296" y="25908"/>
                </a:lnTo>
                <a:lnTo>
                  <a:pt x="83058" y="25146"/>
                </a:lnTo>
                <a:close/>
              </a:path>
              <a:path w="90170" h="139700">
                <a:moveTo>
                  <a:pt x="89916" y="105156"/>
                </a:moveTo>
                <a:lnTo>
                  <a:pt x="89916" y="93726"/>
                </a:lnTo>
                <a:lnTo>
                  <a:pt x="89154" y="88392"/>
                </a:lnTo>
                <a:lnTo>
                  <a:pt x="86868" y="84582"/>
                </a:lnTo>
                <a:lnTo>
                  <a:pt x="85344" y="80772"/>
                </a:lnTo>
                <a:lnTo>
                  <a:pt x="83058" y="77724"/>
                </a:lnTo>
                <a:lnTo>
                  <a:pt x="76962" y="71628"/>
                </a:lnTo>
                <a:lnTo>
                  <a:pt x="73152" y="69342"/>
                </a:lnTo>
                <a:lnTo>
                  <a:pt x="69342" y="67818"/>
                </a:lnTo>
                <a:lnTo>
                  <a:pt x="65532" y="65532"/>
                </a:lnTo>
                <a:lnTo>
                  <a:pt x="61722" y="64008"/>
                </a:lnTo>
                <a:lnTo>
                  <a:pt x="57912" y="61722"/>
                </a:lnTo>
                <a:lnTo>
                  <a:pt x="54102" y="60198"/>
                </a:lnTo>
                <a:lnTo>
                  <a:pt x="25908" y="40386"/>
                </a:lnTo>
                <a:lnTo>
                  <a:pt x="25908" y="71475"/>
                </a:lnTo>
                <a:lnTo>
                  <a:pt x="27432" y="72390"/>
                </a:lnTo>
                <a:lnTo>
                  <a:pt x="38862" y="76962"/>
                </a:lnTo>
                <a:lnTo>
                  <a:pt x="43434" y="78486"/>
                </a:lnTo>
                <a:lnTo>
                  <a:pt x="46482" y="80010"/>
                </a:lnTo>
                <a:lnTo>
                  <a:pt x="54102" y="83058"/>
                </a:lnTo>
                <a:lnTo>
                  <a:pt x="57150" y="85344"/>
                </a:lnTo>
                <a:lnTo>
                  <a:pt x="60198" y="86868"/>
                </a:lnTo>
                <a:lnTo>
                  <a:pt x="62484" y="89154"/>
                </a:lnTo>
                <a:lnTo>
                  <a:pt x="64008" y="91440"/>
                </a:lnTo>
                <a:lnTo>
                  <a:pt x="66294" y="94488"/>
                </a:lnTo>
                <a:lnTo>
                  <a:pt x="67056" y="96774"/>
                </a:lnTo>
                <a:lnTo>
                  <a:pt x="67056" y="134547"/>
                </a:lnTo>
                <a:lnTo>
                  <a:pt x="71628" y="132588"/>
                </a:lnTo>
                <a:lnTo>
                  <a:pt x="76200" y="128778"/>
                </a:lnTo>
                <a:lnTo>
                  <a:pt x="80772" y="125730"/>
                </a:lnTo>
                <a:lnTo>
                  <a:pt x="83820" y="121158"/>
                </a:lnTo>
                <a:lnTo>
                  <a:pt x="86106" y="116586"/>
                </a:lnTo>
                <a:lnTo>
                  <a:pt x="89154" y="111252"/>
                </a:lnTo>
                <a:lnTo>
                  <a:pt x="89916" y="105156"/>
                </a:lnTo>
                <a:close/>
              </a:path>
              <a:path w="90170" h="139700">
                <a:moveTo>
                  <a:pt x="83820" y="20574"/>
                </a:moveTo>
                <a:lnTo>
                  <a:pt x="83820" y="17526"/>
                </a:lnTo>
                <a:lnTo>
                  <a:pt x="83058" y="16002"/>
                </a:lnTo>
                <a:lnTo>
                  <a:pt x="83058" y="22098"/>
                </a:lnTo>
                <a:lnTo>
                  <a:pt x="83820" y="205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6748144" y="2312670"/>
            <a:ext cx="51435" cy="249554"/>
          </a:xfrm>
          <a:custGeom>
            <a:avLst/>
            <a:gdLst/>
            <a:ahLst/>
            <a:cxnLst/>
            <a:rect l="l" t="t" r="r" b="b"/>
            <a:pathLst>
              <a:path w="51434" h="249555">
                <a:moveTo>
                  <a:pt x="51053" y="124205"/>
                </a:moveTo>
                <a:lnTo>
                  <a:pt x="46293" y="74668"/>
                </a:lnTo>
                <a:lnTo>
                  <a:pt x="35349" y="38059"/>
                </a:lnTo>
                <a:lnTo>
                  <a:pt x="20573" y="3047"/>
                </a:lnTo>
                <a:lnTo>
                  <a:pt x="20573" y="2285"/>
                </a:lnTo>
                <a:lnTo>
                  <a:pt x="19811" y="2285"/>
                </a:lnTo>
                <a:lnTo>
                  <a:pt x="19811" y="1523"/>
                </a:lnTo>
                <a:lnTo>
                  <a:pt x="18287" y="1523"/>
                </a:lnTo>
                <a:lnTo>
                  <a:pt x="17525" y="761"/>
                </a:lnTo>
                <a:lnTo>
                  <a:pt x="16001" y="761"/>
                </a:lnTo>
                <a:lnTo>
                  <a:pt x="14477" y="0"/>
                </a:lnTo>
                <a:lnTo>
                  <a:pt x="6095" y="0"/>
                </a:lnTo>
                <a:lnTo>
                  <a:pt x="4571" y="761"/>
                </a:lnTo>
                <a:lnTo>
                  <a:pt x="3047" y="761"/>
                </a:lnTo>
                <a:lnTo>
                  <a:pt x="2285" y="1523"/>
                </a:lnTo>
                <a:lnTo>
                  <a:pt x="1523" y="1523"/>
                </a:lnTo>
                <a:lnTo>
                  <a:pt x="0" y="3047"/>
                </a:lnTo>
                <a:lnTo>
                  <a:pt x="0" y="5333"/>
                </a:lnTo>
                <a:lnTo>
                  <a:pt x="975" y="6581"/>
                </a:lnTo>
                <a:lnTo>
                  <a:pt x="5775" y="17973"/>
                </a:lnTo>
                <a:lnTo>
                  <a:pt x="21196" y="66792"/>
                </a:lnTo>
                <a:lnTo>
                  <a:pt x="26465" y="115772"/>
                </a:lnTo>
                <a:lnTo>
                  <a:pt x="26617" y="233409"/>
                </a:lnTo>
                <a:lnTo>
                  <a:pt x="29574" y="226544"/>
                </a:lnTo>
                <a:lnTo>
                  <a:pt x="46015" y="176549"/>
                </a:lnTo>
                <a:lnTo>
                  <a:pt x="50959" y="136891"/>
                </a:lnTo>
                <a:lnTo>
                  <a:pt x="51053" y="124205"/>
                </a:lnTo>
                <a:close/>
              </a:path>
              <a:path w="51434" h="249555">
                <a:moveTo>
                  <a:pt x="26617" y="233409"/>
                </a:moveTo>
                <a:lnTo>
                  <a:pt x="26617" y="130344"/>
                </a:lnTo>
                <a:lnTo>
                  <a:pt x="26214" y="141350"/>
                </a:lnTo>
                <a:lnTo>
                  <a:pt x="25297" y="152968"/>
                </a:lnTo>
                <a:lnTo>
                  <a:pt x="18047" y="194447"/>
                </a:lnTo>
                <a:lnTo>
                  <a:pt x="761" y="242315"/>
                </a:lnTo>
                <a:lnTo>
                  <a:pt x="0" y="243839"/>
                </a:lnTo>
                <a:lnTo>
                  <a:pt x="0" y="246887"/>
                </a:lnTo>
                <a:lnTo>
                  <a:pt x="761" y="247649"/>
                </a:lnTo>
                <a:lnTo>
                  <a:pt x="1523" y="247649"/>
                </a:lnTo>
                <a:lnTo>
                  <a:pt x="2285" y="248411"/>
                </a:lnTo>
                <a:lnTo>
                  <a:pt x="5333" y="248411"/>
                </a:lnTo>
                <a:lnTo>
                  <a:pt x="6857" y="249173"/>
                </a:lnTo>
                <a:lnTo>
                  <a:pt x="12953" y="249173"/>
                </a:lnTo>
                <a:lnTo>
                  <a:pt x="13715" y="248411"/>
                </a:lnTo>
                <a:lnTo>
                  <a:pt x="16763" y="248411"/>
                </a:lnTo>
                <a:lnTo>
                  <a:pt x="18047" y="247770"/>
                </a:lnTo>
                <a:lnTo>
                  <a:pt x="19049" y="247649"/>
                </a:lnTo>
                <a:lnTo>
                  <a:pt x="19049" y="246887"/>
                </a:lnTo>
                <a:lnTo>
                  <a:pt x="19811" y="246887"/>
                </a:lnTo>
                <a:lnTo>
                  <a:pt x="24686" y="237892"/>
                </a:lnTo>
                <a:lnTo>
                  <a:pt x="26617" y="23340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823595" y="2481072"/>
            <a:ext cx="46990" cy="72390"/>
          </a:xfrm>
          <a:custGeom>
            <a:avLst/>
            <a:gdLst/>
            <a:ahLst/>
            <a:cxnLst/>
            <a:rect l="l" t="t" r="r" b="b"/>
            <a:pathLst>
              <a:path w="46990" h="72389">
                <a:moveTo>
                  <a:pt x="45719" y="22097"/>
                </a:moveTo>
                <a:lnTo>
                  <a:pt x="45719" y="5333"/>
                </a:lnTo>
                <a:lnTo>
                  <a:pt x="44957" y="3809"/>
                </a:lnTo>
                <a:lnTo>
                  <a:pt x="43433" y="2285"/>
                </a:lnTo>
                <a:lnTo>
                  <a:pt x="40385" y="761"/>
                </a:lnTo>
                <a:lnTo>
                  <a:pt x="37337" y="761"/>
                </a:lnTo>
                <a:lnTo>
                  <a:pt x="35051" y="0"/>
                </a:lnTo>
                <a:lnTo>
                  <a:pt x="30479" y="0"/>
                </a:lnTo>
                <a:lnTo>
                  <a:pt x="28193" y="761"/>
                </a:lnTo>
                <a:lnTo>
                  <a:pt x="25145" y="761"/>
                </a:lnTo>
                <a:lnTo>
                  <a:pt x="22097" y="2285"/>
                </a:lnTo>
                <a:lnTo>
                  <a:pt x="20573" y="3809"/>
                </a:lnTo>
                <a:lnTo>
                  <a:pt x="19049" y="6857"/>
                </a:lnTo>
                <a:lnTo>
                  <a:pt x="19049" y="29717"/>
                </a:lnTo>
                <a:lnTo>
                  <a:pt x="761" y="68579"/>
                </a:lnTo>
                <a:lnTo>
                  <a:pt x="0" y="69341"/>
                </a:lnTo>
                <a:lnTo>
                  <a:pt x="0" y="71627"/>
                </a:lnTo>
                <a:lnTo>
                  <a:pt x="761" y="71627"/>
                </a:lnTo>
                <a:lnTo>
                  <a:pt x="1523" y="72389"/>
                </a:lnTo>
                <a:lnTo>
                  <a:pt x="13715" y="72389"/>
                </a:lnTo>
                <a:lnTo>
                  <a:pt x="14477" y="71627"/>
                </a:lnTo>
                <a:lnTo>
                  <a:pt x="15239" y="71627"/>
                </a:lnTo>
                <a:lnTo>
                  <a:pt x="16763" y="70103"/>
                </a:lnTo>
                <a:lnTo>
                  <a:pt x="17525" y="70103"/>
                </a:lnTo>
                <a:lnTo>
                  <a:pt x="18287" y="69341"/>
                </a:lnTo>
                <a:lnTo>
                  <a:pt x="18287" y="68579"/>
                </a:lnTo>
                <a:lnTo>
                  <a:pt x="38099" y="39623"/>
                </a:lnTo>
                <a:lnTo>
                  <a:pt x="39623" y="37337"/>
                </a:lnTo>
                <a:lnTo>
                  <a:pt x="40385" y="35051"/>
                </a:lnTo>
                <a:lnTo>
                  <a:pt x="41909" y="32765"/>
                </a:lnTo>
                <a:lnTo>
                  <a:pt x="42671" y="31241"/>
                </a:lnTo>
                <a:lnTo>
                  <a:pt x="45719" y="22097"/>
                </a:lnTo>
                <a:close/>
              </a:path>
              <a:path w="46990" h="72389">
                <a:moveTo>
                  <a:pt x="46481" y="17525"/>
                </a:moveTo>
                <a:lnTo>
                  <a:pt x="46481" y="9143"/>
                </a:lnTo>
                <a:lnTo>
                  <a:pt x="45719" y="6857"/>
                </a:lnTo>
                <a:lnTo>
                  <a:pt x="45719" y="19811"/>
                </a:lnTo>
                <a:lnTo>
                  <a:pt x="46481" y="175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406281" y="2684526"/>
            <a:ext cx="95250" cy="184150"/>
          </a:xfrm>
          <a:custGeom>
            <a:avLst/>
            <a:gdLst/>
            <a:ahLst/>
            <a:cxnLst/>
            <a:rect l="l" t="t" r="r" b="b"/>
            <a:pathLst>
              <a:path w="95250" h="184150">
                <a:moveTo>
                  <a:pt x="94488" y="179832"/>
                </a:moveTo>
                <a:lnTo>
                  <a:pt x="94488" y="166116"/>
                </a:lnTo>
                <a:lnTo>
                  <a:pt x="92964" y="164592"/>
                </a:lnTo>
                <a:lnTo>
                  <a:pt x="92964" y="163830"/>
                </a:lnTo>
                <a:lnTo>
                  <a:pt x="92202" y="163068"/>
                </a:lnTo>
                <a:lnTo>
                  <a:pt x="91440" y="163068"/>
                </a:lnTo>
                <a:lnTo>
                  <a:pt x="90678" y="162306"/>
                </a:lnTo>
                <a:lnTo>
                  <a:pt x="24384" y="162306"/>
                </a:lnTo>
                <a:lnTo>
                  <a:pt x="24383" y="3048"/>
                </a:lnTo>
                <a:lnTo>
                  <a:pt x="23621" y="3048"/>
                </a:lnTo>
                <a:lnTo>
                  <a:pt x="23621" y="2286"/>
                </a:lnTo>
                <a:lnTo>
                  <a:pt x="22859" y="1524"/>
                </a:lnTo>
                <a:lnTo>
                  <a:pt x="22097" y="1524"/>
                </a:lnTo>
                <a:lnTo>
                  <a:pt x="21335" y="762"/>
                </a:lnTo>
                <a:lnTo>
                  <a:pt x="18287" y="762"/>
                </a:lnTo>
                <a:lnTo>
                  <a:pt x="16763" y="0"/>
                </a:lnTo>
                <a:lnTo>
                  <a:pt x="8381" y="0"/>
                </a:lnTo>
                <a:lnTo>
                  <a:pt x="6857" y="762"/>
                </a:lnTo>
                <a:lnTo>
                  <a:pt x="3809" y="762"/>
                </a:lnTo>
                <a:lnTo>
                  <a:pt x="3047" y="1524"/>
                </a:lnTo>
                <a:lnTo>
                  <a:pt x="1523" y="1524"/>
                </a:lnTo>
                <a:lnTo>
                  <a:pt x="1523" y="2286"/>
                </a:lnTo>
                <a:lnTo>
                  <a:pt x="0" y="3810"/>
                </a:lnTo>
                <a:lnTo>
                  <a:pt x="0" y="177546"/>
                </a:lnTo>
                <a:lnTo>
                  <a:pt x="6858" y="183642"/>
                </a:lnTo>
                <a:lnTo>
                  <a:pt x="91440" y="183642"/>
                </a:lnTo>
                <a:lnTo>
                  <a:pt x="92964" y="182118"/>
                </a:lnTo>
                <a:lnTo>
                  <a:pt x="93726" y="180594"/>
                </a:lnTo>
                <a:lnTo>
                  <a:pt x="94488" y="179832"/>
                </a:lnTo>
                <a:close/>
              </a:path>
              <a:path w="95250" h="184150">
                <a:moveTo>
                  <a:pt x="95250" y="174498"/>
                </a:moveTo>
                <a:lnTo>
                  <a:pt x="95250" y="171450"/>
                </a:lnTo>
                <a:lnTo>
                  <a:pt x="94488" y="169164"/>
                </a:lnTo>
                <a:lnTo>
                  <a:pt x="94488" y="176784"/>
                </a:lnTo>
                <a:lnTo>
                  <a:pt x="95250" y="17449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516865" y="2731495"/>
            <a:ext cx="127000" cy="139065"/>
          </a:xfrm>
          <a:custGeom>
            <a:avLst/>
            <a:gdLst/>
            <a:ahLst/>
            <a:cxnLst/>
            <a:rect l="l" t="t" r="r" b="b"/>
            <a:pathLst>
              <a:path w="127000" h="139064">
                <a:moveTo>
                  <a:pt x="126398" y="68092"/>
                </a:moveTo>
                <a:lnTo>
                  <a:pt x="116751" y="25817"/>
                </a:lnTo>
                <a:lnTo>
                  <a:pt x="84576" y="1926"/>
                </a:lnTo>
                <a:lnTo>
                  <a:pt x="56294" y="0"/>
                </a:lnTo>
                <a:lnTo>
                  <a:pt x="44754" y="2272"/>
                </a:lnTo>
                <a:lnTo>
                  <a:pt x="12289" y="24345"/>
                </a:lnTo>
                <a:lnTo>
                  <a:pt x="313" y="61118"/>
                </a:lnTo>
                <a:lnTo>
                  <a:pt x="0" y="76570"/>
                </a:lnTo>
                <a:lnTo>
                  <a:pt x="1149" y="89043"/>
                </a:lnTo>
                <a:lnTo>
                  <a:pt x="4288" y="101308"/>
                </a:lnTo>
                <a:lnTo>
                  <a:pt x="9068" y="112424"/>
                </a:lnTo>
                <a:lnTo>
                  <a:pt x="17193" y="123397"/>
                </a:lnTo>
                <a:lnTo>
                  <a:pt x="24290" y="128623"/>
                </a:lnTo>
                <a:lnTo>
                  <a:pt x="24290" y="61996"/>
                </a:lnTo>
                <a:lnTo>
                  <a:pt x="25052" y="55138"/>
                </a:lnTo>
                <a:lnTo>
                  <a:pt x="50960" y="20848"/>
                </a:lnTo>
                <a:lnTo>
                  <a:pt x="56294" y="19324"/>
                </a:lnTo>
                <a:lnTo>
                  <a:pt x="70772" y="19324"/>
                </a:lnTo>
                <a:lnTo>
                  <a:pt x="93632" y="34564"/>
                </a:lnTo>
                <a:lnTo>
                  <a:pt x="96680" y="39136"/>
                </a:lnTo>
                <a:lnTo>
                  <a:pt x="98966" y="44470"/>
                </a:lnTo>
                <a:lnTo>
                  <a:pt x="99728" y="50566"/>
                </a:lnTo>
                <a:lnTo>
                  <a:pt x="101252" y="56662"/>
                </a:lnTo>
                <a:lnTo>
                  <a:pt x="102014" y="62758"/>
                </a:lnTo>
                <a:lnTo>
                  <a:pt x="102014" y="126758"/>
                </a:lnTo>
                <a:lnTo>
                  <a:pt x="102476" y="126480"/>
                </a:lnTo>
                <a:lnTo>
                  <a:pt x="112224" y="116918"/>
                </a:lnTo>
                <a:lnTo>
                  <a:pt x="118195" y="107001"/>
                </a:lnTo>
                <a:lnTo>
                  <a:pt x="123441" y="93470"/>
                </a:lnTo>
                <a:lnTo>
                  <a:pt x="125596" y="81269"/>
                </a:lnTo>
                <a:lnTo>
                  <a:pt x="126398" y="68092"/>
                </a:lnTo>
                <a:close/>
              </a:path>
              <a:path w="127000" h="139064">
                <a:moveTo>
                  <a:pt x="102014" y="126758"/>
                </a:moveTo>
                <a:lnTo>
                  <a:pt x="102014" y="77236"/>
                </a:lnTo>
                <a:lnTo>
                  <a:pt x="101252" y="84094"/>
                </a:lnTo>
                <a:lnTo>
                  <a:pt x="98204" y="96286"/>
                </a:lnTo>
                <a:lnTo>
                  <a:pt x="95918" y="101620"/>
                </a:lnTo>
                <a:lnTo>
                  <a:pt x="92870" y="105430"/>
                </a:lnTo>
                <a:lnTo>
                  <a:pt x="89822" y="110002"/>
                </a:lnTo>
                <a:lnTo>
                  <a:pt x="85250" y="113812"/>
                </a:lnTo>
                <a:lnTo>
                  <a:pt x="80678" y="116098"/>
                </a:lnTo>
                <a:lnTo>
                  <a:pt x="75344" y="118384"/>
                </a:lnTo>
                <a:lnTo>
                  <a:pt x="69248" y="119908"/>
                </a:lnTo>
                <a:lnTo>
                  <a:pt x="55532" y="119908"/>
                </a:lnTo>
                <a:lnTo>
                  <a:pt x="49436" y="118384"/>
                </a:lnTo>
                <a:lnTo>
                  <a:pt x="44102" y="115336"/>
                </a:lnTo>
                <a:lnTo>
                  <a:pt x="39530" y="113050"/>
                </a:lnTo>
                <a:lnTo>
                  <a:pt x="24290" y="82570"/>
                </a:lnTo>
                <a:lnTo>
                  <a:pt x="24290" y="128623"/>
                </a:lnTo>
                <a:lnTo>
                  <a:pt x="26049" y="129918"/>
                </a:lnTo>
                <a:lnTo>
                  <a:pt x="40060" y="136324"/>
                </a:lnTo>
                <a:lnTo>
                  <a:pt x="51512" y="138261"/>
                </a:lnTo>
                <a:lnTo>
                  <a:pt x="67340" y="138795"/>
                </a:lnTo>
                <a:lnTo>
                  <a:pt x="79578" y="137017"/>
                </a:lnTo>
                <a:lnTo>
                  <a:pt x="92075" y="132734"/>
                </a:lnTo>
                <a:lnTo>
                  <a:pt x="102014" y="12675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2676791" y="2733294"/>
            <a:ext cx="109855" cy="137160"/>
          </a:xfrm>
          <a:custGeom>
            <a:avLst/>
            <a:gdLst/>
            <a:ahLst/>
            <a:cxnLst/>
            <a:rect l="l" t="t" r="r" b="b"/>
            <a:pathLst>
              <a:path w="109855" h="137160">
                <a:moveTo>
                  <a:pt x="108965" y="133349"/>
                </a:moveTo>
                <a:lnTo>
                  <a:pt x="108965" y="2285"/>
                </a:lnTo>
                <a:lnTo>
                  <a:pt x="108203" y="2285"/>
                </a:lnTo>
                <a:lnTo>
                  <a:pt x="106679" y="761"/>
                </a:lnTo>
                <a:lnTo>
                  <a:pt x="105917" y="761"/>
                </a:lnTo>
                <a:lnTo>
                  <a:pt x="105155" y="0"/>
                </a:lnTo>
                <a:lnTo>
                  <a:pt x="90677" y="0"/>
                </a:lnTo>
                <a:lnTo>
                  <a:pt x="89153" y="761"/>
                </a:lnTo>
                <a:lnTo>
                  <a:pt x="88391" y="761"/>
                </a:lnTo>
                <a:lnTo>
                  <a:pt x="86105" y="3047"/>
                </a:lnTo>
                <a:lnTo>
                  <a:pt x="85738" y="93412"/>
                </a:lnTo>
                <a:lnTo>
                  <a:pt x="55625" y="117347"/>
                </a:lnTo>
                <a:lnTo>
                  <a:pt x="45719" y="117347"/>
                </a:lnTo>
                <a:lnTo>
                  <a:pt x="25145" y="96011"/>
                </a:lnTo>
                <a:lnTo>
                  <a:pt x="23621" y="91439"/>
                </a:lnTo>
                <a:lnTo>
                  <a:pt x="23621" y="3809"/>
                </a:lnTo>
                <a:lnTo>
                  <a:pt x="22859" y="3047"/>
                </a:lnTo>
                <a:lnTo>
                  <a:pt x="22859" y="2285"/>
                </a:lnTo>
                <a:lnTo>
                  <a:pt x="22097" y="2285"/>
                </a:lnTo>
                <a:lnTo>
                  <a:pt x="22097" y="1523"/>
                </a:lnTo>
                <a:lnTo>
                  <a:pt x="20573" y="761"/>
                </a:lnTo>
                <a:lnTo>
                  <a:pt x="19811" y="761"/>
                </a:lnTo>
                <a:lnTo>
                  <a:pt x="19049" y="0"/>
                </a:lnTo>
                <a:lnTo>
                  <a:pt x="4571" y="0"/>
                </a:lnTo>
                <a:lnTo>
                  <a:pt x="3047" y="761"/>
                </a:lnTo>
                <a:lnTo>
                  <a:pt x="2285" y="761"/>
                </a:lnTo>
                <a:lnTo>
                  <a:pt x="0" y="3047"/>
                </a:lnTo>
                <a:lnTo>
                  <a:pt x="0" y="90677"/>
                </a:lnTo>
                <a:lnTo>
                  <a:pt x="761" y="98297"/>
                </a:lnTo>
                <a:lnTo>
                  <a:pt x="24383" y="133349"/>
                </a:lnTo>
                <a:lnTo>
                  <a:pt x="29717" y="136397"/>
                </a:lnTo>
                <a:lnTo>
                  <a:pt x="36575" y="137159"/>
                </a:lnTo>
                <a:lnTo>
                  <a:pt x="52577" y="137159"/>
                </a:lnTo>
                <a:lnTo>
                  <a:pt x="59435" y="135635"/>
                </a:lnTo>
                <a:lnTo>
                  <a:pt x="68704" y="130880"/>
                </a:lnTo>
                <a:lnTo>
                  <a:pt x="78286" y="124079"/>
                </a:lnTo>
                <a:lnTo>
                  <a:pt x="88391" y="114299"/>
                </a:lnTo>
                <a:lnTo>
                  <a:pt x="88391" y="133349"/>
                </a:lnTo>
                <a:lnTo>
                  <a:pt x="89153" y="133349"/>
                </a:lnTo>
                <a:lnTo>
                  <a:pt x="89153" y="134111"/>
                </a:lnTo>
                <a:lnTo>
                  <a:pt x="90677" y="134873"/>
                </a:lnTo>
                <a:lnTo>
                  <a:pt x="92201" y="134873"/>
                </a:lnTo>
                <a:lnTo>
                  <a:pt x="93725" y="135635"/>
                </a:lnTo>
                <a:lnTo>
                  <a:pt x="103631" y="135635"/>
                </a:lnTo>
                <a:lnTo>
                  <a:pt x="105155" y="134873"/>
                </a:lnTo>
                <a:lnTo>
                  <a:pt x="107441" y="134873"/>
                </a:lnTo>
                <a:lnTo>
                  <a:pt x="108965" y="133349"/>
                </a:lnTo>
                <a:close/>
              </a:path>
              <a:path w="109855" h="137160">
                <a:moveTo>
                  <a:pt x="109727" y="131825"/>
                </a:moveTo>
                <a:lnTo>
                  <a:pt x="109727" y="3809"/>
                </a:lnTo>
                <a:lnTo>
                  <a:pt x="108965" y="3047"/>
                </a:lnTo>
                <a:lnTo>
                  <a:pt x="108965" y="132587"/>
                </a:lnTo>
                <a:lnTo>
                  <a:pt x="109727" y="1318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2826905" y="2680716"/>
            <a:ext cx="26034" cy="188595"/>
          </a:xfrm>
          <a:custGeom>
            <a:avLst/>
            <a:gdLst/>
            <a:ahLst/>
            <a:cxnLst/>
            <a:rect l="l" t="t" r="r" b="b"/>
            <a:pathLst>
              <a:path w="26035" h="188594">
                <a:moveTo>
                  <a:pt x="25907" y="185165"/>
                </a:moveTo>
                <a:lnTo>
                  <a:pt x="25907" y="55625"/>
                </a:lnTo>
                <a:lnTo>
                  <a:pt x="23621" y="53339"/>
                </a:lnTo>
                <a:lnTo>
                  <a:pt x="21335" y="53339"/>
                </a:lnTo>
                <a:lnTo>
                  <a:pt x="19811" y="52577"/>
                </a:lnTo>
                <a:lnTo>
                  <a:pt x="8381" y="52577"/>
                </a:lnTo>
                <a:lnTo>
                  <a:pt x="6857" y="53339"/>
                </a:lnTo>
                <a:lnTo>
                  <a:pt x="5333" y="53339"/>
                </a:lnTo>
                <a:lnTo>
                  <a:pt x="3809" y="54863"/>
                </a:lnTo>
                <a:lnTo>
                  <a:pt x="3047" y="54863"/>
                </a:lnTo>
                <a:lnTo>
                  <a:pt x="3047" y="185927"/>
                </a:lnTo>
                <a:lnTo>
                  <a:pt x="3809" y="185927"/>
                </a:lnTo>
                <a:lnTo>
                  <a:pt x="5333" y="187451"/>
                </a:lnTo>
                <a:lnTo>
                  <a:pt x="6857" y="187451"/>
                </a:lnTo>
                <a:lnTo>
                  <a:pt x="8381" y="188213"/>
                </a:lnTo>
                <a:lnTo>
                  <a:pt x="19811" y="188213"/>
                </a:lnTo>
                <a:lnTo>
                  <a:pt x="21335" y="187451"/>
                </a:lnTo>
                <a:lnTo>
                  <a:pt x="23621" y="187451"/>
                </a:lnTo>
                <a:lnTo>
                  <a:pt x="25907" y="185165"/>
                </a:lnTo>
                <a:close/>
              </a:path>
              <a:path w="26035" h="188594">
                <a:moveTo>
                  <a:pt x="28955" y="19811"/>
                </a:moveTo>
                <a:lnTo>
                  <a:pt x="28955" y="8381"/>
                </a:lnTo>
                <a:lnTo>
                  <a:pt x="27431" y="5333"/>
                </a:lnTo>
                <a:lnTo>
                  <a:pt x="25907" y="3047"/>
                </a:lnTo>
                <a:lnTo>
                  <a:pt x="23621" y="1523"/>
                </a:lnTo>
                <a:lnTo>
                  <a:pt x="19811" y="0"/>
                </a:lnTo>
                <a:lnTo>
                  <a:pt x="9143" y="0"/>
                </a:lnTo>
                <a:lnTo>
                  <a:pt x="5333" y="1523"/>
                </a:lnTo>
                <a:lnTo>
                  <a:pt x="3047" y="3047"/>
                </a:lnTo>
                <a:lnTo>
                  <a:pt x="761" y="5333"/>
                </a:lnTo>
                <a:lnTo>
                  <a:pt x="0" y="9143"/>
                </a:lnTo>
                <a:lnTo>
                  <a:pt x="0" y="19811"/>
                </a:lnTo>
                <a:lnTo>
                  <a:pt x="761" y="23621"/>
                </a:lnTo>
                <a:lnTo>
                  <a:pt x="3047" y="25145"/>
                </a:lnTo>
                <a:lnTo>
                  <a:pt x="5333" y="27431"/>
                </a:lnTo>
                <a:lnTo>
                  <a:pt x="8381" y="28193"/>
                </a:lnTo>
                <a:lnTo>
                  <a:pt x="19811" y="28193"/>
                </a:lnTo>
                <a:lnTo>
                  <a:pt x="23621" y="27431"/>
                </a:lnTo>
                <a:lnTo>
                  <a:pt x="25907" y="25145"/>
                </a:lnTo>
                <a:lnTo>
                  <a:pt x="27431" y="22859"/>
                </a:lnTo>
                <a:lnTo>
                  <a:pt x="28955" y="198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2886341" y="2731007"/>
            <a:ext cx="90170" cy="139700"/>
          </a:xfrm>
          <a:custGeom>
            <a:avLst/>
            <a:gdLst/>
            <a:ahLst/>
            <a:cxnLst/>
            <a:rect l="l" t="t" r="r" b="b"/>
            <a:pathLst>
              <a:path w="90169" h="139700">
                <a:moveTo>
                  <a:pt x="762" y="125730"/>
                </a:moveTo>
                <a:lnTo>
                  <a:pt x="762" y="112776"/>
                </a:lnTo>
                <a:lnTo>
                  <a:pt x="0" y="114300"/>
                </a:lnTo>
                <a:lnTo>
                  <a:pt x="0" y="124206"/>
                </a:lnTo>
                <a:lnTo>
                  <a:pt x="762" y="125730"/>
                </a:lnTo>
                <a:close/>
              </a:path>
              <a:path w="90169" h="139700">
                <a:moveTo>
                  <a:pt x="67056" y="135200"/>
                </a:moveTo>
                <a:lnTo>
                  <a:pt x="67056" y="104394"/>
                </a:lnTo>
                <a:lnTo>
                  <a:pt x="66294" y="107442"/>
                </a:lnTo>
                <a:lnTo>
                  <a:pt x="64770" y="109728"/>
                </a:lnTo>
                <a:lnTo>
                  <a:pt x="63246" y="112776"/>
                </a:lnTo>
                <a:lnTo>
                  <a:pt x="61722" y="114300"/>
                </a:lnTo>
                <a:lnTo>
                  <a:pt x="59436" y="115824"/>
                </a:lnTo>
                <a:lnTo>
                  <a:pt x="57150" y="118110"/>
                </a:lnTo>
                <a:lnTo>
                  <a:pt x="48006" y="120396"/>
                </a:lnTo>
                <a:lnTo>
                  <a:pt x="44196" y="121158"/>
                </a:lnTo>
                <a:lnTo>
                  <a:pt x="35052" y="121158"/>
                </a:lnTo>
                <a:lnTo>
                  <a:pt x="30480" y="120396"/>
                </a:lnTo>
                <a:lnTo>
                  <a:pt x="26670" y="118872"/>
                </a:lnTo>
                <a:lnTo>
                  <a:pt x="22098" y="118110"/>
                </a:lnTo>
                <a:lnTo>
                  <a:pt x="12954" y="113538"/>
                </a:lnTo>
                <a:lnTo>
                  <a:pt x="10668" y="112014"/>
                </a:lnTo>
                <a:lnTo>
                  <a:pt x="8382" y="111252"/>
                </a:lnTo>
                <a:lnTo>
                  <a:pt x="6096" y="109728"/>
                </a:lnTo>
                <a:lnTo>
                  <a:pt x="4572" y="108966"/>
                </a:lnTo>
                <a:lnTo>
                  <a:pt x="2286" y="108966"/>
                </a:lnTo>
                <a:lnTo>
                  <a:pt x="2286" y="109728"/>
                </a:lnTo>
                <a:lnTo>
                  <a:pt x="1524" y="109728"/>
                </a:lnTo>
                <a:lnTo>
                  <a:pt x="1524" y="110490"/>
                </a:lnTo>
                <a:lnTo>
                  <a:pt x="762" y="111252"/>
                </a:lnTo>
                <a:lnTo>
                  <a:pt x="762" y="127254"/>
                </a:lnTo>
                <a:lnTo>
                  <a:pt x="1524" y="128778"/>
                </a:lnTo>
                <a:lnTo>
                  <a:pt x="3048" y="129540"/>
                </a:lnTo>
                <a:lnTo>
                  <a:pt x="5334" y="131826"/>
                </a:lnTo>
                <a:lnTo>
                  <a:pt x="7620" y="132588"/>
                </a:lnTo>
                <a:lnTo>
                  <a:pt x="9906" y="134112"/>
                </a:lnTo>
                <a:lnTo>
                  <a:pt x="16002" y="135636"/>
                </a:lnTo>
                <a:lnTo>
                  <a:pt x="19050" y="137160"/>
                </a:lnTo>
                <a:lnTo>
                  <a:pt x="22860" y="137922"/>
                </a:lnTo>
                <a:lnTo>
                  <a:pt x="27432" y="138684"/>
                </a:lnTo>
                <a:lnTo>
                  <a:pt x="31242" y="139446"/>
                </a:lnTo>
                <a:lnTo>
                  <a:pt x="48006" y="139361"/>
                </a:lnTo>
                <a:lnTo>
                  <a:pt x="54102" y="138684"/>
                </a:lnTo>
                <a:lnTo>
                  <a:pt x="66294" y="135636"/>
                </a:lnTo>
                <a:lnTo>
                  <a:pt x="67056" y="135200"/>
                </a:lnTo>
                <a:close/>
              </a:path>
              <a:path w="90169" h="139700">
                <a:moveTo>
                  <a:pt x="82296" y="26670"/>
                </a:moveTo>
                <a:lnTo>
                  <a:pt x="82296" y="10668"/>
                </a:lnTo>
                <a:lnTo>
                  <a:pt x="79248" y="7620"/>
                </a:lnTo>
                <a:lnTo>
                  <a:pt x="77724" y="6858"/>
                </a:lnTo>
                <a:lnTo>
                  <a:pt x="75438" y="6096"/>
                </a:lnTo>
                <a:lnTo>
                  <a:pt x="73914" y="5334"/>
                </a:lnTo>
                <a:lnTo>
                  <a:pt x="71628" y="3810"/>
                </a:lnTo>
                <a:lnTo>
                  <a:pt x="59436" y="762"/>
                </a:lnTo>
                <a:lnTo>
                  <a:pt x="56388" y="762"/>
                </a:lnTo>
                <a:lnTo>
                  <a:pt x="52578" y="0"/>
                </a:lnTo>
                <a:lnTo>
                  <a:pt x="41910" y="0"/>
                </a:lnTo>
                <a:lnTo>
                  <a:pt x="35052" y="1524"/>
                </a:lnTo>
                <a:lnTo>
                  <a:pt x="6096" y="23622"/>
                </a:lnTo>
                <a:lnTo>
                  <a:pt x="3810" y="28194"/>
                </a:lnTo>
                <a:lnTo>
                  <a:pt x="3048" y="32766"/>
                </a:lnTo>
                <a:lnTo>
                  <a:pt x="3048" y="43434"/>
                </a:lnTo>
                <a:lnTo>
                  <a:pt x="3810" y="48768"/>
                </a:lnTo>
                <a:lnTo>
                  <a:pt x="6096" y="52578"/>
                </a:lnTo>
                <a:lnTo>
                  <a:pt x="7620" y="56388"/>
                </a:lnTo>
                <a:lnTo>
                  <a:pt x="9906" y="60198"/>
                </a:lnTo>
                <a:lnTo>
                  <a:pt x="12954" y="63246"/>
                </a:lnTo>
                <a:lnTo>
                  <a:pt x="16002" y="65532"/>
                </a:lnTo>
                <a:lnTo>
                  <a:pt x="19812" y="68580"/>
                </a:lnTo>
                <a:lnTo>
                  <a:pt x="23622" y="70104"/>
                </a:lnTo>
                <a:lnTo>
                  <a:pt x="25146" y="71018"/>
                </a:lnTo>
                <a:lnTo>
                  <a:pt x="25146" y="34290"/>
                </a:lnTo>
                <a:lnTo>
                  <a:pt x="31242" y="23622"/>
                </a:lnTo>
                <a:lnTo>
                  <a:pt x="32766" y="22098"/>
                </a:lnTo>
                <a:lnTo>
                  <a:pt x="35814" y="20574"/>
                </a:lnTo>
                <a:lnTo>
                  <a:pt x="44958" y="18288"/>
                </a:lnTo>
                <a:lnTo>
                  <a:pt x="53340" y="18288"/>
                </a:lnTo>
                <a:lnTo>
                  <a:pt x="60960" y="19812"/>
                </a:lnTo>
                <a:lnTo>
                  <a:pt x="64008" y="20574"/>
                </a:lnTo>
                <a:lnTo>
                  <a:pt x="67056" y="22098"/>
                </a:lnTo>
                <a:lnTo>
                  <a:pt x="70104" y="22860"/>
                </a:lnTo>
                <a:lnTo>
                  <a:pt x="72390" y="24384"/>
                </a:lnTo>
                <a:lnTo>
                  <a:pt x="74676" y="25146"/>
                </a:lnTo>
                <a:lnTo>
                  <a:pt x="76200" y="26670"/>
                </a:lnTo>
                <a:lnTo>
                  <a:pt x="77724" y="27432"/>
                </a:lnTo>
                <a:lnTo>
                  <a:pt x="78486" y="28194"/>
                </a:lnTo>
                <a:lnTo>
                  <a:pt x="80772" y="28194"/>
                </a:lnTo>
                <a:lnTo>
                  <a:pt x="82296" y="26670"/>
                </a:lnTo>
                <a:close/>
              </a:path>
              <a:path w="90169" h="139700">
                <a:moveTo>
                  <a:pt x="89916" y="105156"/>
                </a:moveTo>
                <a:lnTo>
                  <a:pt x="89916" y="93726"/>
                </a:lnTo>
                <a:lnTo>
                  <a:pt x="89154" y="89154"/>
                </a:lnTo>
                <a:lnTo>
                  <a:pt x="86868" y="84582"/>
                </a:lnTo>
                <a:lnTo>
                  <a:pt x="85344" y="80772"/>
                </a:lnTo>
                <a:lnTo>
                  <a:pt x="83058" y="77724"/>
                </a:lnTo>
                <a:lnTo>
                  <a:pt x="76962" y="71628"/>
                </a:lnTo>
                <a:lnTo>
                  <a:pt x="73152" y="69342"/>
                </a:lnTo>
                <a:lnTo>
                  <a:pt x="69342" y="67818"/>
                </a:lnTo>
                <a:lnTo>
                  <a:pt x="65532" y="65532"/>
                </a:lnTo>
                <a:lnTo>
                  <a:pt x="57912" y="62484"/>
                </a:lnTo>
                <a:lnTo>
                  <a:pt x="53340" y="60960"/>
                </a:lnTo>
                <a:lnTo>
                  <a:pt x="49530" y="58674"/>
                </a:lnTo>
                <a:lnTo>
                  <a:pt x="45720" y="57912"/>
                </a:lnTo>
                <a:lnTo>
                  <a:pt x="41910" y="56388"/>
                </a:lnTo>
                <a:lnTo>
                  <a:pt x="38862" y="54102"/>
                </a:lnTo>
                <a:lnTo>
                  <a:pt x="35814" y="52578"/>
                </a:lnTo>
                <a:lnTo>
                  <a:pt x="32766" y="50292"/>
                </a:lnTo>
                <a:lnTo>
                  <a:pt x="29718" y="48768"/>
                </a:lnTo>
                <a:lnTo>
                  <a:pt x="28194" y="45720"/>
                </a:lnTo>
                <a:lnTo>
                  <a:pt x="25908" y="43434"/>
                </a:lnTo>
                <a:lnTo>
                  <a:pt x="25146" y="40386"/>
                </a:lnTo>
                <a:lnTo>
                  <a:pt x="25146" y="71018"/>
                </a:lnTo>
                <a:lnTo>
                  <a:pt x="27432" y="72390"/>
                </a:lnTo>
                <a:lnTo>
                  <a:pt x="50292" y="81534"/>
                </a:lnTo>
                <a:lnTo>
                  <a:pt x="54102" y="83820"/>
                </a:lnTo>
                <a:lnTo>
                  <a:pt x="67056" y="97536"/>
                </a:lnTo>
                <a:lnTo>
                  <a:pt x="67056" y="135200"/>
                </a:lnTo>
                <a:lnTo>
                  <a:pt x="71628" y="132588"/>
                </a:lnTo>
                <a:lnTo>
                  <a:pt x="88392" y="111252"/>
                </a:lnTo>
                <a:lnTo>
                  <a:pt x="89916" y="105156"/>
                </a:lnTo>
                <a:close/>
              </a:path>
              <a:path w="90169" h="139700">
                <a:moveTo>
                  <a:pt x="83058" y="25146"/>
                </a:moveTo>
                <a:lnTo>
                  <a:pt x="83058" y="12954"/>
                </a:lnTo>
                <a:lnTo>
                  <a:pt x="82296" y="12192"/>
                </a:lnTo>
                <a:lnTo>
                  <a:pt x="82296" y="25908"/>
                </a:lnTo>
                <a:lnTo>
                  <a:pt x="83058" y="25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065157" y="2668270"/>
            <a:ext cx="927862" cy="20853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069981" y="2667761"/>
            <a:ext cx="52069" cy="249554"/>
          </a:xfrm>
          <a:custGeom>
            <a:avLst/>
            <a:gdLst/>
            <a:ahLst/>
            <a:cxnLst/>
            <a:rect l="l" t="t" r="r" b="b"/>
            <a:pathLst>
              <a:path w="52070" h="249555">
                <a:moveTo>
                  <a:pt x="51562" y="5334"/>
                </a:moveTo>
                <a:lnTo>
                  <a:pt x="51562" y="3048"/>
                </a:lnTo>
                <a:lnTo>
                  <a:pt x="50038" y="1524"/>
                </a:lnTo>
                <a:lnTo>
                  <a:pt x="49276" y="1524"/>
                </a:lnTo>
                <a:lnTo>
                  <a:pt x="48514" y="762"/>
                </a:lnTo>
                <a:lnTo>
                  <a:pt x="46990" y="762"/>
                </a:lnTo>
                <a:lnTo>
                  <a:pt x="45488" y="11"/>
                </a:lnTo>
                <a:lnTo>
                  <a:pt x="37846" y="0"/>
                </a:lnTo>
                <a:lnTo>
                  <a:pt x="36322" y="762"/>
                </a:lnTo>
                <a:lnTo>
                  <a:pt x="33274" y="762"/>
                </a:lnTo>
                <a:lnTo>
                  <a:pt x="31750" y="2286"/>
                </a:lnTo>
                <a:lnTo>
                  <a:pt x="30988" y="2286"/>
                </a:lnTo>
                <a:lnTo>
                  <a:pt x="27768" y="9942"/>
                </a:lnTo>
                <a:lnTo>
                  <a:pt x="22573" y="21212"/>
                </a:lnTo>
                <a:lnTo>
                  <a:pt x="6386" y="70230"/>
                </a:lnTo>
                <a:lnTo>
                  <a:pt x="41" y="118660"/>
                </a:lnTo>
                <a:lnTo>
                  <a:pt x="0" y="134890"/>
                </a:lnTo>
                <a:lnTo>
                  <a:pt x="912" y="147091"/>
                </a:lnTo>
                <a:lnTo>
                  <a:pt x="7482" y="187097"/>
                </a:lnTo>
                <a:lnTo>
                  <a:pt x="19739" y="223244"/>
                </a:lnTo>
                <a:lnTo>
                  <a:pt x="24206" y="232888"/>
                </a:lnTo>
                <a:lnTo>
                  <a:pt x="24206" y="117999"/>
                </a:lnTo>
                <a:lnTo>
                  <a:pt x="24735" y="107004"/>
                </a:lnTo>
                <a:lnTo>
                  <a:pt x="30116" y="69172"/>
                </a:lnTo>
                <a:lnTo>
                  <a:pt x="40882" y="29866"/>
                </a:lnTo>
                <a:lnTo>
                  <a:pt x="50800" y="6096"/>
                </a:lnTo>
                <a:lnTo>
                  <a:pt x="51562" y="5334"/>
                </a:lnTo>
                <a:close/>
              </a:path>
              <a:path w="52070" h="249555">
                <a:moveTo>
                  <a:pt x="51562" y="246126"/>
                </a:moveTo>
                <a:lnTo>
                  <a:pt x="51562" y="244602"/>
                </a:lnTo>
                <a:lnTo>
                  <a:pt x="50800" y="243840"/>
                </a:lnTo>
                <a:lnTo>
                  <a:pt x="50535" y="241713"/>
                </a:lnTo>
                <a:lnTo>
                  <a:pt x="33627" y="194578"/>
                </a:lnTo>
                <a:lnTo>
                  <a:pt x="25141" y="145588"/>
                </a:lnTo>
                <a:lnTo>
                  <a:pt x="24206" y="117999"/>
                </a:lnTo>
                <a:lnTo>
                  <a:pt x="24206" y="232888"/>
                </a:lnTo>
                <a:lnTo>
                  <a:pt x="25004" y="234610"/>
                </a:lnTo>
                <a:lnTo>
                  <a:pt x="30988" y="246126"/>
                </a:lnTo>
                <a:lnTo>
                  <a:pt x="31750" y="246888"/>
                </a:lnTo>
                <a:lnTo>
                  <a:pt x="31750" y="247650"/>
                </a:lnTo>
                <a:lnTo>
                  <a:pt x="33274" y="247650"/>
                </a:lnTo>
                <a:lnTo>
                  <a:pt x="34036" y="248412"/>
                </a:lnTo>
                <a:lnTo>
                  <a:pt x="36322" y="248412"/>
                </a:lnTo>
                <a:lnTo>
                  <a:pt x="37846" y="249174"/>
                </a:lnTo>
                <a:lnTo>
                  <a:pt x="46228" y="249174"/>
                </a:lnTo>
                <a:lnTo>
                  <a:pt x="47752" y="248412"/>
                </a:lnTo>
                <a:lnTo>
                  <a:pt x="48514" y="248412"/>
                </a:lnTo>
                <a:lnTo>
                  <a:pt x="50038" y="247650"/>
                </a:lnTo>
                <a:lnTo>
                  <a:pt x="50800" y="247650"/>
                </a:lnTo>
                <a:lnTo>
                  <a:pt x="50800" y="246888"/>
                </a:lnTo>
                <a:lnTo>
                  <a:pt x="51562" y="2461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163453" y="2719577"/>
            <a:ext cx="106680" cy="148590"/>
          </a:xfrm>
          <a:custGeom>
            <a:avLst/>
            <a:gdLst/>
            <a:ahLst/>
            <a:cxnLst/>
            <a:rect l="l" t="t" r="r" b="b"/>
            <a:pathLst>
              <a:path w="106679" h="148589">
                <a:moveTo>
                  <a:pt x="761" y="9144"/>
                </a:moveTo>
                <a:lnTo>
                  <a:pt x="761" y="0"/>
                </a:lnTo>
                <a:lnTo>
                  <a:pt x="0" y="762"/>
                </a:lnTo>
                <a:lnTo>
                  <a:pt x="0" y="7620"/>
                </a:lnTo>
                <a:lnTo>
                  <a:pt x="761" y="9144"/>
                </a:lnTo>
                <a:close/>
              </a:path>
              <a:path w="106679" h="148589">
                <a:moveTo>
                  <a:pt x="105155" y="146304"/>
                </a:moveTo>
                <a:lnTo>
                  <a:pt x="105155" y="131826"/>
                </a:lnTo>
                <a:lnTo>
                  <a:pt x="104393" y="131064"/>
                </a:lnTo>
                <a:lnTo>
                  <a:pt x="104393" y="130302"/>
                </a:lnTo>
                <a:lnTo>
                  <a:pt x="103631" y="129540"/>
                </a:lnTo>
                <a:lnTo>
                  <a:pt x="102869" y="129540"/>
                </a:lnTo>
                <a:lnTo>
                  <a:pt x="102107" y="128778"/>
                </a:lnTo>
                <a:lnTo>
                  <a:pt x="68579" y="128778"/>
                </a:lnTo>
                <a:lnTo>
                  <a:pt x="68579" y="-32765"/>
                </a:lnTo>
                <a:lnTo>
                  <a:pt x="67817" y="-32765"/>
                </a:lnTo>
                <a:lnTo>
                  <a:pt x="67817" y="-33527"/>
                </a:lnTo>
                <a:lnTo>
                  <a:pt x="67055" y="-33527"/>
                </a:lnTo>
                <a:lnTo>
                  <a:pt x="66293" y="-34289"/>
                </a:lnTo>
                <a:lnTo>
                  <a:pt x="65531" y="-34289"/>
                </a:lnTo>
                <a:lnTo>
                  <a:pt x="64007" y="-35051"/>
                </a:lnTo>
                <a:lnTo>
                  <a:pt x="49529" y="-35051"/>
                </a:lnTo>
                <a:lnTo>
                  <a:pt x="48767" y="-34289"/>
                </a:lnTo>
                <a:lnTo>
                  <a:pt x="47243" y="-34289"/>
                </a:lnTo>
                <a:lnTo>
                  <a:pt x="46481" y="-33527"/>
                </a:lnTo>
                <a:lnTo>
                  <a:pt x="4571" y="-6857"/>
                </a:lnTo>
                <a:lnTo>
                  <a:pt x="2285" y="-4571"/>
                </a:lnTo>
                <a:lnTo>
                  <a:pt x="1523" y="-4571"/>
                </a:lnTo>
                <a:lnTo>
                  <a:pt x="1523" y="-3809"/>
                </a:lnTo>
                <a:lnTo>
                  <a:pt x="761" y="-3047"/>
                </a:lnTo>
                <a:lnTo>
                  <a:pt x="761" y="10668"/>
                </a:lnTo>
                <a:lnTo>
                  <a:pt x="2285" y="12192"/>
                </a:lnTo>
                <a:lnTo>
                  <a:pt x="2285" y="12954"/>
                </a:lnTo>
                <a:lnTo>
                  <a:pt x="5333" y="12954"/>
                </a:lnTo>
                <a:lnTo>
                  <a:pt x="6857" y="12192"/>
                </a:lnTo>
                <a:lnTo>
                  <a:pt x="9143" y="11430"/>
                </a:lnTo>
                <a:lnTo>
                  <a:pt x="44195" y="-9905"/>
                </a:lnTo>
                <a:lnTo>
                  <a:pt x="44195" y="148590"/>
                </a:lnTo>
                <a:lnTo>
                  <a:pt x="102869" y="148590"/>
                </a:lnTo>
                <a:lnTo>
                  <a:pt x="102869" y="147828"/>
                </a:lnTo>
                <a:lnTo>
                  <a:pt x="103631" y="147828"/>
                </a:lnTo>
                <a:lnTo>
                  <a:pt x="105155" y="146304"/>
                </a:lnTo>
                <a:close/>
              </a:path>
              <a:path w="106679" h="148589">
                <a:moveTo>
                  <a:pt x="1523" y="143256"/>
                </a:moveTo>
                <a:lnTo>
                  <a:pt x="1523" y="134874"/>
                </a:lnTo>
                <a:lnTo>
                  <a:pt x="761" y="135636"/>
                </a:lnTo>
                <a:lnTo>
                  <a:pt x="761" y="142494"/>
                </a:lnTo>
                <a:lnTo>
                  <a:pt x="1523" y="143256"/>
                </a:lnTo>
                <a:close/>
              </a:path>
              <a:path w="106679" h="148589">
                <a:moveTo>
                  <a:pt x="2285" y="145542"/>
                </a:moveTo>
                <a:lnTo>
                  <a:pt x="2285" y="132588"/>
                </a:lnTo>
                <a:lnTo>
                  <a:pt x="1523" y="133350"/>
                </a:lnTo>
                <a:lnTo>
                  <a:pt x="1523" y="144780"/>
                </a:lnTo>
                <a:lnTo>
                  <a:pt x="2285" y="145542"/>
                </a:lnTo>
                <a:close/>
              </a:path>
              <a:path w="106679" h="148589">
                <a:moveTo>
                  <a:pt x="44195" y="148590"/>
                </a:moveTo>
                <a:lnTo>
                  <a:pt x="44195" y="128778"/>
                </a:lnTo>
                <a:lnTo>
                  <a:pt x="5333" y="128778"/>
                </a:lnTo>
                <a:lnTo>
                  <a:pt x="4571" y="129540"/>
                </a:lnTo>
                <a:lnTo>
                  <a:pt x="3809" y="129540"/>
                </a:lnTo>
                <a:lnTo>
                  <a:pt x="3047" y="130302"/>
                </a:lnTo>
                <a:lnTo>
                  <a:pt x="3047" y="131064"/>
                </a:lnTo>
                <a:lnTo>
                  <a:pt x="2285" y="131826"/>
                </a:lnTo>
                <a:lnTo>
                  <a:pt x="2285" y="146304"/>
                </a:lnTo>
                <a:lnTo>
                  <a:pt x="3809" y="147828"/>
                </a:lnTo>
                <a:lnTo>
                  <a:pt x="4571" y="147828"/>
                </a:lnTo>
                <a:lnTo>
                  <a:pt x="4571" y="148590"/>
                </a:lnTo>
                <a:lnTo>
                  <a:pt x="44195" y="148590"/>
                </a:lnTo>
                <a:close/>
              </a:path>
              <a:path w="106679" h="148589">
                <a:moveTo>
                  <a:pt x="105917" y="144780"/>
                </a:moveTo>
                <a:lnTo>
                  <a:pt x="105917" y="133350"/>
                </a:lnTo>
                <a:lnTo>
                  <a:pt x="105155" y="132588"/>
                </a:lnTo>
                <a:lnTo>
                  <a:pt x="105155" y="145542"/>
                </a:lnTo>
                <a:lnTo>
                  <a:pt x="105917" y="144780"/>
                </a:lnTo>
                <a:close/>
              </a:path>
              <a:path w="106679" h="148589">
                <a:moveTo>
                  <a:pt x="106679" y="140970"/>
                </a:moveTo>
                <a:lnTo>
                  <a:pt x="106679" y="135636"/>
                </a:lnTo>
                <a:lnTo>
                  <a:pt x="105917" y="134874"/>
                </a:lnTo>
                <a:lnTo>
                  <a:pt x="105917" y="142494"/>
                </a:lnTo>
                <a:lnTo>
                  <a:pt x="106679" y="1409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296237" y="2683449"/>
            <a:ext cx="126364" cy="186690"/>
          </a:xfrm>
          <a:custGeom>
            <a:avLst/>
            <a:gdLst/>
            <a:ahLst/>
            <a:cxnLst/>
            <a:rect l="l" t="t" r="r" b="b"/>
            <a:pathLst>
              <a:path w="126364" h="186689">
                <a:moveTo>
                  <a:pt x="126296" y="93278"/>
                </a:moveTo>
                <a:lnTo>
                  <a:pt x="121764" y="46197"/>
                </a:lnTo>
                <a:lnTo>
                  <a:pt x="93912" y="5477"/>
                </a:lnTo>
                <a:lnTo>
                  <a:pt x="56167" y="0"/>
                </a:lnTo>
                <a:lnTo>
                  <a:pt x="43862" y="2579"/>
                </a:lnTo>
                <a:lnTo>
                  <a:pt x="13847" y="26155"/>
                </a:lnTo>
                <a:lnTo>
                  <a:pt x="2313" y="62765"/>
                </a:lnTo>
                <a:lnTo>
                  <a:pt x="0" y="102923"/>
                </a:lnTo>
                <a:lnTo>
                  <a:pt x="847" y="114642"/>
                </a:lnTo>
                <a:lnTo>
                  <a:pt x="8616" y="153613"/>
                </a:lnTo>
                <a:lnTo>
                  <a:pt x="24951" y="176014"/>
                </a:lnTo>
                <a:lnTo>
                  <a:pt x="24951" y="88792"/>
                </a:lnTo>
                <a:lnTo>
                  <a:pt x="25205" y="75960"/>
                </a:lnTo>
                <a:lnTo>
                  <a:pt x="26474" y="63560"/>
                </a:lnTo>
                <a:lnTo>
                  <a:pt x="27236" y="54416"/>
                </a:lnTo>
                <a:lnTo>
                  <a:pt x="29522" y="46796"/>
                </a:lnTo>
                <a:lnTo>
                  <a:pt x="31808" y="40700"/>
                </a:lnTo>
                <a:lnTo>
                  <a:pt x="34856" y="33842"/>
                </a:lnTo>
                <a:lnTo>
                  <a:pt x="38666" y="28508"/>
                </a:lnTo>
                <a:lnTo>
                  <a:pt x="44000" y="24698"/>
                </a:lnTo>
                <a:lnTo>
                  <a:pt x="48572" y="20888"/>
                </a:lnTo>
                <a:lnTo>
                  <a:pt x="55430" y="19364"/>
                </a:lnTo>
                <a:lnTo>
                  <a:pt x="67622" y="19364"/>
                </a:lnTo>
                <a:lnTo>
                  <a:pt x="85148" y="26984"/>
                </a:lnTo>
                <a:lnTo>
                  <a:pt x="88196" y="29270"/>
                </a:lnTo>
                <a:lnTo>
                  <a:pt x="100388" y="70418"/>
                </a:lnTo>
                <a:lnTo>
                  <a:pt x="101150" y="77276"/>
                </a:lnTo>
                <a:lnTo>
                  <a:pt x="101150" y="173180"/>
                </a:lnTo>
                <a:lnTo>
                  <a:pt x="106013" y="168495"/>
                </a:lnTo>
                <a:lnTo>
                  <a:pt x="114828" y="155885"/>
                </a:lnTo>
                <a:lnTo>
                  <a:pt x="119615" y="144327"/>
                </a:lnTo>
                <a:lnTo>
                  <a:pt x="122520" y="131208"/>
                </a:lnTo>
                <a:lnTo>
                  <a:pt x="124506" y="119346"/>
                </a:lnTo>
                <a:lnTo>
                  <a:pt x="125821" y="106647"/>
                </a:lnTo>
                <a:lnTo>
                  <a:pt x="126296" y="93278"/>
                </a:lnTo>
                <a:close/>
              </a:path>
              <a:path w="126364" h="186689">
                <a:moveTo>
                  <a:pt x="101150" y="173180"/>
                </a:moveTo>
                <a:lnTo>
                  <a:pt x="101150" y="107756"/>
                </a:lnTo>
                <a:lnTo>
                  <a:pt x="100388" y="113852"/>
                </a:lnTo>
                <a:lnTo>
                  <a:pt x="100388" y="120710"/>
                </a:lnTo>
                <a:lnTo>
                  <a:pt x="99626" y="126044"/>
                </a:lnTo>
                <a:lnTo>
                  <a:pt x="98102" y="131378"/>
                </a:lnTo>
                <a:lnTo>
                  <a:pt x="97340" y="136712"/>
                </a:lnTo>
                <a:lnTo>
                  <a:pt x="95816" y="142046"/>
                </a:lnTo>
                <a:lnTo>
                  <a:pt x="93530" y="146618"/>
                </a:lnTo>
                <a:lnTo>
                  <a:pt x="92006" y="150428"/>
                </a:lnTo>
                <a:lnTo>
                  <a:pt x="89720" y="154238"/>
                </a:lnTo>
                <a:lnTo>
                  <a:pt x="86672" y="157286"/>
                </a:lnTo>
                <a:lnTo>
                  <a:pt x="83624" y="161096"/>
                </a:lnTo>
                <a:lnTo>
                  <a:pt x="80576" y="163382"/>
                </a:lnTo>
                <a:lnTo>
                  <a:pt x="76766" y="164906"/>
                </a:lnTo>
                <a:lnTo>
                  <a:pt x="72194" y="166430"/>
                </a:lnTo>
                <a:lnTo>
                  <a:pt x="67622" y="167192"/>
                </a:lnTo>
                <a:lnTo>
                  <a:pt x="54752" y="167095"/>
                </a:lnTo>
                <a:lnTo>
                  <a:pt x="50096" y="166430"/>
                </a:lnTo>
                <a:lnTo>
                  <a:pt x="45524" y="163382"/>
                </a:lnTo>
                <a:lnTo>
                  <a:pt x="40190" y="160334"/>
                </a:lnTo>
                <a:lnTo>
                  <a:pt x="25967" y="116603"/>
                </a:lnTo>
                <a:lnTo>
                  <a:pt x="24951" y="88792"/>
                </a:lnTo>
                <a:lnTo>
                  <a:pt x="24951" y="176014"/>
                </a:lnTo>
                <a:lnTo>
                  <a:pt x="33796" y="181926"/>
                </a:lnTo>
                <a:lnTo>
                  <a:pt x="42605" y="184876"/>
                </a:lnTo>
                <a:lnTo>
                  <a:pt x="54752" y="186247"/>
                </a:lnTo>
                <a:lnTo>
                  <a:pt x="72556" y="186159"/>
                </a:lnTo>
                <a:lnTo>
                  <a:pt x="84430" y="182952"/>
                </a:lnTo>
                <a:lnTo>
                  <a:pt x="97650" y="176552"/>
                </a:lnTo>
                <a:lnTo>
                  <a:pt x="101150" y="1731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505591" y="2750057"/>
            <a:ext cx="104775" cy="120650"/>
          </a:xfrm>
          <a:custGeom>
            <a:avLst/>
            <a:gdLst/>
            <a:ahLst/>
            <a:cxnLst/>
            <a:rect l="l" t="t" r="r" b="b"/>
            <a:pathLst>
              <a:path w="104775" h="120650">
                <a:moveTo>
                  <a:pt x="81534" y="56387"/>
                </a:moveTo>
                <a:lnTo>
                  <a:pt x="81534" y="39624"/>
                </a:lnTo>
                <a:lnTo>
                  <a:pt x="62416" y="39636"/>
                </a:lnTo>
                <a:lnTo>
                  <a:pt x="22860" y="46482"/>
                </a:lnTo>
                <a:lnTo>
                  <a:pt x="17526" y="50292"/>
                </a:lnTo>
                <a:lnTo>
                  <a:pt x="11430" y="54102"/>
                </a:lnTo>
                <a:lnTo>
                  <a:pt x="7620" y="57912"/>
                </a:lnTo>
                <a:lnTo>
                  <a:pt x="1524" y="68580"/>
                </a:lnTo>
                <a:lnTo>
                  <a:pt x="0" y="74676"/>
                </a:lnTo>
                <a:lnTo>
                  <a:pt x="0" y="88392"/>
                </a:lnTo>
                <a:lnTo>
                  <a:pt x="24384" y="117674"/>
                </a:lnTo>
                <a:lnTo>
                  <a:pt x="24384" y="76962"/>
                </a:lnTo>
                <a:lnTo>
                  <a:pt x="25908" y="70866"/>
                </a:lnTo>
                <a:lnTo>
                  <a:pt x="44958" y="58674"/>
                </a:lnTo>
                <a:lnTo>
                  <a:pt x="49530" y="57150"/>
                </a:lnTo>
                <a:lnTo>
                  <a:pt x="54102" y="56496"/>
                </a:lnTo>
                <a:lnTo>
                  <a:pt x="81534" y="56387"/>
                </a:lnTo>
                <a:close/>
              </a:path>
              <a:path w="104775" h="120650">
                <a:moveTo>
                  <a:pt x="6858" y="6857"/>
                </a:moveTo>
                <a:lnTo>
                  <a:pt x="6858" y="0"/>
                </a:lnTo>
                <a:lnTo>
                  <a:pt x="6096" y="1523"/>
                </a:lnTo>
                <a:lnTo>
                  <a:pt x="6096" y="5333"/>
                </a:lnTo>
                <a:lnTo>
                  <a:pt x="6858" y="6857"/>
                </a:lnTo>
                <a:close/>
              </a:path>
              <a:path w="104775" h="120650">
                <a:moveTo>
                  <a:pt x="104394" y="116586"/>
                </a:moveTo>
                <a:lnTo>
                  <a:pt x="104394" y="21335"/>
                </a:lnTo>
                <a:lnTo>
                  <a:pt x="103632" y="14477"/>
                </a:lnTo>
                <a:lnTo>
                  <a:pt x="77724" y="-16001"/>
                </a:lnTo>
                <a:lnTo>
                  <a:pt x="63246" y="-19050"/>
                </a:lnTo>
                <a:lnTo>
                  <a:pt x="49095" y="-18977"/>
                </a:lnTo>
                <a:lnTo>
                  <a:pt x="44958" y="-18287"/>
                </a:lnTo>
                <a:lnTo>
                  <a:pt x="39624" y="-17526"/>
                </a:lnTo>
                <a:lnTo>
                  <a:pt x="35052" y="-16764"/>
                </a:lnTo>
                <a:lnTo>
                  <a:pt x="30480" y="-15239"/>
                </a:lnTo>
                <a:lnTo>
                  <a:pt x="26670" y="-13716"/>
                </a:lnTo>
                <a:lnTo>
                  <a:pt x="22860" y="-12953"/>
                </a:lnTo>
                <a:lnTo>
                  <a:pt x="19050" y="-11430"/>
                </a:lnTo>
                <a:lnTo>
                  <a:pt x="16002" y="-9144"/>
                </a:lnTo>
                <a:lnTo>
                  <a:pt x="12954" y="-7619"/>
                </a:lnTo>
                <a:lnTo>
                  <a:pt x="10668" y="-6096"/>
                </a:lnTo>
                <a:lnTo>
                  <a:pt x="9144" y="-5333"/>
                </a:lnTo>
                <a:lnTo>
                  <a:pt x="8382" y="-3810"/>
                </a:lnTo>
                <a:lnTo>
                  <a:pt x="7620" y="-3048"/>
                </a:lnTo>
                <a:lnTo>
                  <a:pt x="6858" y="-1523"/>
                </a:lnTo>
                <a:lnTo>
                  <a:pt x="6858" y="9905"/>
                </a:lnTo>
                <a:lnTo>
                  <a:pt x="8382" y="11430"/>
                </a:lnTo>
                <a:lnTo>
                  <a:pt x="8382" y="12192"/>
                </a:lnTo>
                <a:lnTo>
                  <a:pt x="9144" y="12954"/>
                </a:lnTo>
                <a:lnTo>
                  <a:pt x="13716" y="12953"/>
                </a:lnTo>
                <a:lnTo>
                  <a:pt x="18288" y="9905"/>
                </a:lnTo>
                <a:lnTo>
                  <a:pt x="21336" y="8382"/>
                </a:lnTo>
                <a:lnTo>
                  <a:pt x="25146" y="6857"/>
                </a:lnTo>
                <a:lnTo>
                  <a:pt x="28194" y="5333"/>
                </a:lnTo>
                <a:lnTo>
                  <a:pt x="32004" y="3810"/>
                </a:lnTo>
                <a:lnTo>
                  <a:pt x="41148" y="762"/>
                </a:lnTo>
                <a:lnTo>
                  <a:pt x="46482" y="0"/>
                </a:lnTo>
                <a:lnTo>
                  <a:pt x="57912" y="0"/>
                </a:lnTo>
                <a:lnTo>
                  <a:pt x="62484" y="762"/>
                </a:lnTo>
                <a:lnTo>
                  <a:pt x="65532" y="2285"/>
                </a:lnTo>
                <a:lnTo>
                  <a:pt x="69342" y="3048"/>
                </a:lnTo>
                <a:lnTo>
                  <a:pt x="81534" y="105591"/>
                </a:lnTo>
                <a:lnTo>
                  <a:pt x="84582" y="102108"/>
                </a:lnTo>
                <a:lnTo>
                  <a:pt x="84582" y="116586"/>
                </a:lnTo>
                <a:lnTo>
                  <a:pt x="86106" y="118110"/>
                </a:lnTo>
                <a:lnTo>
                  <a:pt x="88392" y="118110"/>
                </a:lnTo>
                <a:lnTo>
                  <a:pt x="89916" y="118872"/>
                </a:lnTo>
                <a:lnTo>
                  <a:pt x="99060" y="118872"/>
                </a:lnTo>
                <a:lnTo>
                  <a:pt x="100584" y="118110"/>
                </a:lnTo>
                <a:lnTo>
                  <a:pt x="102870" y="118110"/>
                </a:lnTo>
                <a:lnTo>
                  <a:pt x="104394" y="116586"/>
                </a:lnTo>
                <a:close/>
              </a:path>
              <a:path w="104775" h="120650">
                <a:moveTo>
                  <a:pt x="81534" y="105591"/>
                </a:moveTo>
                <a:lnTo>
                  <a:pt x="81534" y="83820"/>
                </a:lnTo>
                <a:lnTo>
                  <a:pt x="75438" y="89916"/>
                </a:lnTo>
                <a:lnTo>
                  <a:pt x="70104" y="94488"/>
                </a:lnTo>
                <a:lnTo>
                  <a:pt x="59436" y="100584"/>
                </a:lnTo>
                <a:lnTo>
                  <a:pt x="54102" y="102870"/>
                </a:lnTo>
                <a:lnTo>
                  <a:pt x="40386" y="102870"/>
                </a:lnTo>
                <a:lnTo>
                  <a:pt x="34290" y="100584"/>
                </a:lnTo>
                <a:lnTo>
                  <a:pt x="30480" y="96774"/>
                </a:lnTo>
                <a:lnTo>
                  <a:pt x="25908" y="92964"/>
                </a:lnTo>
                <a:lnTo>
                  <a:pt x="24384" y="87630"/>
                </a:lnTo>
                <a:lnTo>
                  <a:pt x="24384" y="117674"/>
                </a:lnTo>
                <a:lnTo>
                  <a:pt x="31242" y="119634"/>
                </a:lnTo>
                <a:lnTo>
                  <a:pt x="36576" y="120300"/>
                </a:lnTo>
                <a:lnTo>
                  <a:pt x="51816" y="120396"/>
                </a:lnTo>
                <a:lnTo>
                  <a:pt x="59436" y="118872"/>
                </a:lnTo>
                <a:lnTo>
                  <a:pt x="65532" y="115824"/>
                </a:lnTo>
                <a:lnTo>
                  <a:pt x="72390" y="112776"/>
                </a:lnTo>
                <a:lnTo>
                  <a:pt x="79248" y="108204"/>
                </a:lnTo>
                <a:lnTo>
                  <a:pt x="81534" y="1055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651895" y="2731007"/>
            <a:ext cx="109855" cy="138430"/>
          </a:xfrm>
          <a:custGeom>
            <a:avLst/>
            <a:gdLst/>
            <a:ahLst/>
            <a:cxnLst/>
            <a:rect l="l" t="t" r="r" b="b"/>
            <a:pathLst>
              <a:path w="109854" h="138430">
                <a:moveTo>
                  <a:pt x="109727" y="134112"/>
                </a:moveTo>
                <a:lnTo>
                  <a:pt x="109727" y="47244"/>
                </a:lnTo>
                <a:lnTo>
                  <a:pt x="108965" y="39624"/>
                </a:lnTo>
                <a:lnTo>
                  <a:pt x="107441" y="32766"/>
                </a:lnTo>
                <a:lnTo>
                  <a:pt x="105917" y="26669"/>
                </a:lnTo>
                <a:lnTo>
                  <a:pt x="102869" y="20573"/>
                </a:lnTo>
                <a:lnTo>
                  <a:pt x="99059" y="16001"/>
                </a:lnTo>
                <a:lnTo>
                  <a:pt x="96011" y="11430"/>
                </a:lnTo>
                <a:lnTo>
                  <a:pt x="91439" y="7619"/>
                </a:lnTo>
                <a:lnTo>
                  <a:pt x="85343" y="4571"/>
                </a:lnTo>
                <a:lnTo>
                  <a:pt x="80009" y="1523"/>
                </a:lnTo>
                <a:lnTo>
                  <a:pt x="72389" y="0"/>
                </a:lnTo>
                <a:lnTo>
                  <a:pt x="57149" y="0"/>
                </a:lnTo>
                <a:lnTo>
                  <a:pt x="49529" y="2285"/>
                </a:lnTo>
                <a:lnTo>
                  <a:pt x="40855" y="7041"/>
                </a:lnTo>
                <a:lnTo>
                  <a:pt x="30873" y="13842"/>
                </a:lnTo>
                <a:lnTo>
                  <a:pt x="21335" y="23621"/>
                </a:lnTo>
                <a:lnTo>
                  <a:pt x="21335" y="5333"/>
                </a:lnTo>
                <a:lnTo>
                  <a:pt x="19049" y="3048"/>
                </a:lnTo>
                <a:lnTo>
                  <a:pt x="18287" y="3048"/>
                </a:lnTo>
                <a:lnTo>
                  <a:pt x="17525" y="2285"/>
                </a:lnTo>
                <a:lnTo>
                  <a:pt x="4571" y="2285"/>
                </a:lnTo>
                <a:lnTo>
                  <a:pt x="3047" y="3048"/>
                </a:lnTo>
                <a:lnTo>
                  <a:pt x="2285" y="3048"/>
                </a:lnTo>
                <a:lnTo>
                  <a:pt x="0" y="5333"/>
                </a:lnTo>
                <a:lnTo>
                  <a:pt x="0" y="134874"/>
                </a:lnTo>
                <a:lnTo>
                  <a:pt x="2285" y="137160"/>
                </a:lnTo>
                <a:lnTo>
                  <a:pt x="4571" y="137160"/>
                </a:lnTo>
                <a:lnTo>
                  <a:pt x="6095" y="137922"/>
                </a:lnTo>
                <a:lnTo>
                  <a:pt x="17525" y="137922"/>
                </a:lnTo>
                <a:lnTo>
                  <a:pt x="19049" y="137160"/>
                </a:lnTo>
                <a:lnTo>
                  <a:pt x="21335" y="137160"/>
                </a:lnTo>
                <a:lnTo>
                  <a:pt x="23621" y="134874"/>
                </a:lnTo>
                <a:lnTo>
                  <a:pt x="23949" y="44509"/>
                </a:lnTo>
                <a:lnTo>
                  <a:pt x="32929" y="33936"/>
                </a:lnTo>
                <a:lnTo>
                  <a:pt x="41909" y="26669"/>
                </a:lnTo>
                <a:lnTo>
                  <a:pt x="47243" y="22860"/>
                </a:lnTo>
                <a:lnTo>
                  <a:pt x="53339" y="20573"/>
                </a:lnTo>
                <a:lnTo>
                  <a:pt x="64007" y="20573"/>
                </a:lnTo>
                <a:lnTo>
                  <a:pt x="67817" y="21335"/>
                </a:lnTo>
                <a:lnTo>
                  <a:pt x="70865" y="22860"/>
                </a:lnTo>
                <a:lnTo>
                  <a:pt x="74675" y="24384"/>
                </a:lnTo>
                <a:lnTo>
                  <a:pt x="77723" y="27432"/>
                </a:lnTo>
                <a:lnTo>
                  <a:pt x="79247" y="30480"/>
                </a:lnTo>
                <a:lnTo>
                  <a:pt x="81533" y="33527"/>
                </a:lnTo>
                <a:lnTo>
                  <a:pt x="86105" y="134874"/>
                </a:lnTo>
                <a:lnTo>
                  <a:pt x="88391" y="137160"/>
                </a:lnTo>
                <a:lnTo>
                  <a:pt x="90677" y="137160"/>
                </a:lnTo>
                <a:lnTo>
                  <a:pt x="92201" y="137922"/>
                </a:lnTo>
                <a:lnTo>
                  <a:pt x="103631" y="137922"/>
                </a:lnTo>
                <a:lnTo>
                  <a:pt x="105155" y="137160"/>
                </a:lnTo>
                <a:lnTo>
                  <a:pt x="106679" y="137160"/>
                </a:lnTo>
                <a:lnTo>
                  <a:pt x="108203" y="136398"/>
                </a:lnTo>
                <a:lnTo>
                  <a:pt x="108203" y="135636"/>
                </a:lnTo>
                <a:lnTo>
                  <a:pt x="108965" y="135636"/>
                </a:lnTo>
                <a:lnTo>
                  <a:pt x="108965" y="134874"/>
                </a:lnTo>
                <a:lnTo>
                  <a:pt x="109727" y="1341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792865" y="2731007"/>
            <a:ext cx="90170" cy="139700"/>
          </a:xfrm>
          <a:custGeom>
            <a:avLst/>
            <a:gdLst/>
            <a:ahLst/>
            <a:cxnLst/>
            <a:rect l="l" t="t" r="r" b="b"/>
            <a:pathLst>
              <a:path w="90170" h="139700">
                <a:moveTo>
                  <a:pt x="1523" y="127254"/>
                </a:moveTo>
                <a:lnTo>
                  <a:pt x="1523" y="110490"/>
                </a:lnTo>
                <a:lnTo>
                  <a:pt x="761" y="111252"/>
                </a:lnTo>
                <a:lnTo>
                  <a:pt x="761" y="112776"/>
                </a:lnTo>
                <a:lnTo>
                  <a:pt x="0" y="114300"/>
                </a:lnTo>
                <a:lnTo>
                  <a:pt x="0" y="124206"/>
                </a:lnTo>
                <a:lnTo>
                  <a:pt x="1523" y="127254"/>
                </a:lnTo>
                <a:close/>
              </a:path>
              <a:path w="90170" h="139700">
                <a:moveTo>
                  <a:pt x="67055" y="135200"/>
                </a:moveTo>
                <a:lnTo>
                  <a:pt x="67055" y="104394"/>
                </a:lnTo>
                <a:lnTo>
                  <a:pt x="66293" y="107442"/>
                </a:lnTo>
                <a:lnTo>
                  <a:pt x="64769" y="109728"/>
                </a:lnTo>
                <a:lnTo>
                  <a:pt x="64007" y="112776"/>
                </a:lnTo>
                <a:lnTo>
                  <a:pt x="59435" y="115824"/>
                </a:lnTo>
                <a:lnTo>
                  <a:pt x="57149" y="118110"/>
                </a:lnTo>
                <a:lnTo>
                  <a:pt x="48005" y="120396"/>
                </a:lnTo>
                <a:lnTo>
                  <a:pt x="44195" y="121158"/>
                </a:lnTo>
                <a:lnTo>
                  <a:pt x="35051" y="121158"/>
                </a:lnTo>
                <a:lnTo>
                  <a:pt x="30479" y="120396"/>
                </a:lnTo>
                <a:lnTo>
                  <a:pt x="26669" y="118872"/>
                </a:lnTo>
                <a:lnTo>
                  <a:pt x="22097" y="118110"/>
                </a:lnTo>
                <a:lnTo>
                  <a:pt x="12953" y="113538"/>
                </a:lnTo>
                <a:lnTo>
                  <a:pt x="10667" y="112014"/>
                </a:lnTo>
                <a:lnTo>
                  <a:pt x="8381" y="111252"/>
                </a:lnTo>
                <a:lnTo>
                  <a:pt x="6857" y="109728"/>
                </a:lnTo>
                <a:lnTo>
                  <a:pt x="4571" y="108966"/>
                </a:lnTo>
                <a:lnTo>
                  <a:pt x="3047" y="108966"/>
                </a:lnTo>
                <a:lnTo>
                  <a:pt x="2285" y="109728"/>
                </a:lnTo>
                <a:lnTo>
                  <a:pt x="1523" y="109728"/>
                </a:lnTo>
                <a:lnTo>
                  <a:pt x="1523" y="128778"/>
                </a:lnTo>
                <a:lnTo>
                  <a:pt x="3047" y="129540"/>
                </a:lnTo>
                <a:lnTo>
                  <a:pt x="5333" y="131826"/>
                </a:lnTo>
                <a:lnTo>
                  <a:pt x="7619" y="132588"/>
                </a:lnTo>
                <a:lnTo>
                  <a:pt x="9905" y="134112"/>
                </a:lnTo>
                <a:lnTo>
                  <a:pt x="16001" y="135636"/>
                </a:lnTo>
                <a:lnTo>
                  <a:pt x="19049" y="137160"/>
                </a:lnTo>
                <a:lnTo>
                  <a:pt x="22859" y="137922"/>
                </a:lnTo>
                <a:lnTo>
                  <a:pt x="27431" y="138684"/>
                </a:lnTo>
                <a:lnTo>
                  <a:pt x="31241" y="139446"/>
                </a:lnTo>
                <a:lnTo>
                  <a:pt x="48005" y="139361"/>
                </a:lnTo>
                <a:lnTo>
                  <a:pt x="54101" y="138684"/>
                </a:lnTo>
                <a:lnTo>
                  <a:pt x="66293" y="135636"/>
                </a:lnTo>
                <a:lnTo>
                  <a:pt x="67055" y="135200"/>
                </a:lnTo>
                <a:close/>
              </a:path>
              <a:path w="90170" h="139700">
                <a:moveTo>
                  <a:pt x="82295" y="26670"/>
                </a:moveTo>
                <a:lnTo>
                  <a:pt x="82295" y="10668"/>
                </a:lnTo>
                <a:lnTo>
                  <a:pt x="79247" y="7620"/>
                </a:lnTo>
                <a:lnTo>
                  <a:pt x="77723" y="6858"/>
                </a:lnTo>
                <a:lnTo>
                  <a:pt x="75437" y="6096"/>
                </a:lnTo>
                <a:lnTo>
                  <a:pt x="73913" y="5334"/>
                </a:lnTo>
                <a:lnTo>
                  <a:pt x="71627" y="3810"/>
                </a:lnTo>
                <a:lnTo>
                  <a:pt x="68579" y="3048"/>
                </a:lnTo>
                <a:lnTo>
                  <a:pt x="66293" y="2286"/>
                </a:lnTo>
                <a:lnTo>
                  <a:pt x="63245" y="1524"/>
                </a:lnTo>
                <a:lnTo>
                  <a:pt x="59435" y="762"/>
                </a:lnTo>
                <a:lnTo>
                  <a:pt x="56387" y="762"/>
                </a:lnTo>
                <a:lnTo>
                  <a:pt x="52577" y="0"/>
                </a:lnTo>
                <a:lnTo>
                  <a:pt x="41909" y="0"/>
                </a:lnTo>
                <a:lnTo>
                  <a:pt x="35051" y="1524"/>
                </a:lnTo>
                <a:lnTo>
                  <a:pt x="6095" y="23622"/>
                </a:lnTo>
                <a:lnTo>
                  <a:pt x="3809" y="28194"/>
                </a:lnTo>
                <a:lnTo>
                  <a:pt x="3047" y="32766"/>
                </a:lnTo>
                <a:lnTo>
                  <a:pt x="3047" y="43434"/>
                </a:lnTo>
                <a:lnTo>
                  <a:pt x="3809" y="48768"/>
                </a:lnTo>
                <a:lnTo>
                  <a:pt x="6095" y="52578"/>
                </a:lnTo>
                <a:lnTo>
                  <a:pt x="7619" y="56388"/>
                </a:lnTo>
                <a:lnTo>
                  <a:pt x="9905" y="60198"/>
                </a:lnTo>
                <a:lnTo>
                  <a:pt x="12953" y="63246"/>
                </a:lnTo>
                <a:lnTo>
                  <a:pt x="16001" y="65532"/>
                </a:lnTo>
                <a:lnTo>
                  <a:pt x="19811" y="68580"/>
                </a:lnTo>
                <a:lnTo>
                  <a:pt x="23621" y="70104"/>
                </a:lnTo>
                <a:lnTo>
                  <a:pt x="25145" y="71018"/>
                </a:lnTo>
                <a:lnTo>
                  <a:pt x="25145" y="34290"/>
                </a:lnTo>
                <a:lnTo>
                  <a:pt x="25907" y="31242"/>
                </a:lnTo>
                <a:lnTo>
                  <a:pt x="26669" y="28956"/>
                </a:lnTo>
                <a:lnTo>
                  <a:pt x="28193" y="27432"/>
                </a:lnTo>
                <a:lnTo>
                  <a:pt x="28955" y="25146"/>
                </a:lnTo>
                <a:lnTo>
                  <a:pt x="31241" y="23622"/>
                </a:lnTo>
                <a:lnTo>
                  <a:pt x="32765" y="22098"/>
                </a:lnTo>
                <a:lnTo>
                  <a:pt x="35813" y="20574"/>
                </a:lnTo>
                <a:lnTo>
                  <a:pt x="44957" y="18288"/>
                </a:lnTo>
                <a:lnTo>
                  <a:pt x="53339" y="18288"/>
                </a:lnTo>
                <a:lnTo>
                  <a:pt x="60959" y="19812"/>
                </a:lnTo>
                <a:lnTo>
                  <a:pt x="64007" y="20574"/>
                </a:lnTo>
                <a:lnTo>
                  <a:pt x="67055" y="22098"/>
                </a:lnTo>
                <a:lnTo>
                  <a:pt x="70103" y="22860"/>
                </a:lnTo>
                <a:lnTo>
                  <a:pt x="72389" y="24384"/>
                </a:lnTo>
                <a:lnTo>
                  <a:pt x="74675" y="25146"/>
                </a:lnTo>
                <a:lnTo>
                  <a:pt x="76199" y="26670"/>
                </a:lnTo>
                <a:lnTo>
                  <a:pt x="77723" y="27432"/>
                </a:lnTo>
                <a:lnTo>
                  <a:pt x="78485" y="28194"/>
                </a:lnTo>
                <a:lnTo>
                  <a:pt x="80771" y="28194"/>
                </a:lnTo>
                <a:lnTo>
                  <a:pt x="82295" y="26670"/>
                </a:lnTo>
                <a:close/>
              </a:path>
              <a:path w="90170" h="139700">
                <a:moveTo>
                  <a:pt x="89915" y="105156"/>
                </a:moveTo>
                <a:lnTo>
                  <a:pt x="89915" y="93726"/>
                </a:lnTo>
                <a:lnTo>
                  <a:pt x="89153" y="89154"/>
                </a:lnTo>
                <a:lnTo>
                  <a:pt x="86867" y="84582"/>
                </a:lnTo>
                <a:lnTo>
                  <a:pt x="85343" y="80772"/>
                </a:lnTo>
                <a:lnTo>
                  <a:pt x="83057" y="77724"/>
                </a:lnTo>
                <a:lnTo>
                  <a:pt x="76961" y="71628"/>
                </a:lnTo>
                <a:lnTo>
                  <a:pt x="73151" y="69342"/>
                </a:lnTo>
                <a:lnTo>
                  <a:pt x="69341" y="67818"/>
                </a:lnTo>
                <a:lnTo>
                  <a:pt x="65531" y="65532"/>
                </a:lnTo>
                <a:lnTo>
                  <a:pt x="57911" y="62484"/>
                </a:lnTo>
                <a:lnTo>
                  <a:pt x="53339" y="60960"/>
                </a:lnTo>
                <a:lnTo>
                  <a:pt x="49529" y="58674"/>
                </a:lnTo>
                <a:lnTo>
                  <a:pt x="45719" y="57912"/>
                </a:lnTo>
                <a:lnTo>
                  <a:pt x="41909" y="56388"/>
                </a:lnTo>
                <a:lnTo>
                  <a:pt x="38861" y="54102"/>
                </a:lnTo>
                <a:lnTo>
                  <a:pt x="35813" y="52578"/>
                </a:lnTo>
                <a:lnTo>
                  <a:pt x="32765" y="50292"/>
                </a:lnTo>
                <a:lnTo>
                  <a:pt x="29717" y="48768"/>
                </a:lnTo>
                <a:lnTo>
                  <a:pt x="28193" y="45720"/>
                </a:lnTo>
                <a:lnTo>
                  <a:pt x="26669" y="43434"/>
                </a:lnTo>
                <a:lnTo>
                  <a:pt x="25145" y="40386"/>
                </a:lnTo>
                <a:lnTo>
                  <a:pt x="25145" y="71018"/>
                </a:lnTo>
                <a:lnTo>
                  <a:pt x="27431" y="72390"/>
                </a:lnTo>
                <a:lnTo>
                  <a:pt x="50291" y="81534"/>
                </a:lnTo>
                <a:lnTo>
                  <a:pt x="54101" y="83820"/>
                </a:lnTo>
                <a:lnTo>
                  <a:pt x="67055" y="97536"/>
                </a:lnTo>
                <a:lnTo>
                  <a:pt x="67055" y="135200"/>
                </a:lnTo>
                <a:lnTo>
                  <a:pt x="71627" y="132588"/>
                </a:lnTo>
                <a:lnTo>
                  <a:pt x="88391" y="111252"/>
                </a:lnTo>
                <a:lnTo>
                  <a:pt x="89915" y="105156"/>
                </a:lnTo>
                <a:close/>
              </a:path>
              <a:path w="90170" h="139700">
                <a:moveTo>
                  <a:pt x="83057" y="25146"/>
                </a:moveTo>
                <a:lnTo>
                  <a:pt x="83057" y="12192"/>
                </a:lnTo>
                <a:lnTo>
                  <a:pt x="82295" y="11430"/>
                </a:lnTo>
                <a:lnTo>
                  <a:pt x="82295" y="25908"/>
                </a:lnTo>
                <a:lnTo>
                  <a:pt x="83057" y="2514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910975" y="2667761"/>
            <a:ext cx="51435" cy="249554"/>
          </a:xfrm>
          <a:custGeom>
            <a:avLst/>
            <a:gdLst/>
            <a:ahLst/>
            <a:cxnLst/>
            <a:rect l="l" t="t" r="r" b="b"/>
            <a:pathLst>
              <a:path w="51435" h="249555">
                <a:moveTo>
                  <a:pt x="51053" y="124967"/>
                </a:moveTo>
                <a:lnTo>
                  <a:pt x="46574" y="79682"/>
                </a:lnTo>
                <a:lnTo>
                  <a:pt x="35240" y="38211"/>
                </a:lnTo>
                <a:lnTo>
                  <a:pt x="19811" y="2285"/>
                </a:lnTo>
                <a:lnTo>
                  <a:pt x="19049" y="2285"/>
                </a:lnTo>
                <a:lnTo>
                  <a:pt x="19049" y="1523"/>
                </a:lnTo>
                <a:lnTo>
                  <a:pt x="18287" y="1523"/>
                </a:lnTo>
                <a:lnTo>
                  <a:pt x="17525" y="761"/>
                </a:lnTo>
                <a:lnTo>
                  <a:pt x="14459" y="752"/>
                </a:lnTo>
                <a:lnTo>
                  <a:pt x="12953" y="0"/>
                </a:lnTo>
                <a:lnTo>
                  <a:pt x="5333" y="0"/>
                </a:lnTo>
                <a:lnTo>
                  <a:pt x="4571" y="761"/>
                </a:lnTo>
                <a:lnTo>
                  <a:pt x="3047" y="761"/>
                </a:lnTo>
                <a:lnTo>
                  <a:pt x="2285" y="1523"/>
                </a:lnTo>
                <a:lnTo>
                  <a:pt x="1523" y="1523"/>
                </a:lnTo>
                <a:lnTo>
                  <a:pt x="0" y="3047"/>
                </a:lnTo>
                <a:lnTo>
                  <a:pt x="0" y="5333"/>
                </a:lnTo>
                <a:lnTo>
                  <a:pt x="325" y="6776"/>
                </a:lnTo>
                <a:lnTo>
                  <a:pt x="5451" y="18103"/>
                </a:lnTo>
                <a:lnTo>
                  <a:pt x="10067" y="29604"/>
                </a:lnTo>
                <a:lnTo>
                  <a:pt x="21099" y="66799"/>
                </a:lnTo>
                <a:lnTo>
                  <a:pt x="26386" y="116057"/>
                </a:lnTo>
                <a:lnTo>
                  <a:pt x="26595" y="233122"/>
                </a:lnTo>
                <a:lnTo>
                  <a:pt x="29308" y="227189"/>
                </a:lnTo>
                <a:lnTo>
                  <a:pt x="45582" y="177124"/>
                </a:lnTo>
                <a:lnTo>
                  <a:pt x="50728" y="137359"/>
                </a:lnTo>
                <a:lnTo>
                  <a:pt x="51053" y="124967"/>
                </a:lnTo>
                <a:close/>
              </a:path>
              <a:path w="51435" h="249555">
                <a:moveTo>
                  <a:pt x="26595" y="233122"/>
                </a:moveTo>
                <a:lnTo>
                  <a:pt x="26595" y="130344"/>
                </a:lnTo>
                <a:lnTo>
                  <a:pt x="26084" y="141350"/>
                </a:lnTo>
                <a:lnTo>
                  <a:pt x="25034" y="152968"/>
                </a:lnTo>
                <a:lnTo>
                  <a:pt x="18047" y="194447"/>
                </a:lnTo>
                <a:lnTo>
                  <a:pt x="761" y="242315"/>
                </a:lnTo>
                <a:lnTo>
                  <a:pt x="0" y="243839"/>
                </a:lnTo>
                <a:lnTo>
                  <a:pt x="0" y="246887"/>
                </a:lnTo>
                <a:lnTo>
                  <a:pt x="761" y="247649"/>
                </a:lnTo>
                <a:lnTo>
                  <a:pt x="1523" y="247649"/>
                </a:lnTo>
                <a:lnTo>
                  <a:pt x="2285" y="248411"/>
                </a:lnTo>
                <a:lnTo>
                  <a:pt x="3809" y="248411"/>
                </a:lnTo>
                <a:lnTo>
                  <a:pt x="5333" y="249173"/>
                </a:lnTo>
                <a:lnTo>
                  <a:pt x="13715" y="249173"/>
                </a:lnTo>
                <a:lnTo>
                  <a:pt x="15239" y="248411"/>
                </a:lnTo>
                <a:lnTo>
                  <a:pt x="16763" y="248411"/>
                </a:lnTo>
                <a:lnTo>
                  <a:pt x="17525" y="247649"/>
                </a:lnTo>
                <a:lnTo>
                  <a:pt x="19049" y="247649"/>
                </a:lnTo>
                <a:lnTo>
                  <a:pt x="19811" y="246887"/>
                </a:lnTo>
                <a:lnTo>
                  <a:pt x="19811" y="246125"/>
                </a:lnTo>
                <a:lnTo>
                  <a:pt x="24211" y="238337"/>
                </a:lnTo>
                <a:lnTo>
                  <a:pt x="26595" y="2331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986413" y="2836164"/>
            <a:ext cx="45720" cy="73660"/>
          </a:xfrm>
          <a:custGeom>
            <a:avLst/>
            <a:gdLst/>
            <a:ahLst/>
            <a:cxnLst/>
            <a:rect l="l" t="t" r="r" b="b"/>
            <a:pathLst>
              <a:path w="45720" h="73660">
                <a:moveTo>
                  <a:pt x="45720" y="22097"/>
                </a:moveTo>
                <a:lnTo>
                  <a:pt x="45720" y="6857"/>
                </a:lnTo>
                <a:lnTo>
                  <a:pt x="44958" y="5333"/>
                </a:lnTo>
                <a:lnTo>
                  <a:pt x="44958" y="4571"/>
                </a:lnTo>
                <a:lnTo>
                  <a:pt x="44196" y="3047"/>
                </a:lnTo>
                <a:lnTo>
                  <a:pt x="42672" y="2285"/>
                </a:lnTo>
                <a:lnTo>
                  <a:pt x="41910" y="1523"/>
                </a:lnTo>
                <a:lnTo>
                  <a:pt x="40386" y="761"/>
                </a:lnTo>
                <a:lnTo>
                  <a:pt x="37338" y="761"/>
                </a:lnTo>
                <a:lnTo>
                  <a:pt x="35052" y="0"/>
                </a:lnTo>
                <a:lnTo>
                  <a:pt x="30480" y="0"/>
                </a:lnTo>
                <a:lnTo>
                  <a:pt x="28194" y="761"/>
                </a:lnTo>
                <a:lnTo>
                  <a:pt x="25146" y="761"/>
                </a:lnTo>
                <a:lnTo>
                  <a:pt x="22098" y="2285"/>
                </a:lnTo>
                <a:lnTo>
                  <a:pt x="21336" y="3047"/>
                </a:lnTo>
                <a:lnTo>
                  <a:pt x="20574" y="4571"/>
                </a:lnTo>
                <a:lnTo>
                  <a:pt x="19812" y="5333"/>
                </a:lnTo>
                <a:lnTo>
                  <a:pt x="19050" y="6857"/>
                </a:lnTo>
                <a:lnTo>
                  <a:pt x="19050" y="29717"/>
                </a:lnTo>
                <a:lnTo>
                  <a:pt x="0" y="68579"/>
                </a:lnTo>
                <a:lnTo>
                  <a:pt x="0" y="71627"/>
                </a:lnTo>
                <a:lnTo>
                  <a:pt x="762" y="71627"/>
                </a:lnTo>
                <a:lnTo>
                  <a:pt x="762" y="72389"/>
                </a:lnTo>
                <a:lnTo>
                  <a:pt x="3810" y="72389"/>
                </a:lnTo>
                <a:lnTo>
                  <a:pt x="5334" y="73151"/>
                </a:lnTo>
                <a:lnTo>
                  <a:pt x="8382" y="73151"/>
                </a:lnTo>
                <a:lnTo>
                  <a:pt x="9906" y="72389"/>
                </a:lnTo>
                <a:lnTo>
                  <a:pt x="13716" y="72389"/>
                </a:lnTo>
                <a:lnTo>
                  <a:pt x="14478" y="71627"/>
                </a:lnTo>
                <a:lnTo>
                  <a:pt x="15240" y="71627"/>
                </a:lnTo>
                <a:lnTo>
                  <a:pt x="16002" y="70865"/>
                </a:lnTo>
                <a:lnTo>
                  <a:pt x="16764" y="70865"/>
                </a:lnTo>
                <a:lnTo>
                  <a:pt x="17526" y="70103"/>
                </a:lnTo>
                <a:lnTo>
                  <a:pt x="17526" y="69341"/>
                </a:lnTo>
                <a:lnTo>
                  <a:pt x="18288" y="68579"/>
                </a:lnTo>
                <a:lnTo>
                  <a:pt x="41910" y="32765"/>
                </a:lnTo>
                <a:lnTo>
                  <a:pt x="42672" y="31241"/>
                </a:lnTo>
                <a:lnTo>
                  <a:pt x="45720" y="220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2399931" y="3032505"/>
            <a:ext cx="957579" cy="25120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3440061" y="3023361"/>
            <a:ext cx="924051" cy="26035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444793" y="3025901"/>
            <a:ext cx="52069" cy="248920"/>
          </a:xfrm>
          <a:custGeom>
            <a:avLst/>
            <a:gdLst/>
            <a:ahLst/>
            <a:cxnLst/>
            <a:rect l="l" t="t" r="r" b="b"/>
            <a:pathLst>
              <a:path w="52070" h="248920">
                <a:moveTo>
                  <a:pt x="51654" y="4572"/>
                </a:moveTo>
                <a:lnTo>
                  <a:pt x="51654" y="2286"/>
                </a:lnTo>
                <a:lnTo>
                  <a:pt x="50892" y="1524"/>
                </a:lnTo>
                <a:lnTo>
                  <a:pt x="50130" y="1524"/>
                </a:lnTo>
                <a:lnTo>
                  <a:pt x="49368" y="762"/>
                </a:lnTo>
                <a:lnTo>
                  <a:pt x="48606" y="762"/>
                </a:lnTo>
                <a:lnTo>
                  <a:pt x="47082" y="0"/>
                </a:lnTo>
                <a:lnTo>
                  <a:pt x="35652" y="0"/>
                </a:lnTo>
                <a:lnTo>
                  <a:pt x="34128" y="762"/>
                </a:lnTo>
                <a:lnTo>
                  <a:pt x="32604" y="762"/>
                </a:lnTo>
                <a:lnTo>
                  <a:pt x="32604" y="1524"/>
                </a:lnTo>
                <a:lnTo>
                  <a:pt x="31080" y="1524"/>
                </a:lnTo>
                <a:lnTo>
                  <a:pt x="27930" y="9130"/>
                </a:lnTo>
                <a:lnTo>
                  <a:pt x="22773" y="20688"/>
                </a:lnTo>
                <a:lnTo>
                  <a:pt x="6635" y="69062"/>
                </a:lnTo>
                <a:lnTo>
                  <a:pt x="122" y="116660"/>
                </a:lnTo>
                <a:lnTo>
                  <a:pt x="0" y="132634"/>
                </a:lnTo>
                <a:lnTo>
                  <a:pt x="814" y="144984"/>
                </a:lnTo>
                <a:lnTo>
                  <a:pt x="10597" y="196736"/>
                </a:lnTo>
                <a:lnTo>
                  <a:pt x="24311" y="232447"/>
                </a:lnTo>
                <a:lnTo>
                  <a:pt x="24311" y="117308"/>
                </a:lnTo>
                <a:lnTo>
                  <a:pt x="24860" y="106247"/>
                </a:lnTo>
                <a:lnTo>
                  <a:pt x="33701" y="53331"/>
                </a:lnTo>
                <a:lnTo>
                  <a:pt x="45638" y="17143"/>
                </a:lnTo>
                <a:lnTo>
                  <a:pt x="50892" y="5334"/>
                </a:lnTo>
                <a:lnTo>
                  <a:pt x="51654" y="4572"/>
                </a:lnTo>
                <a:close/>
              </a:path>
              <a:path w="52070" h="248920">
                <a:moveTo>
                  <a:pt x="51654" y="246126"/>
                </a:moveTo>
                <a:lnTo>
                  <a:pt x="51654" y="244602"/>
                </a:lnTo>
                <a:lnTo>
                  <a:pt x="50892" y="243078"/>
                </a:lnTo>
                <a:lnTo>
                  <a:pt x="50331" y="241139"/>
                </a:lnTo>
                <a:lnTo>
                  <a:pt x="33620" y="193797"/>
                </a:lnTo>
                <a:lnTo>
                  <a:pt x="25238" y="145203"/>
                </a:lnTo>
                <a:lnTo>
                  <a:pt x="24311" y="117308"/>
                </a:lnTo>
                <a:lnTo>
                  <a:pt x="24311" y="232447"/>
                </a:lnTo>
                <a:lnTo>
                  <a:pt x="25096" y="234178"/>
                </a:lnTo>
                <a:lnTo>
                  <a:pt x="31080" y="245364"/>
                </a:lnTo>
                <a:lnTo>
                  <a:pt x="31080" y="246126"/>
                </a:lnTo>
                <a:lnTo>
                  <a:pt x="32604" y="247650"/>
                </a:lnTo>
                <a:lnTo>
                  <a:pt x="34128" y="247650"/>
                </a:lnTo>
                <a:lnTo>
                  <a:pt x="35652" y="248412"/>
                </a:lnTo>
                <a:lnTo>
                  <a:pt x="48606" y="248412"/>
                </a:lnTo>
                <a:lnTo>
                  <a:pt x="50130" y="247650"/>
                </a:lnTo>
                <a:lnTo>
                  <a:pt x="51654" y="24612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525403" y="3040379"/>
            <a:ext cx="123825" cy="188595"/>
          </a:xfrm>
          <a:custGeom>
            <a:avLst/>
            <a:gdLst/>
            <a:ahLst/>
            <a:cxnLst/>
            <a:rect l="l" t="t" r="r" b="b"/>
            <a:pathLst>
              <a:path w="123825" h="188594">
                <a:moveTo>
                  <a:pt x="41910" y="112014"/>
                </a:moveTo>
                <a:lnTo>
                  <a:pt x="41910" y="92202"/>
                </a:lnTo>
                <a:lnTo>
                  <a:pt x="35052" y="96012"/>
                </a:lnTo>
                <a:lnTo>
                  <a:pt x="28956" y="99060"/>
                </a:lnTo>
                <a:lnTo>
                  <a:pt x="24384" y="102870"/>
                </a:lnTo>
                <a:lnTo>
                  <a:pt x="19050" y="105918"/>
                </a:lnTo>
                <a:lnTo>
                  <a:pt x="14478" y="109728"/>
                </a:lnTo>
                <a:lnTo>
                  <a:pt x="11430" y="113538"/>
                </a:lnTo>
                <a:lnTo>
                  <a:pt x="7620" y="118110"/>
                </a:lnTo>
                <a:lnTo>
                  <a:pt x="4572" y="122682"/>
                </a:lnTo>
                <a:lnTo>
                  <a:pt x="3048" y="127254"/>
                </a:lnTo>
                <a:lnTo>
                  <a:pt x="762" y="131826"/>
                </a:lnTo>
                <a:lnTo>
                  <a:pt x="0" y="137160"/>
                </a:lnTo>
                <a:lnTo>
                  <a:pt x="0" y="150114"/>
                </a:lnTo>
                <a:lnTo>
                  <a:pt x="1524" y="156210"/>
                </a:lnTo>
                <a:lnTo>
                  <a:pt x="4572" y="162306"/>
                </a:lnTo>
                <a:lnTo>
                  <a:pt x="6858" y="167640"/>
                </a:lnTo>
                <a:lnTo>
                  <a:pt x="10668" y="172974"/>
                </a:lnTo>
                <a:lnTo>
                  <a:pt x="21336" y="180594"/>
                </a:lnTo>
                <a:lnTo>
                  <a:pt x="24384" y="181737"/>
                </a:lnTo>
                <a:lnTo>
                  <a:pt x="24384" y="136398"/>
                </a:lnTo>
                <a:lnTo>
                  <a:pt x="25146" y="132588"/>
                </a:lnTo>
                <a:lnTo>
                  <a:pt x="26670" y="129540"/>
                </a:lnTo>
                <a:lnTo>
                  <a:pt x="28194" y="125730"/>
                </a:lnTo>
                <a:lnTo>
                  <a:pt x="30480" y="122682"/>
                </a:lnTo>
                <a:lnTo>
                  <a:pt x="39624" y="113538"/>
                </a:lnTo>
                <a:lnTo>
                  <a:pt x="41910" y="112014"/>
                </a:lnTo>
                <a:close/>
              </a:path>
              <a:path w="123825" h="188594">
                <a:moveTo>
                  <a:pt x="116586" y="47244"/>
                </a:moveTo>
                <a:lnTo>
                  <a:pt x="116586" y="36576"/>
                </a:lnTo>
                <a:lnTo>
                  <a:pt x="115824" y="31242"/>
                </a:lnTo>
                <a:lnTo>
                  <a:pt x="113538" y="25908"/>
                </a:lnTo>
                <a:lnTo>
                  <a:pt x="111252" y="21336"/>
                </a:lnTo>
                <a:lnTo>
                  <a:pt x="108204" y="16764"/>
                </a:lnTo>
                <a:lnTo>
                  <a:pt x="103632" y="12954"/>
                </a:lnTo>
                <a:lnTo>
                  <a:pt x="99822" y="9144"/>
                </a:lnTo>
                <a:lnTo>
                  <a:pt x="93726" y="6096"/>
                </a:lnTo>
                <a:lnTo>
                  <a:pt x="87630" y="3810"/>
                </a:lnTo>
                <a:lnTo>
                  <a:pt x="80772" y="1524"/>
                </a:lnTo>
                <a:lnTo>
                  <a:pt x="72390" y="0"/>
                </a:lnTo>
                <a:lnTo>
                  <a:pt x="61789" y="113"/>
                </a:lnTo>
                <a:lnTo>
                  <a:pt x="16002" y="17526"/>
                </a:lnTo>
                <a:lnTo>
                  <a:pt x="6858" y="39624"/>
                </a:lnTo>
                <a:lnTo>
                  <a:pt x="6858" y="51054"/>
                </a:lnTo>
                <a:lnTo>
                  <a:pt x="7620" y="56388"/>
                </a:lnTo>
                <a:lnTo>
                  <a:pt x="9144" y="60198"/>
                </a:lnTo>
                <a:lnTo>
                  <a:pt x="10668" y="64770"/>
                </a:lnTo>
                <a:lnTo>
                  <a:pt x="12954" y="68580"/>
                </a:lnTo>
                <a:lnTo>
                  <a:pt x="22098" y="80010"/>
                </a:lnTo>
                <a:lnTo>
                  <a:pt x="30480" y="85598"/>
                </a:lnTo>
                <a:lnTo>
                  <a:pt x="30480" y="37338"/>
                </a:lnTo>
                <a:lnTo>
                  <a:pt x="33528" y="30480"/>
                </a:lnTo>
                <a:lnTo>
                  <a:pt x="38100" y="25908"/>
                </a:lnTo>
                <a:lnTo>
                  <a:pt x="43434" y="21336"/>
                </a:lnTo>
                <a:lnTo>
                  <a:pt x="51054" y="19050"/>
                </a:lnTo>
                <a:lnTo>
                  <a:pt x="66294" y="19050"/>
                </a:lnTo>
                <a:lnTo>
                  <a:pt x="70866" y="19812"/>
                </a:lnTo>
                <a:lnTo>
                  <a:pt x="74676" y="21336"/>
                </a:lnTo>
                <a:lnTo>
                  <a:pt x="78486" y="22098"/>
                </a:lnTo>
                <a:lnTo>
                  <a:pt x="82296" y="23622"/>
                </a:lnTo>
                <a:lnTo>
                  <a:pt x="84582" y="25908"/>
                </a:lnTo>
                <a:lnTo>
                  <a:pt x="87630" y="28194"/>
                </a:lnTo>
                <a:lnTo>
                  <a:pt x="92202" y="37338"/>
                </a:lnTo>
                <a:lnTo>
                  <a:pt x="92964" y="41148"/>
                </a:lnTo>
                <a:lnTo>
                  <a:pt x="92964" y="83185"/>
                </a:lnTo>
                <a:lnTo>
                  <a:pt x="96774" y="80010"/>
                </a:lnTo>
                <a:lnTo>
                  <a:pt x="115824" y="51816"/>
                </a:lnTo>
                <a:lnTo>
                  <a:pt x="116586" y="47244"/>
                </a:lnTo>
                <a:close/>
              </a:path>
              <a:path w="123825" h="188594">
                <a:moveTo>
                  <a:pt x="98298" y="181186"/>
                </a:moveTo>
                <a:lnTo>
                  <a:pt x="98298" y="140970"/>
                </a:lnTo>
                <a:lnTo>
                  <a:pt x="98259" y="142687"/>
                </a:lnTo>
                <a:lnTo>
                  <a:pt x="95064" y="154066"/>
                </a:lnTo>
                <a:lnTo>
                  <a:pt x="84845" y="164523"/>
                </a:lnTo>
                <a:lnTo>
                  <a:pt x="73871" y="168032"/>
                </a:lnTo>
                <a:lnTo>
                  <a:pt x="57883" y="169083"/>
                </a:lnTo>
                <a:lnTo>
                  <a:pt x="44267" y="166930"/>
                </a:lnTo>
                <a:lnTo>
                  <a:pt x="34290" y="161544"/>
                </a:lnTo>
                <a:lnTo>
                  <a:pt x="28194" y="156972"/>
                </a:lnTo>
                <a:lnTo>
                  <a:pt x="24384" y="150114"/>
                </a:lnTo>
                <a:lnTo>
                  <a:pt x="24384" y="181737"/>
                </a:lnTo>
                <a:lnTo>
                  <a:pt x="27432" y="182880"/>
                </a:lnTo>
                <a:lnTo>
                  <a:pt x="36343" y="185536"/>
                </a:lnTo>
                <a:lnTo>
                  <a:pt x="47995" y="187623"/>
                </a:lnTo>
                <a:lnTo>
                  <a:pt x="60198" y="188139"/>
                </a:lnTo>
                <a:lnTo>
                  <a:pt x="63246" y="188126"/>
                </a:lnTo>
                <a:lnTo>
                  <a:pt x="75110" y="187467"/>
                </a:lnTo>
                <a:lnTo>
                  <a:pt x="86868" y="185166"/>
                </a:lnTo>
                <a:lnTo>
                  <a:pt x="94488" y="182880"/>
                </a:lnTo>
                <a:lnTo>
                  <a:pt x="98298" y="181186"/>
                </a:lnTo>
                <a:close/>
              </a:path>
              <a:path w="123825" h="188594">
                <a:moveTo>
                  <a:pt x="92964" y="83185"/>
                </a:moveTo>
                <a:lnTo>
                  <a:pt x="92964" y="51816"/>
                </a:lnTo>
                <a:lnTo>
                  <a:pt x="89916" y="58674"/>
                </a:lnTo>
                <a:lnTo>
                  <a:pt x="84206" y="66021"/>
                </a:lnTo>
                <a:lnTo>
                  <a:pt x="74947" y="73892"/>
                </a:lnTo>
                <a:lnTo>
                  <a:pt x="63246" y="80772"/>
                </a:lnTo>
                <a:lnTo>
                  <a:pt x="57883" y="77711"/>
                </a:lnTo>
                <a:lnTo>
                  <a:pt x="52578" y="75438"/>
                </a:lnTo>
                <a:lnTo>
                  <a:pt x="48768" y="72390"/>
                </a:lnTo>
                <a:lnTo>
                  <a:pt x="44196" y="70104"/>
                </a:lnTo>
                <a:lnTo>
                  <a:pt x="35814" y="61722"/>
                </a:lnTo>
                <a:lnTo>
                  <a:pt x="33528" y="58674"/>
                </a:lnTo>
                <a:lnTo>
                  <a:pt x="32766" y="55626"/>
                </a:lnTo>
                <a:lnTo>
                  <a:pt x="31242" y="51816"/>
                </a:lnTo>
                <a:lnTo>
                  <a:pt x="30480" y="48768"/>
                </a:lnTo>
                <a:lnTo>
                  <a:pt x="30480" y="85598"/>
                </a:lnTo>
                <a:lnTo>
                  <a:pt x="35814" y="89154"/>
                </a:lnTo>
                <a:lnTo>
                  <a:pt x="41910" y="92202"/>
                </a:lnTo>
                <a:lnTo>
                  <a:pt x="41910" y="112014"/>
                </a:lnTo>
                <a:lnTo>
                  <a:pt x="48768" y="107442"/>
                </a:lnTo>
                <a:lnTo>
                  <a:pt x="54102" y="104394"/>
                </a:lnTo>
                <a:lnTo>
                  <a:pt x="60198" y="102108"/>
                </a:lnTo>
                <a:lnTo>
                  <a:pt x="66294" y="105156"/>
                </a:lnTo>
                <a:lnTo>
                  <a:pt x="71628" y="107442"/>
                </a:lnTo>
                <a:lnTo>
                  <a:pt x="76962" y="110490"/>
                </a:lnTo>
                <a:lnTo>
                  <a:pt x="81534" y="113538"/>
                </a:lnTo>
                <a:lnTo>
                  <a:pt x="81534" y="89916"/>
                </a:lnTo>
                <a:lnTo>
                  <a:pt x="92202" y="83820"/>
                </a:lnTo>
                <a:lnTo>
                  <a:pt x="92964" y="83185"/>
                </a:lnTo>
                <a:close/>
              </a:path>
              <a:path w="123825" h="188594">
                <a:moveTo>
                  <a:pt x="123444" y="146304"/>
                </a:moveTo>
                <a:lnTo>
                  <a:pt x="123444" y="133350"/>
                </a:lnTo>
                <a:lnTo>
                  <a:pt x="118872" y="119634"/>
                </a:lnTo>
                <a:lnTo>
                  <a:pt x="115824" y="115062"/>
                </a:lnTo>
                <a:lnTo>
                  <a:pt x="112014" y="111252"/>
                </a:lnTo>
                <a:lnTo>
                  <a:pt x="108966" y="107442"/>
                </a:lnTo>
                <a:lnTo>
                  <a:pt x="104394" y="103632"/>
                </a:lnTo>
                <a:lnTo>
                  <a:pt x="99060" y="99822"/>
                </a:lnTo>
                <a:lnTo>
                  <a:pt x="93726" y="96774"/>
                </a:lnTo>
                <a:lnTo>
                  <a:pt x="88392" y="92964"/>
                </a:lnTo>
                <a:lnTo>
                  <a:pt x="81534" y="89916"/>
                </a:lnTo>
                <a:lnTo>
                  <a:pt x="81534" y="113538"/>
                </a:lnTo>
                <a:lnTo>
                  <a:pt x="89154" y="119634"/>
                </a:lnTo>
                <a:lnTo>
                  <a:pt x="92202" y="122682"/>
                </a:lnTo>
                <a:lnTo>
                  <a:pt x="94488" y="125730"/>
                </a:lnTo>
                <a:lnTo>
                  <a:pt x="97536" y="133350"/>
                </a:lnTo>
                <a:lnTo>
                  <a:pt x="98298" y="137160"/>
                </a:lnTo>
                <a:lnTo>
                  <a:pt x="98298" y="181186"/>
                </a:lnTo>
                <a:lnTo>
                  <a:pt x="101346" y="179832"/>
                </a:lnTo>
                <a:lnTo>
                  <a:pt x="106680" y="175260"/>
                </a:lnTo>
                <a:lnTo>
                  <a:pt x="112014" y="171450"/>
                </a:lnTo>
                <a:lnTo>
                  <a:pt x="115824" y="166116"/>
                </a:lnTo>
                <a:lnTo>
                  <a:pt x="121920" y="153924"/>
                </a:lnTo>
                <a:lnTo>
                  <a:pt x="123444" y="1463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4732667" y="3106673"/>
            <a:ext cx="104775" cy="121920"/>
          </a:xfrm>
          <a:custGeom>
            <a:avLst/>
            <a:gdLst/>
            <a:ahLst/>
            <a:cxnLst/>
            <a:rect l="l" t="t" r="r" b="b"/>
            <a:pathLst>
              <a:path w="104775" h="121919">
                <a:moveTo>
                  <a:pt x="80772" y="57912"/>
                </a:moveTo>
                <a:lnTo>
                  <a:pt x="80772" y="41148"/>
                </a:lnTo>
                <a:lnTo>
                  <a:pt x="61722" y="41189"/>
                </a:lnTo>
                <a:lnTo>
                  <a:pt x="22098" y="48006"/>
                </a:lnTo>
                <a:lnTo>
                  <a:pt x="16764" y="51816"/>
                </a:lnTo>
                <a:lnTo>
                  <a:pt x="11430" y="54864"/>
                </a:lnTo>
                <a:lnTo>
                  <a:pt x="7620" y="59436"/>
                </a:lnTo>
                <a:lnTo>
                  <a:pt x="1524" y="70104"/>
                </a:lnTo>
                <a:lnTo>
                  <a:pt x="0" y="76200"/>
                </a:lnTo>
                <a:lnTo>
                  <a:pt x="0" y="89154"/>
                </a:lnTo>
                <a:lnTo>
                  <a:pt x="23622" y="118654"/>
                </a:lnTo>
                <a:lnTo>
                  <a:pt x="23622" y="78486"/>
                </a:lnTo>
                <a:lnTo>
                  <a:pt x="24384" y="74676"/>
                </a:lnTo>
                <a:lnTo>
                  <a:pt x="27432" y="68580"/>
                </a:lnTo>
                <a:lnTo>
                  <a:pt x="29718" y="66294"/>
                </a:lnTo>
                <a:lnTo>
                  <a:pt x="32766" y="64008"/>
                </a:lnTo>
                <a:lnTo>
                  <a:pt x="35814" y="62484"/>
                </a:lnTo>
                <a:lnTo>
                  <a:pt x="39624" y="60198"/>
                </a:lnTo>
                <a:lnTo>
                  <a:pt x="44196" y="59436"/>
                </a:lnTo>
                <a:lnTo>
                  <a:pt x="54102" y="58020"/>
                </a:lnTo>
                <a:lnTo>
                  <a:pt x="80772" y="57912"/>
                </a:lnTo>
                <a:close/>
              </a:path>
              <a:path w="104775" h="121919">
                <a:moveTo>
                  <a:pt x="6858" y="9144"/>
                </a:moveTo>
                <a:lnTo>
                  <a:pt x="6858" y="0"/>
                </a:lnTo>
                <a:lnTo>
                  <a:pt x="6096" y="1524"/>
                </a:lnTo>
                <a:lnTo>
                  <a:pt x="6096" y="8382"/>
                </a:lnTo>
                <a:lnTo>
                  <a:pt x="6858" y="9144"/>
                </a:lnTo>
                <a:close/>
              </a:path>
              <a:path w="104775" h="121919">
                <a:moveTo>
                  <a:pt x="104394" y="116586"/>
                </a:moveTo>
                <a:lnTo>
                  <a:pt x="104394" y="22098"/>
                </a:lnTo>
                <a:lnTo>
                  <a:pt x="103632" y="15240"/>
                </a:lnTo>
                <a:lnTo>
                  <a:pt x="101346" y="9144"/>
                </a:lnTo>
                <a:lnTo>
                  <a:pt x="99822" y="3810"/>
                </a:lnTo>
                <a:lnTo>
                  <a:pt x="63246" y="-17525"/>
                </a:lnTo>
                <a:lnTo>
                  <a:pt x="49413" y="-17509"/>
                </a:lnTo>
                <a:lnTo>
                  <a:pt x="44196" y="-16763"/>
                </a:lnTo>
                <a:lnTo>
                  <a:pt x="30480" y="-14477"/>
                </a:lnTo>
                <a:lnTo>
                  <a:pt x="26670" y="-12953"/>
                </a:lnTo>
                <a:lnTo>
                  <a:pt x="22098" y="-11429"/>
                </a:lnTo>
                <a:lnTo>
                  <a:pt x="12954" y="-6857"/>
                </a:lnTo>
                <a:lnTo>
                  <a:pt x="10668" y="-5333"/>
                </a:lnTo>
                <a:lnTo>
                  <a:pt x="9144" y="-3809"/>
                </a:lnTo>
                <a:lnTo>
                  <a:pt x="7620" y="-3047"/>
                </a:lnTo>
                <a:lnTo>
                  <a:pt x="6858" y="-1523"/>
                </a:lnTo>
                <a:lnTo>
                  <a:pt x="6858" y="11430"/>
                </a:lnTo>
                <a:lnTo>
                  <a:pt x="7620" y="12192"/>
                </a:lnTo>
                <a:lnTo>
                  <a:pt x="7620" y="12954"/>
                </a:lnTo>
                <a:lnTo>
                  <a:pt x="8382" y="13716"/>
                </a:lnTo>
                <a:lnTo>
                  <a:pt x="9144" y="13716"/>
                </a:lnTo>
                <a:lnTo>
                  <a:pt x="9144" y="14478"/>
                </a:lnTo>
                <a:lnTo>
                  <a:pt x="12192" y="14478"/>
                </a:lnTo>
                <a:lnTo>
                  <a:pt x="13716" y="13716"/>
                </a:lnTo>
                <a:lnTo>
                  <a:pt x="18288" y="10668"/>
                </a:lnTo>
                <a:lnTo>
                  <a:pt x="24384" y="7620"/>
                </a:lnTo>
                <a:lnTo>
                  <a:pt x="32004" y="4572"/>
                </a:lnTo>
                <a:lnTo>
                  <a:pt x="36576" y="3048"/>
                </a:lnTo>
                <a:lnTo>
                  <a:pt x="41148" y="2286"/>
                </a:lnTo>
                <a:lnTo>
                  <a:pt x="46482" y="1524"/>
                </a:lnTo>
                <a:lnTo>
                  <a:pt x="57150" y="1524"/>
                </a:lnTo>
                <a:lnTo>
                  <a:pt x="74676" y="9144"/>
                </a:lnTo>
                <a:lnTo>
                  <a:pt x="76962" y="11430"/>
                </a:lnTo>
                <a:lnTo>
                  <a:pt x="78486" y="14478"/>
                </a:lnTo>
                <a:lnTo>
                  <a:pt x="79248" y="18288"/>
                </a:lnTo>
                <a:lnTo>
                  <a:pt x="80772" y="22098"/>
                </a:lnTo>
                <a:lnTo>
                  <a:pt x="80772" y="106680"/>
                </a:lnTo>
                <a:lnTo>
                  <a:pt x="84582" y="102870"/>
                </a:lnTo>
                <a:lnTo>
                  <a:pt x="84582" y="118110"/>
                </a:lnTo>
                <a:lnTo>
                  <a:pt x="85344" y="118110"/>
                </a:lnTo>
                <a:lnTo>
                  <a:pt x="86868" y="119634"/>
                </a:lnTo>
                <a:lnTo>
                  <a:pt x="89916" y="119634"/>
                </a:lnTo>
                <a:lnTo>
                  <a:pt x="91440" y="120396"/>
                </a:lnTo>
                <a:lnTo>
                  <a:pt x="96774" y="120396"/>
                </a:lnTo>
                <a:lnTo>
                  <a:pt x="99060" y="119634"/>
                </a:lnTo>
                <a:lnTo>
                  <a:pt x="101346" y="119634"/>
                </a:lnTo>
                <a:lnTo>
                  <a:pt x="102870" y="118110"/>
                </a:lnTo>
                <a:lnTo>
                  <a:pt x="103632" y="118110"/>
                </a:lnTo>
                <a:lnTo>
                  <a:pt x="104394" y="116586"/>
                </a:lnTo>
                <a:close/>
              </a:path>
              <a:path w="104775" h="121919">
                <a:moveTo>
                  <a:pt x="80772" y="106680"/>
                </a:moveTo>
                <a:lnTo>
                  <a:pt x="80772" y="84582"/>
                </a:lnTo>
                <a:lnTo>
                  <a:pt x="75438" y="91440"/>
                </a:lnTo>
                <a:lnTo>
                  <a:pt x="70104" y="96012"/>
                </a:lnTo>
                <a:lnTo>
                  <a:pt x="59436" y="102108"/>
                </a:lnTo>
                <a:lnTo>
                  <a:pt x="54102" y="103632"/>
                </a:lnTo>
                <a:lnTo>
                  <a:pt x="40386" y="103632"/>
                </a:lnTo>
                <a:lnTo>
                  <a:pt x="34290" y="102108"/>
                </a:lnTo>
                <a:lnTo>
                  <a:pt x="30480" y="97536"/>
                </a:lnTo>
                <a:lnTo>
                  <a:pt x="25908" y="93726"/>
                </a:lnTo>
                <a:lnTo>
                  <a:pt x="23622" y="88392"/>
                </a:lnTo>
                <a:lnTo>
                  <a:pt x="23622" y="118654"/>
                </a:lnTo>
                <a:lnTo>
                  <a:pt x="25908" y="119634"/>
                </a:lnTo>
                <a:lnTo>
                  <a:pt x="31242" y="121158"/>
                </a:lnTo>
                <a:lnTo>
                  <a:pt x="36576" y="121824"/>
                </a:lnTo>
                <a:lnTo>
                  <a:pt x="51816" y="121920"/>
                </a:lnTo>
                <a:lnTo>
                  <a:pt x="58674" y="120396"/>
                </a:lnTo>
                <a:lnTo>
                  <a:pt x="65532" y="116586"/>
                </a:lnTo>
                <a:lnTo>
                  <a:pt x="72390" y="113538"/>
                </a:lnTo>
                <a:lnTo>
                  <a:pt x="78486" y="108966"/>
                </a:lnTo>
                <a:lnTo>
                  <a:pt x="80772" y="1066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878971" y="3089148"/>
            <a:ext cx="109220" cy="138430"/>
          </a:xfrm>
          <a:custGeom>
            <a:avLst/>
            <a:gdLst/>
            <a:ahLst/>
            <a:cxnLst/>
            <a:rect l="l" t="t" r="r" b="b"/>
            <a:pathLst>
              <a:path w="109220" h="138430">
                <a:moveTo>
                  <a:pt x="108965" y="134874"/>
                </a:moveTo>
                <a:lnTo>
                  <a:pt x="108965" y="46482"/>
                </a:lnTo>
                <a:lnTo>
                  <a:pt x="108203" y="38861"/>
                </a:lnTo>
                <a:lnTo>
                  <a:pt x="106679" y="32766"/>
                </a:lnTo>
                <a:lnTo>
                  <a:pt x="105155" y="25907"/>
                </a:lnTo>
                <a:lnTo>
                  <a:pt x="102869" y="20573"/>
                </a:lnTo>
                <a:lnTo>
                  <a:pt x="99059" y="16001"/>
                </a:lnTo>
                <a:lnTo>
                  <a:pt x="96011" y="10667"/>
                </a:lnTo>
                <a:lnTo>
                  <a:pt x="90677" y="6857"/>
                </a:lnTo>
                <a:lnTo>
                  <a:pt x="85343" y="4571"/>
                </a:lnTo>
                <a:lnTo>
                  <a:pt x="79247" y="1523"/>
                </a:lnTo>
                <a:lnTo>
                  <a:pt x="72389" y="0"/>
                </a:lnTo>
                <a:lnTo>
                  <a:pt x="56387" y="0"/>
                </a:lnTo>
                <a:lnTo>
                  <a:pt x="49529" y="1523"/>
                </a:lnTo>
                <a:lnTo>
                  <a:pt x="40420" y="6537"/>
                </a:lnTo>
                <a:lnTo>
                  <a:pt x="30543" y="13563"/>
                </a:lnTo>
                <a:lnTo>
                  <a:pt x="20573" y="22860"/>
                </a:lnTo>
                <a:lnTo>
                  <a:pt x="20573" y="4571"/>
                </a:lnTo>
                <a:lnTo>
                  <a:pt x="19811" y="3810"/>
                </a:lnTo>
                <a:lnTo>
                  <a:pt x="19811" y="3048"/>
                </a:lnTo>
                <a:lnTo>
                  <a:pt x="19049" y="3048"/>
                </a:lnTo>
                <a:lnTo>
                  <a:pt x="18287" y="2285"/>
                </a:lnTo>
                <a:lnTo>
                  <a:pt x="3047" y="2285"/>
                </a:lnTo>
                <a:lnTo>
                  <a:pt x="2285" y="3048"/>
                </a:lnTo>
                <a:lnTo>
                  <a:pt x="1523" y="3048"/>
                </a:lnTo>
                <a:lnTo>
                  <a:pt x="0" y="4571"/>
                </a:lnTo>
                <a:lnTo>
                  <a:pt x="0" y="134874"/>
                </a:lnTo>
                <a:lnTo>
                  <a:pt x="761" y="134874"/>
                </a:lnTo>
                <a:lnTo>
                  <a:pt x="761" y="135636"/>
                </a:lnTo>
                <a:lnTo>
                  <a:pt x="1523" y="136398"/>
                </a:lnTo>
                <a:lnTo>
                  <a:pt x="2285" y="136398"/>
                </a:lnTo>
                <a:lnTo>
                  <a:pt x="3047" y="137160"/>
                </a:lnTo>
                <a:lnTo>
                  <a:pt x="7619" y="137160"/>
                </a:lnTo>
                <a:lnTo>
                  <a:pt x="9143" y="137922"/>
                </a:lnTo>
                <a:lnTo>
                  <a:pt x="13715" y="137922"/>
                </a:lnTo>
                <a:lnTo>
                  <a:pt x="16001" y="137160"/>
                </a:lnTo>
                <a:lnTo>
                  <a:pt x="19811" y="137160"/>
                </a:lnTo>
                <a:lnTo>
                  <a:pt x="20573" y="136398"/>
                </a:lnTo>
                <a:lnTo>
                  <a:pt x="21335" y="136398"/>
                </a:lnTo>
                <a:lnTo>
                  <a:pt x="22859" y="134874"/>
                </a:lnTo>
                <a:lnTo>
                  <a:pt x="23245" y="43768"/>
                </a:lnTo>
                <a:lnTo>
                  <a:pt x="32847" y="33838"/>
                </a:lnTo>
                <a:lnTo>
                  <a:pt x="41909" y="26669"/>
                </a:lnTo>
                <a:lnTo>
                  <a:pt x="47243" y="22098"/>
                </a:lnTo>
                <a:lnTo>
                  <a:pt x="53339" y="19812"/>
                </a:lnTo>
                <a:lnTo>
                  <a:pt x="63245" y="19812"/>
                </a:lnTo>
                <a:lnTo>
                  <a:pt x="67817" y="20573"/>
                </a:lnTo>
                <a:lnTo>
                  <a:pt x="70865" y="22860"/>
                </a:lnTo>
                <a:lnTo>
                  <a:pt x="74675" y="24384"/>
                </a:lnTo>
                <a:lnTo>
                  <a:pt x="86105" y="134874"/>
                </a:lnTo>
                <a:lnTo>
                  <a:pt x="86867" y="134874"/>
                </a:lnTo>
                <a:lnTo>
                  <a:pt x="86867" y="135636"/>
                </a:lnTo>
                <a:lnTo>
                  <a:pt x="87629" y="136398"/>
                </a:lnTo>
                <a:lnTo>
                  <a:pt x="88391" y="136398"/>
                </a:lnTo>
                <a:lnTo>
                  <a:pt x="89153" y="137160"/>
                </a:lnTo>
                <a:lnTo>
                  <a:pt x="93725" y="137160"/>
                </a:lnTo>
                <a:lnTo>
                  <a:pt x="95249" y="137922"/>
                </a:lnTo>
                <a:lnTo>
                  <a:pt x="99821" y="137922"/>
                </a:lnTo>
                <a:lnTo>
                  <a:pt x="102107" y="137160"/>
                </a:lnTo>
                <a:lnTo>
                  <a:pt x="105917" y="137160"/>
                </a:lnTo>
                <a:lnTo>
                  <a:pt x="106679" y="136398"/>
                </a:lnTo>
                <a:lnTo>
                  <a:pt x="107441" y="136398"/>
                </a:lnTo>
                <a:lnTo>
                  <a:pt x="108965" y="1348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5019941" y="3089148"/>
            <a:ext cx="90170" cy="139700"/>
          </a:xfrm>
          <a:custGeom>
            <a:avLst/>
            <a:gdLst/>
            <a:ahLst/>
            <a:cxnLst/>
            <a:rect l="l" t="t" r="r" b="b"/>
            <a:pathLst>
              <a:path w="90170" h="139700">
                <a:moveTo>
                  <a:pt x="761" y="124968"/>
                </a:moveTo>
                <a:lnTo>
                  <a:pt x="761" y="111252"/>
                </a:lnTo>
                <a:lnTo>
                  <a:pt x="0" y="112776"/>
                </a:lnTo>
                <a:lnTo>
                  <a:pt x="0" y="123444"/>
                </a:lnTo>
                <a:lnTo>
                  <a:pt x="761" y="124968"/>
                </a:lnTo>
                <a:close/>
              </a:path>
              <a:path w="90170" h="139700">
                <a:moveTo>
                  <a:pt x="66293" y="134874"/>
                </a:moveTo>
                <a:lnTo>
                  <a:pt x="66293" y="106680"/>
                </a:lnTo>
                <a:lnTo>
                  <a:pt x="64769" y="109728"/>
                </a:lnTo>
                <a:lnTo>
                  <a:pt x="61721" y="114300"/>
                </a:lnTo>
                <a:lnTo>
                  <a:pt x="57149" y="117348"/>
                </a:lnTo>
                <a:lnTo>
                  <a:pt x="54101" y="118872"/>
                </a:lnTo>
                <a:lnTo>
                  <a:pt x="48005" y="120396"/>
                </a:lnTo>
                <a:lnTo>
                  <a:pt x="44195" y="121158"/>
                </a:lnTo>
                <a:lnTo>
                  <a:pt x="35051" y="121158"/>
                </a:lnTo>
                <a:lnTo>
                  <a:pt x="30479" y="120396"/>
                </a:lnTo>
                <a:lnTo>
                  <a:pt x="25907" y="118872"/>
                </a:lnTo>
                <a:lnTo>
                  <a:pt x="22097" y="117348"/>
                </a:lnTo>
                <a:lnTo>
                  <a:pt x="19049" y="116586"/>
                </a:lnTo>
                <a:lnTo>
                  <a:pt x="12953" y="113538"/>
                </a:lnTo>
                <a:lnTo>
                  <a:pt x="6095" y="108966"/>
                </a:lnTo>
                <a:lnTo>
                  <a:pt x="2285" y="108966"/>
                </a:lnTo>
                <a:lnTo>
                  <a:pt x="1523" y="109728"/>
                </a:lnTo>
                <a:lnTo>
                  <a:pt x="761" y="109728"/>
                </a:lnTo>
                <a:lnTo>
                  <a:pt x="761" y="126492"/>
                </a:lnTo>
                <a:lnTo>
                  <a:pt x="1523" y="128016"/>
                </a:lnTo>
                <a:lnTo>
                  <a:pt x="3047" y="128778"/>
                </a:lnTo>
                <a:lnTo>
                  <a:pt x="3809" y="130302"/>
                </a:lnTo>
                <a:lnTo>
                  <a:pt x="5333" y="131064"/>
                </a:lnTo>
                <a:lnTo>
                  <a:pt x="7619" y="132588"/>
                </a:lnTo>
                <a:lnTo>
                  <a:pt x="9905" y="133350"/>
                </a:lnTo>
                <a:lnTo>
                  <a:pt x="12953" y="134874"/>
                </a:lnTo>
                <a:lnTo>
                  <a:pt x="19049" y="136398"/>
                </a:lnTo>
                <a:lnTo>
                  <a:pt x="22859" y="137922"/>
                </a:lnTo>
                <a:lnTo>
                  <a:pt x="26669" y="138684"/>
                </a:lnTo>
                <a:lnTo>
                  <a:pt x="30479" y="139319"/>
                </a:lnTo>
                <a:lnTo>
                  <a:pt x="48005" y="139361"/>
                </a:lnTo>
                <a:lnTo>
                  <a:pt x="54101" y="138684"/>
                </a:lnTo>
                <a:lnTo>
                  <a:pt x="60197" y="136398"/>
                </a:lnTo>
                <a:lnTo>
                  <a:pt x="66293" y="134874"/>
                </a:lnTo>
                <a:close/>
              </a:path>
              <a:path w="90170" h="139700">
                <a:moveTo>
                  <a:pt x="82295" y="25908"/>
                </a:moveTo>
                <a:lnTo>
                  <a:pt x="82295" y="10668"/>
                </a:lnTo>
                <a:lnTo>
                  <a:pt x="80009" y="8382"/>
                </a:lnTo>
                <a:lnTo>
                  <a:pt x="76961" y="6858"/>
                </a:lnTo>
                <a:lnTo>
                  <a:pt x="75437" y="5334"/>
                </a:lnTo>
                <a:lnTo>
                  <a:pt x="68579" y="3048"/>
                </a:lnTo>
                <a:lnTo>
                  <a:pt x="59435" y="762"/>
                </a:lnTo>
                <a:lnTo>
                  <a:pt x="55625" y="0"/>
                </a:lnTo>
                <a:lnTo>
                  <a:pt x="41147" y="0"/>
                </a:lnTo>
                <a:lnTo>
                  <a:pt x="34289" y="762"/>
                </a:lnTo>
                <a:lnTo>
                  <a:pt x="28955" y="3048"/>
                </a:lnTo>
                <a:lnTo>
                  <a:pt x="22859" y="5334"/>
                </a:lnTo>
                <a:lnTo>
                  <a:pt x="18287" y="7620"/>
                </a:lnTo>
                <a:lnTo>
                  <a:pt x="14477" y="11430"/>
                </a:lnTo>
                <a:lnTo>
                  <a:pt x="10667" y="14478"/>
                </a:lnTo>
                <a:lnTo>
                  <a:pt x="7619" y="19050"/>
                </a:lnTo>
                <a:lnTo>
                  <a:pt x="6095" y="23622"/>
                </a:lnTo>
                <a:lnTo>
                  <a:pt x="3809" y="28194"/>
                </a:lnTo>
                <a:lnTo>
                  <a:pt x="3047" y="32766"/>
                </a:lnTo>
                <a:lnTo>
                  <a:pt x="3047" y="43434"/>
                </a:lnTo>
                <a:lnTo>
                  <a:pt x="25145" y="71018"/>
                </a:lnTo>
                <a:lnTo>
                  <a:pt x="25145" y="33528"/>
                </a:lnTo>
                <a:lnTo>
                  <a:pt x="27431" y="26670"/>
                </a:lnTo>
                <a:lnTo>
                  <a:pt x="32765" y="21336"/>
                </a:lnTo>
                <a:lnTo>
                  <a:pt x="35051" y="20574"/>
                </a:lnTo>
                <a:lnTo>
                  <a:pt x="38099" y="19050"/>
                </a:lnTo>
                <a:lnTo>
                  <a:pt x="41147" y="18288"/>
                </a:lnTo>
                <a:lnTo>
                  <a:pt x="57149" y="18288"/>
                </a:lnTo>
                <a:lnTo>
                  <a:pt x="60959" y="19812"/>
                </a:lnTo>
                <a:lnTo>
                  <a:pt x="67055" y="21336"/>
                </a:lnTo>
                <a:lnTo>
                  <a:pt x="69341" y="22860"/>
                </a:lnTo>
                <a:lnTo>
                  <a:pt x="75437" y="25908"/>
                </a:lnTo>
                <a:lnTo>
                  <a:pt x="77723" y="27432"/>
                </a:lnTo>
                <a:lnTo>
                  <a:pt x="80771" y="27432"/>
                </a:lnTo>
                <a:lnTo>
                  <a:pt x="82295" y="25908"/>
                </a:lnTo>
                <a:close/>
              </a:path>
              <a:path w="90170" h="139700">
                <a:moveTo>
                  <a:pt x="89915" y="105156"/>
                </a:moveTo>
                <a:lnTo>
                  <a:pt x="89915" y="92964"/>
                </a:lnTo>
                <a:lnTo>
                  <a:pt x="88391" y="88392"/>
                </a:lnTo>
                <a:lnTo>
                  <a:pt x="85343" y="80772"/>
                </a:lnTo>
                <a:lnTo>
                  <a:pt x="82295" y="76962"/>
                </a:lnTo>
                <a:lnTo>
                  <a:pt x="79247" y="74676"/>
                </a:lnTo>
                <a:lnTo>
                  <a:pt x="76199" y="71628"/>
                </a:lnTo>
                <a:lnTo>
                  <a:pt x="73151" y="69342"/>
                </a:lnTo>
                <a:lnTo>
                  <a:pt x="69341" y="67056"/>
                </a:lnTo>
                <a:lnTo>
                  <a:pt x="65531" y="65532"/>
                </a:lnTo>
                <a:lnTo>
                  <a:pt x="61721" y="63246"/>
                </a:lnTo>
                <a:lnTo>
                  <a:pt x="57149" y="61722"/>
                </a:lnTo>
                <a:lnTo>
                  <a:pt x="38099" y="54102"/>
                </a:lnTo>
                <a:lnTo>
                  <a:pt x="35051" y="51816"/>
                </a:lnTo>
                <a:lnTo>
                  <a:pt x="32003" y="50292"/>
                </a:lnTo>
                <a:lnTo>
                  <a:pt x="29717" y="48006"/>
                </a:lnTo>
                <a:lnTo>
                  <a:pt x="28193" y="45720"/>
                </a:lnTo>
                <a:lnTo>
                  <a:pt x="25907" y="43434"/>
                </a:lnTo>
                <a:lnTo>
                  <a:pt x="25145" y="39624"/>
                </a:lnTo>
                <a:lnTo>
                  <a:pt x="25145" y="71018"/>
                </a:lnTo>
                <a:lnTo>
                  <a:pt x="26669" y="71628"/>
                </a:lnTo>
                <a:lnTo>
                  <a:pt x="30479" y="73914"/>
                </a:lnTo>
                <a:lnTo>
                  <a:pt x="35051" y="75438"/>
                </a:lnTo>
                <a:lnTo>
                  <a:pt x="50291" y="81534"/>
                </a:lnTo>
                <a:lnTo>
                  <a:pt x="53339" y="83058"/>
                </a:lnTo>
                <a:lnTo>
                  <a:pt x="56387" y="85344"/>
                </a:lnTo>
                <a:lnTo>
                  <a:pt x="59435" y="86868"/>
                </a:lnTo>
                <a:lnTo>
                  <a:pt x="64007" y="91440"/>
                </a:lnTo>
                <a:lnTo>
                  <a:pt x="65531" y="93726"/>
                </a:lnTo>
                <a:lnTo>
                  <a:pt x="66293" y="96774"/>
                </a:lnTo>
                <a:lnTo>
                  <a:pt x="66293" y="134874"/>
                </a:lnTo>
                <a:lnTo>
                  <a:pt x="71627" y="132588"/>
                </a:lnTo>
                <a:lnTo>
                  <a:pt x="75437" y="128778"/>
                </a:lnTo>
                <a:lnTo>
                  <a:pt x="80009" y="125730"/>
                </a:lnTo>
                <a:lnTo>
                  <a:pt x="83819" y="121158"/>
                </a:lnTo>
                <a:lnTo>
                  <a:pt x="86105" y="115824"/>
                </a:lnTo>
                <a:lnTo>
                  <a:pt x="88391" y="111252"/>
                </a:lnTo>
                <a:lnTo>
                  <a:pt x="89915" y="105156"/>
                </a:lnTo>
                <a:close/>
              </a:path>
              <a:path w="90170" h="139700">
                <a:moveTo>
                  <a:pt x="83057" y="23622"/>
                </a:moveTo>
                <a:lnTo>
                  <a:pt x="83057" y="13716"/>
                </a:lnTo>
                <a:lnTo>
                  <a:pt x="82295" y="12954"/>
                </a:lnTo>
                <a:lnTo>
                  <a:pt x="82295" y="25146"/>
                </a:lnTo>
                <a:lnTo>
                  <a:pt x="83057" y="236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5137289" y="3025901"/>
            <a:ext cx="52069" cy="248920"/>
          </a:xfrm>
          <a:custGeom>
            <a:avLst/>
            <a:gdLst/>
            <a:ahLst/>
            <a:cxnLst/>
            <a:rect l="l" t="t" r="r" b="b"/>
            <a:pathLst>
              <a:path w="52070" h="248920">
                <a:moveTo>
                  <a:pt x="51815" y="124205"/>
                </a:moveTo>
                <a:lnTo>
                  <a:pt x="46342" y="74041"/>
                </a:lnTo>
                <a:lnTo>
                  <a:pt x="31336" y="25992"/>
                </a:lnTo>
                <a:lnTo>
                  <a:pt x="20573" y="2285"/>
                </a:lnTo>
                <a:lnTo>
                  <a:pt x="20573" y="1523"/>
                </a:lnTo>
                <a:lnTo>
                  <a:pt x="19811" y="1523"/>
                </a:lnTo>
                <a:lnTo>
                  <a:pt x="19049" y="761"/>
                </a:lnTo>
                <a:lnTo>
                  <a:pt x="17525" y="761"/>
                </a:lnTo>
                <a:lnTo>
                  <a:pt x="16001" y="0"/>
                </a:lnTo>
                <a:lnTo>
                  <a:pt x="4571" y="0"/>
                </a:lnTo>
                <a:lnTo>
                  <a:pt x="3809" y="761"/>
                </a:lnTo>
                <a:lnTo>
                  <a:pt x="2285" y="761"/>
                </a:lnTo>
                <a:lnTo>
                  <a:pt x="1523" y="1523"/>
                </a:lnTo>
                <a:lnTo>
                  <a:pt x="761" y="1523"/>
                </a:lnTo>
                <a:lnTo>
                  <a:pt x="761" y="3047"/>
                </a:lnTo>
                <a:lnTo>
                  <a:pt x="0" y="3809"/>
                </a:lnTo>
                <a:lnTo>
                  <a:pt x="761" y="4571"/>
                </a:lnTo>
                <a:lnTo>
                  <a:pt x="1383" y="6638"/>
                </a:lnTo>
                <a:lnTo>
                  <a:pt x="18058" y="53957"/>
                </a:lnTo>
                <a:lnTo>
                  <a:pt x="26423" y="102553"/>
                </a:lnTo>
                <a:lnTo>
                  <a:pt x="27351" y="232270"/>
                </a:lnTo>
                <a:lnTo>
                  <a:pt x="30022" y="226654"/>
                </a:lnTo>
                <a:lnTo>
                  <a:pt x="46377" y="176730"/>
                </a:lnTo>
                <a:lnTo>
                  <a:pt x="51440" y="137130"/>
                </a:lnTo>
                <a:lnTo>
                  <a:pt x="51815" y="124205"/>
                </a:lnTo>
                <a:close/>
              </a:path>
              <a:path w="52070" h="248920">
                <a:moveTo>
                  <a:pt x="27351" y="232270"/>
                </a:moveTo>
                <a:lnTo>
                  <a:pt x="27351" y="130515"/>
                </a:lnTo>
                <a:lnTo>
                  <a:pt x="26815" y="141383"/>
                </a:lnTo>
                <a:lnTo>
                  <a:pt x="25697" y="152849"/>
                </a:lnTo>
                <a:lnTo>
                  <a:pt x="17952" y="194594"/>
                </a:lnTo>
                <a:lnTo>
                  <a:pt x="761" y="242315"/>
                </a:lnTo>
                <a:lnTo>
                  <a:pt x="761" y="244601"/>
                </a:lnTo>
                <a:lnTo>
                  <a:pt x="0" y="245363"/>
                </a:lnTo>
                <a:lnTo>
                  <a:pt x="0" y="246125"/>
                </a:lnTo>
                <a:lnTo>
                  <a:pt x="761" y="246887"/>
                </a:lnTo>
                <a:lnTo>
                  <a:pt x="1523" y="246887"/>
                </a:lnTo>
                <a:lnTo>
                  <a:pt x="1523" y="247649"/>
                </a:lnTo>
                <a:lnTo>
                  <a:pt x="3047" y="248411"/>
                </a:lnTo>
                <a:lnTo>
                  <a:pt x="16763" y="248411"/>
                </a:lnTo>
                <a:lnTo>
                  <a:pt x="17525" y="247649"/>
                </a:lnTo>
                <a:lnTo>
                  <a:pt x="19049" y="247649"/>
                </a:lnTo>
                <a:lnTo>
                  <a:pt x="20573" y="246125"/>
                </a:lnTo>
                <a:lnTo>
                  <a:pt x="24692" y="237861"/>
                </a:lnTo>
                <a:lnTo>
                  <a:pt x="27351" y="2322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5212727" y="3263646"/>
            <a:ext cx="46990" cy="3175"/>
          </a:xfrm>
          <a:custGeom>
            <a:avLst/>
            <a:gdLst/>
            <a:ahLst/>
            <a:cxnLst/>
            <a:rect l="l" t="t" r="r" b="b"/>
            <a:pathLst>
              <a:path w="46989" h="3175">
                <a:moveTo>
                  <a:pt x="0" y="1524"/>
                </a:moveTo>
                <a:lnTo>
                  <a:pt x="46482" y="1524"/>
                </a:lnTo>
              </a:path>
            </a:pathLst>
          </a:custGeom>
          <a:ln w="4318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830973" y="3396741"/>
            <a:ext cx="2216404" cy="45085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3105543" y="3392932"/>
            <a:ext cx="1944369" cy="21158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5142115" y="3395471"/>
            <a:ext cx="52069" cy="248920"/>
          </a:xfrm>
          <a:custGeom>
            <a:avLst/>
            <a:gdLst/>
            <a:ahLst/>
            <a:cxnLst/>
            <a:rect l="l" t="t" r="r" b="b"/>
            <a:pathLst>
              <a:path w="52070" h="248920">
                <a:moveTo>
                  <a:pt x="50800" y="6096"/>
                </a:moveTo>
                <a:lnTo>
                  <a:pt x="50800" y="2286"/>
                </a:lnTo>
                <a:lnTo>
                  <a:pt x="49276" y="762"/>
                </a:lnTo>
                <a:lnTo>
                  <a:pt x="46990" y="762"/>
                </a:lnTo>
                <a:lnTo>
                  <a:pt x="45466" y="0"/>
                </a:lnTo>
                <a:lnTo>
                  <a:pt x="34798" y="0"/>
                </a:lnTo>
                <a:lnTo>
                  <a:pt x="34036" y="762"/>
                </a:lnTo>
                <a:lnTo>
                  <a:pt x="32512" y="762"/>
                </a:lnTo>
                <a:lnTo>
                  <a:pt x="13821" y="43292"/>
                </a:lnTo>
                <a:lnTo>
                  <a:pt x="3677" y="82189"/>
                </a:lnTo>
                <a:lnTo>
                  <a:pt x="0" y="134928"/>
                </a:lnTo>
                <a:lnTo>
                  <a:pt x="810" y="147153"/>
                </a:lnTo>
                <a:lnTo>
                  <a:pt x="7458" y="186989"/>
                </a:lnTo>
                <a:lnTo>
                  <a:pt x="19946" y="223063"/>
                </a:lnTo>
                <a:lnTo>
                  <a:pt x="24207" y="232553"/>
                </a:lnTo>
                <a:lnTo>
                  <a:pt x="24207" y="117793"/>
                </a:lnTo>
                <a:lnTo>
                  <a:pt x="24730" y="106658"/>
                </a:lnTo>
                <a:lnTo>
                  <a:pt x="33192" y="53909"/>
                </a:lnTo>
                <a:lnTo>
                  <a:pt x="45466" y="17543"/>
                </a:lnTo>
                <a:lnTo>
                  <a:pt x="50800" y="6096"/>
                </a:lnTo>
                <a:close/>
              </a:path>
              <a:path w="52070" h="248920">
                <a:moveTo>
                  <a:pt x="51562" y="246126"/>
                </a:moveTo>
                <a:lnTo>
                  <a:pt x="50800" y="245364"/>
                </a:lnTo>
                <a:lnTo>
                  <a:pt x="50800" y="243840"/>
                </a:lnTo>
                <a:lnTo>
                  <a:pt x="49774" y="241714"/>
                </a:lnTo>
                <a:lnTo>
                  <a:pt x="33603" y="194432"/>
                </a:lnTo>
                <a:lnTo>
                  <a:pt x="25157" y="145504"/>
                </a:lnTo>
                <a:lnTo>
                  <a:pt x="24207" y="117793"/>
                </a:lnTo>
                <a:lnTo>
                  <a:pt x="24207" y="232553"/>
                </a:lnTo>
                <a:lnTo>
                  <a:pt x="25157" y="234661"/>
                </a:lnTo>
                <a:lnTo>
                  <a:pt x="30988" y="246126"/>
                </a:lnTo>
                <a:lnTo>
                  <a:pt x="30988" y="246888"/>
                </a:lnTo>
                <a:lnTo>
                  <a:pt x="31750" y="246888"/>
                </a:lnTo>
                <a:lnTo>
                  <a:pt x="32512" y="247650"/>
                </a:lnTo>
                <a:lnTo>
                  <a:pt x="34036" y="247650"/>
                </a:lnTo>
                <a:lnTo>
                  <a:pt x="34798" y="248412"/>
                </a:lnTo>
                <a:lnTo>
                  <a:pt x="48514" y="248412"/>
                </a:lnTo>
                <a:lnTo>
                  <a:pt x="50038" y="246888"/>
                </a:lnTo>
                <a:lnTo>
                  <a:pt x="50800" y="246888"/>
                </a:lnTo>
                <a:lnTo>
                  <a:pt x="51562" y="246126"/>
                </a:lnTo>
                <a:close/>
              </a:path>
              <a:path w="52070" h="248920">
                <a:moveTo>
                  <a:pt x="51562" y="3810"/>
                </a:moveTo>
                <a:lnTo>
                  <a:pt x="50800" y="3048"/>
                </a:lnTo>
                <a:lnTo>
                  <a:pt x="50800" y="4572"/>
                </a:lnTo>
                <a:lnTo>
                  <a:pt x="51562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5225210" y="3410966"/>
            <a:ext cx="163195" cy="187325"/>
          </a:xfrm>
          <a:custGeom>
            <a:avLst/>
            <a:gdLst/>
            <a:ahLst/>
            <a:cxnLst/>
            <a:rect l="l" t="t" r="r" b="b"/>
            <a:pathLst>
              <a:path w="163195" h="187325">
                <a:moveTo>
                  <a:pt x="162777" y="91185"/>
                </a:moveTo>
                <a:lnTo>
                  <a:pt x="157762" y="50731"/>
                </a:lnTo>
                <a:lnTo>
                  <a:pt x="137893" y="17903"/>
                </a:lnTo>
                <a:lnTo>
                  <a:pt x="91942" y="267"/>
                </a:lnTo>
                <a:lnTo>
                  <a:pt x="75743" y="0"/>
                </a:lnTo>
                <a:lnTo>
                  <a:pt x="64331" y="1533"/>
                </a:lnTo>
                <a:lnTo>
                  <a:pt x="28278" y="17927"/>
                </a:lnTo>
                <a:lnTo>
                  <a:pt x="2753" y="63706"/>
                </a:lnTo>
                <a:lnTo>
                  <a:pt x="0" y="104666"/>
                </a:lnTo>
                <a:lnTo>
                  <a:pt x="1183" y="116147"/>
                </a:lnTo>
                <a:lnTo>
                  <a:pt x="13135" y="154345"/>
                </a:lnTo>
                <a:lnTo>
                  <a:pt x="25646" y="169574"/>
                </a:lnTo>
                <a:lnTo>
                  <a:pt x="25646" y="89468"/>
                </a:lnTo>
                <a:lnTo>
                  <a:pt x="26478" y="76763"/>
                </a:lnTo>
                <a:lnTo>
                  <a:pt x="46519" y="32601"/>
                </a:lnTo>
                <a:lnTo>
                  <a:pt x="84091" y="20339"/>
                </a:lnTo>
                <a:lnTo>
                  <a:pt x="97347" y="21734"/>
                </a:lnTo>
                <a:lnTo>
                  <a:pt x="131731" y="53483"/>
                </a:lnTo>
                <a:lnTo>
                  <a:pt x="137631" y="92709"/>
                </a:lnTo>
                <a:lnTo>
                  <a:pt x="137631" y="165411"/>
                </a:lnTo>
                <a:lnTo>
                  <a:pt x="147777" y="153557"/>
                </a:lnTo>
                <a:lnTo>
                  <a:pt x="153506" y="142528"/>
                </a:lnTo>
                <a:lnTo>
                  <a:pt x="157965" y="129181"/>
                </a:lnTo>
                <a:lnTo>
                  <a:pt x="160736" y="117465"/>
                </a:lnTo>
                <a:lnTo>
                  <a:pt x="162291" y="104702"/>
                </a:lnTo>
                <a:lnTo>
                  <a:pt x="162777" y="91185"/>
                </a:lnTo>
                <a:close/>
              </a:path>
              <a:path w="163195" h="187325">
                <a:moveTo>
                  <a:pt x="137631" y="165411"/>
                </a:moveTo>
                <a:lnTo>
                  <a:pt x="137631" y="92709"/>
                </a:lnTo>
                <a:lnTo>
                  <a:pt x="137555" y="97879"/>
                </a:lnTo>
                <a:lnTo>
                  <a:pt x="136599" y="110318"/>
                </a:lnTo>
                <a:lnTo>
                  <a:pt x="123962" y="146613"/>
                </a:lnTo>
                <a:lnTo>
                  <a:pt x="77299" y="166516"/>
                </a:lnTo>
                <a:lnTo>
                  <a:pt x="64526" y="164515"/>
                </a:lnTo>
                <a:lnTo>
                  <a:pt x="30898" y="131541"/>
                </a:lnTo>
                <a:lnTo>
                  <a:pt x="25646" y="89468"/>
                </a:lnTo>
                <a:lnTo>
                  <a:pt x="25646" y="169574"/>
                </a:lnTo>
                <a:lnTo>
                  <a:pt x="67070" y="186460"/>
                </a:lnTo>
                <a:lnTo>
                  <a:pt x="81511" y="187184"/>
                </a:lnTo>
                <a:lnTo>
                  <a:pt x="94152" y="186243"/>
                </a:lnTo>
                <a:lnTo>
                  <a:pt x="106408" y="183665"/>
                </a:lnTo>
                <a:lnTo>
                  <a:pt x="118759" y="179234"/>
                </a:lnTo>
                <a:lnTo>
                  <a:pt x="127975" y="173886"/>
                </a:lnTo>
                <a:lnTo>
                  <a:pt x="137280" y="165820"/>
                </a:lnTo>
                <a:lnTo>
                  <a:pt x="137631" y="1654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5422277" y="3408426"/>
            <a:ext cx="26034" cy="188595"/>
          </a:xfrm>
          <a:custGeom>
            <a:avLst/>
            <a:gdLst/>
            <a:ahLst/>
            <a:cxnLst/>
            <a:rect l="l" t="t" r="r" b="b"/>
            <a:pathLst>
              <a:path w="26035" h="188595">
                <a:moveTo>
                  <a:pt x="25146" y="185927"/>
                </a:moveTo>
                <a:lnTo>
                  <a:pt x="25146" y="54101"/>
                </a:lnTo>
                <a:lnTo>
                  <a:pt x="24384" y="54101"/>
                </a:lnTo>
                <a:lnTo>
                  <a:pt x="23622" y="53339"/>
                </a:lnTo>
                <a:lnTo>
                  <a:pt x="22860" y="53339"/>
                </a:lnTo>
                <a:lnTo>
                  <a:pt x="21336" y="52577"/>
                </a:lnTo>
                <a:lnTo>
                  <a:pt x="6858" y="52577"/>
                </a:lnTo>
                <a:lnTo>
                  <a:pt x="6096" y="53339"/>
                </a:lnTo>
                <a:lnTo>
                  <a:pt x="4572" y="53339"/>
                </a:lnTo>
                <a:lnTo>
                  <a:pt x="3048" y="54863"/>
                </a:lnTo>
                <a:lnTo>
                  <a:pt x="3048" y="55625"/>
                </a:lnTo>
                <a:lnTo>
                  <a:pt x="2286" y="56387"/>
                </a:lnTo>
                <a:lnTo>
                  <a:pt x="2286" y="184403"/>
                </a:lnTo>
                <a:lnTo>
                  <a:pt x="3810" y="185927"/>
                </a:lnTo>
                <a:lnTo>
                  <a:pt x="3810" y="186689"/>
                </a:lnTo>
                <a:lnTo>
                  <a:pt x="4572" y="186689"/>
                </a:lnTo>
                <a:lnTo>
                  <a:pt x="6096" y="187451"/>
                </a:lnTo>
                <a:lnTo>
                  <a:pt x="8382" y="187451"/>
                </a:lnTo>
                <a:lnTo>
                  <a:pt x="9906" y="188213"/>
                </a:lnTo>
                <a:lnTo>
                  <a:pt x="18288" y="188213"/>
                </a:lnTo>
                <a:lnTo>
                  <a:pt x="19812" y="187451"/>
                </a:lnTo>
                <a:lnTo>
                  <a:pt x="22860" y="187451"/>
                </a:lnTo>
                <a:lnTo>
                  <a:pt x="23622" y="186689"/>
                </a:lnTo>
                <a:lnTo>
                  <a:pt x="24384" y="186689"/>
                </a:lnTo>
                <a:lnTo>
                  <a:pt x="25146" y="185927"/>
                </a:lnTo>
                <a:close/>
              </a:path>
              <a:path w="26035" h="188595">
                <a:moveTo>
                  <a:pt x="25908" y="185165"/>
                </a:moveTo>
                <a:lnTo>
                  <a:pt x="25908" y="55625"/>
                </a:lnTo>
                <a:lnTo>
                  <a:pt x="25146" y="54863"/>
                </a:lnTo>
                <a:lnTo>
                  <a:pt x="25146" y="185165"/>
                </a:lnTo>
                <a:lnTo>
                  <a:pt x="25908" y="185165"/>
                </a:lnTo>
                <a:close/>
              </a:path>
              <a:path w="26035" h="188595">
                <a:moveTo>
                  <a:pt x="28194" y="19049"/>
                </a:moveTo>
                <a:lnTo>
                  <a:pt x="28194" y="8381"/>
                </a:lnTo>
                <a:lnTo>
                  <a:pt x="27432" y="4571"/>
                </a:lnTo>
                <a:lnTo>
                  <a:pt x="23622" y="761"/>
                </a:lnTo>
                <a:lnTo>
                  <a:pt x="19812" y="0"/>
                </a:lnTo>
                <a:lnTo>
                  <a:pt x="9144" y="0"/>
                </a:lnTo>
                <a:lnTo>
                  <a:pt x="5334" y="761"/>
                </a:lnTo>
                <a:lnTo>
                  <a:pt x="3048" y="3047"/>
                </a:lnTo>
                <a:lnTo>
                  <a:pt x="762" y="4571"/>
                </a:lnTo>
                <a:lnTo>
                  <a:pt x="0" y="8381"/>
                </a:lnTo>
                <a:lnTo>
                  <a:pt x="0" y="19811"/>
                </a:lnTo>
                <a:lnTo>
                  <a:pt x="762" y="22859"/>
                </a:lnTo>
                <a:lnTo>
                  <a:pt x="4572" y="26669"/>
                </a:lnTo>
                <a:lnTo>
                  <a:pt x="8382" y="28193"/>
                </a:lnTo>
                <a:lnTo>
                  <a:pt x="19812" y="28193"/>
                </a:lnTo>
                <a:lnTo>
                  <a:pt x="23622" y="26669"/>
                </a:lnTo>
                <a:lnTo>
                  <a:pt x="27432" y="22859"/>
                </a:lnTo>
                <a:lnTo>
                  <a:pt x="28194" y="19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5481713" y="3458717"/>
            <a:ext cx="89535" cy="139700"/>
          </a:xfrm>
          <a:custGeom>
            <a:avLst/>
            <a:gdLst/>
            <a:ahLst/>
            <a:cxnLst/>
            <a:rect l="l" t="t" r="r" b="b"/>
            <a:pathLst>
              <a:path w="89535" h="139700">
                <a:moveTo>
                  <a:pt x="66293" y="134874"/>
                </a:moveTo>
                <a:lnTo>
                  <a:pt x="66293" y="104394"/>
                </a:lnTo>
                <a:lnTo>
                  <a:pt x="65531" y="107442"/>
                </a:lnTo>
                <a:lnTo>
                  <a:pt x="64769" y="109728"/>
                </a:lnTo>
                <a:lnTo>
                  <a:pt x="44195" y="121158"/>
                </a:lnTo>
                <a:lnTo>
                  <a:pt x="35051" y="121158"/>
                </a:lnTo>
                <a:lnTo>
                  <a:pt x="30479" y="120396"/>
                </a:lnTo>
                <a:lnTo>
                  <a:pt x="25907" y="118872"/>
                </a:lnTo>
                <a:lnTo>
                  <a:pt x="22097" y="117348"/>
                </a:lnTo>
                <a:lnTo>
                  <a:pt x="18287" y="116586"/>
                </a:lnTo>
                <a:lnTo>
                  <a:pt x="16001" y="115062"/>
                </a:lnTo>
                <a:lnTo>
                  <a:pt x="9905" y="112014"/>
                </a:lnTo>
                <a:lnTo>
                  <a:pt x="8381" y="110490"/>
                </a:lnTo>
                <a:lnTo>
                  <a:pt x="6095" y="109728"/>
                </a:lnTo>
                <a:lnTo>
                  <a:pt x="4571" y="108966"/>
                </a:lnTo>
                <a:lnTo>
                  <a:pt x="1523" y="108966"/>
                </a:lnTo>
                <a:lnTo>
                  <a:pt x="1523" y="109728"/>
                </a:lnTo>
                <a:lnTo>
                  <a:pt x="761" y="110490"/>
                </a:lnTo>
                <a:lnTo>
                  <a:pt x="761" y="111252"/>
                </a:lnTo>
                <a:lnTo>
                  <a:pt x="0" y="112014"/>
                </a:lnTo>
                <a:lnTo>
                  <a:pt x="0" y="124968"/>
                </a:lnTo>
                <a:lnTo>
                  <a:pt x="761" y="127254"/>
                </a:lnTo>
                <a:lnTo>
                  <a:pt x="1523" y="128016"/>
                </a:lnTo>
                <a:lnTo>
                  <a:pt x="2285" y="129540"/>
                </a:lnTo>
                <a:lnTo>
                  <a:pt x="5333" y="131064"/>
                </a:lnTo>
                <a:lnTo>
                  <a:pt x="7619" y="132588"/>
                </a:lnTo>
                <a:lnTo>
                  <a:pt x="9905" y="133350"/>
                </a:lnTo>
                <a:lnTo>
                  <a:pt x="12191" y="134874"/>
                </a:lnTo>
                <a:lnTo>
                  <a:pt x="16001" y="135636"/>
                </a:lnTo>
                <a:lnTo>
                  <a:pt x="19049" y="137160"/>
                </a:lnTo>
                <a:lnTo>
                  <a:pt x="26669" y="138684"/>
                </a:lnTo>
                <a:lnTo>
                  <a:pt x="31241" y="139446"/>
                </a:lnTo>
                <a:lnTo>
                  <a:pt x="48005" y="139361"/>
                </a:lnTo>
                <a:lnTo>
                  <a:pt x="54101" y="138684"/>
                </a:lnTo>
                <a:lnTo>
                  <a:pt x="60197" y="137160"/>
                </a:lnTo>
                <a:lnTo>
                  <a:pt x="66293" y="134874"/>
                </a:lnTo>
                <a:close/>
              </a:path>
              <a:path w="89535" h="139700">
                <a:moveTo>
                  <a:pt x="82295" y="25908"/>
                </a:moveTo>
                <a:lnTo>
                  <a:pt x="82295" y="10668"/>
                </a:lnTo>
                <a:lnTo>
                  <a:pt x="81533" y="10668"/>
                </a:lnTo>
                <a:lnTo>
                  <a:pt x="81533" y="9906"/>
                </a:lnTo>
                <a:lnTo>
                  <a:pt x="80009" y="8382"/>
                </a:lnTo>
                <a:lnTo>
                  <a:pt x="75437" y="6096"/>
                </a:lnTo>
                <a:lnTo>
                  <a:pt x="73151" y="4572"/>
                </a:lnTo>
                <a:lnTo>
                  <a:pt x="68579" y="3048"/>
                </a:lnTo>
                <a:lnTo>
                  <a:pt x="59435" y="762"/>
                </a:lnTo>
                <a:lnTo>
                  <a:pt x="55625" y="0"/>
                </a:lnTo>
                <a:lnTo>
                  <a:pt x="41147" y="0"/>
                </a:lnTo>
                <a:lnTo>
                  <a:pt x="34289" y="762"/>
                </a:lnTo>
                <a:lnTo>
                  <a:pt x="28955" y="3048"/>
                </a:lnTo>
                <a:lnTo>
                  <a:pt x="22859" y="5334"/>
                </a:lnTo>
                <a:lnTo>
                  <a:pt x="18287" y="7620"/>
                </a:lnTo>
                <a:lnTo>
                  <a:pt x="14477" y="11430"/>
                </a:lnTo>
                <a:lnTo>
                  <a:pt x="10667" y="14478"/>
                </a:lnTo>
                <a:lnTo>
                  <a:pt x="7619" y="19050"/>
                </a:lnTo>
                <a:lnTo>
                  <a:pt x="5333" y="23622"/>
                </a:lnTo>
                <a:lnTo>
                  <a:pt x="3809" y="28194"/>
                </a:lnTo>
                <a:lnTo>
                  <a:pt x="3047" y="32766"/>
                </a:lnTo>
                <a:lnTo>
                  <a:pt x="3047" y="43434"/>
                </a:lnTo>
                <a:lnTo>
                  <a:pt x="25145" y="71475"/>
                </a:lnTo>
                <a:lnTo>
                  <a:pt x="25145" y="33528"/>
                </a:lnTo>
                <a:lnTo>
                  <a:pt x="27431" y="26670"/>
                </a:lnTo>
                <a:lnTo>
                  <a:pt x="28955" y="25146"/>
                </a:lnTo>
                <a:lnTo>
                  <a:pt x="31241" y="23622"/>
                </a:lnTo>
                <a:lnTo>
                  <a:pt x="32765" y="21336"/>
                </a:lnTo>
                <a:lnTo>
                  <a:pt x="35051" y="20574"/>
                </a:lnTo>
                <a:lnTo>
                  <a:pt x="38099" y="19812"/>
                </a:lnTo>
                <a:lnTo>
                  <a:pt x="41147" y="18288"/>
                </a:lnTo>
                <a:lnTo>
                  <a:pt x="57149" y="18288"/>
                </a:lnTo>
                <a:lnTo>
                  <a:pt x="60197" y="19812"/>
                </a:lnTo>
                <a:lnTo>
                  <a:pt x="64007" y="20574"/>
                </a:lnTo>
                <a:lnTo>
                  <a:pt x="67055" y="22098"/>
                </a:lnTo>
                <a:lnTo>
                  <a:pt x="69341" y="22860"/>
                </a:lnTo>
                <a:lnTo>
                  <a:pt x="71627" y="24384"/>
                </a:lnTo>
                <a:lnTo>
                  <a:pt x="73913" y="25146"/>
                </a:lnTo>
                <a:lnTo>
                  <a:pt x="75437" y="25908"/>
                </a:lnTo>
                <a:lnTo>
                  <a:pt x="76961" y="27432"/>
                </a:lnTo>
                <a:lnTo>
                  <a:pt x="78485" y="28194"/>
                </a:lnTo>
                <a:lnTo>
                  <a:pt x="80009" y="28194"/>
                </a:lnTo>
                <a:lnTo>
                  <a:pt x="82295" y="25908"/>
                </a:lnTo>
                <a:close/>
              </a:path>
              <a:path w="89535" h="139700">
                <a:moveTo>
                  <a:pt x="89153" y="105156"/>
                </a:moveTo>
                <a:lnTo>
                  <a:pt x="89153" y="92964"/>
                </a:lnTo>
                <a:lnTo>
                  <a:pt x="88391" y="88392"/>
                </a:lnTo>
                <a:lnTo>
                  <a:pt x="86867" y="84582"/>
                </a:lnTo>
                <a:lnTo>
                  <a:pt x="82295" y="76962"/>
                </a:lnTo>
                <a:lnTo>
                  <a:pt x="79247" y="74676"/>
                </a:lnTo>
                <a:lnTo>
                  <a:pt x="76199" y="71628"/>
                </a:lnTo>
                <a:lnTo>
                  <a:pt x="73151" y="69342"/>
                </a:lnTo>
                <a:lnTo>
                  <a:pt x="69341" y="67056"/>
                </a:lnTo>
                <a:lnTo>
                  <a:pt x="65531" y="65532"/>
                </a:lnTo>
                <a:lnTo>
                  <a:pt x="60959" y="63246"/>
                </a:lnTo>
                <a:lnTo>
                  <a:pt x="28193" y="45720"/>
                </a:lnTo>
                <a:lnTo>
                  <a:pt x="25907" y="43434"/>
                </a:lnTo>
                <a:lnTo>
                  <a:pt x="25145" y="40386"/>
                </a:lnTo>
                <a:lnTo>
                  <a:pt x="25145" y="71475"/>
                </a:lnTo>
                <a:lnTo>
                  <a:pt x="26669" y="72390"/>
                </a:lnTo>
                <a:lnTo>
                  <a:pt x="30479" y="73914"/>
                </a:lnTo>
                <a:lnTo>
                  <a:pt x="35051" y="75438"/>
                </a:lnTo>
                <a:lnTo>
                  <a:pt x="50291" y="81534"/>
                </a:lnTo>
                <a:lnTo>
                  <a:pt x="53339" y="83058"/>
                </a:lnTo>
                <a:lnTo>
                  <a:pt x="56387" y="85344"/>
                </a:lnTo>
                <a:lnTo>
                  <a:pt x="59435" y="86868"/>
                </a:lnTo>
                <a:lnTo>
                  <a:pt x="64007" y="91440"/>
                </a:lnTo>
                <a:lnTo>
                  <a:pt x="65531" y="93726"/>
                </a:lnTo>
                <a:lnTo>
                  <a:pt x="66293" y="96774"/>
                </a:lnTo>
                <a:lnTo>
                  <a:pt x="66293" y="134874"/>
                </a:lnTo>
                <a:lnTo>
                  <a:pt x="70865" y="132588"/>
                </a:lnTo>
                <a:lnTo>
                  <a:pt x="75437" y="128778"/>
                </a:lnTo>
                <a:lnTo>
                  <a:pt x="80009" y="125730"/>
                </a:lnTo>
                <a:lnTo>
                  <a:pt x="83819" y="121158"/>
                </a:lnTo>
                <a:lnTo>
                  <a:pt x="86105" y="115824"/>
                </a:lnTo>
                <a:lnTo>
                  <a:pt x="88391" y="111252"/>
                </a:lnTo>
                <a:lnTo>
                  <a:pt x="89153" y="105156"/>
                </a:lnTo>
                <a:close/>
              </a:path>
              <a:path w="89535" h="139700">
                <a:moveTo>
                  <a:pt x="83057" y="22860"/>
                </a:moveTo>
                <a:lnTo>
                  <a:pt x="83057" y="15240"/>
                </a:lnTo>
                <a:lnTo>
                  <a:pt x="82295" y="13716"/>
                </a:lnTo>
                <a:lnTo>
                  <a:pt x="82295" y="23622"/>
                </a:lnTo>
                <a:lnTo>
                  <a:pt x="83057" y="2286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5596908" y="3458797"/>
            <a:ext cx="116839" cy="139700"/>
          </a:xfrm>
          <a:custGeom>
            <a:avLst/>
            <a:gdLst/>
            <a:ahLst/>
            <a:cxnLst/>
            <a:rect l="l" t="t" r="r" b="b"/>
            <a:pathLst>
              <a:path w="116839" h="139700">
                <a:moveTo>
                  <a:pt x="116452" y="67738"/>
                </a:moveTo>
                <a:lnTo>
                  <a:pt x="116452" y="51736"/>
                </a:lnTo>
                <a:lnTo>
                  <a:pt x="115690" y="44116"/>
                </a:lnTo>
                <a:lnTo>
                  <a:pt x="92830" y="8302"/>
                </a:lnTo>
                <a:lnTo>
                  <a:pt x="57332" y="0"/>
                </a:lnTo>
                <a:lnTo>
                  <a:pt x="45481" y="1688"/>
                </a:lnTo>
                <a:lnTo>
                  <a:pt x="12539" y="23204"/>
                </a:lnTo>
                <a:lnTo>
                  <a:pt x="465" y="60279"/>
                </a:lnTo>
                <a:lnTo>
                  <a:pt x="0" y="75884"/>
                </a:lnTo>
                <a:lnTo>
                  <a:pt x="1286" y="89043"/>
                </a:lnTo>
                <a:lnTo>
                  <a:pt x="24250" y="129027"/>
                </a:lnTo>
                <a:lnTo>
                  <a:pt x="24250" y="52498"/>
                </a:lnTo>
                <a:lnTo>
                  <a:pt x="25012" y="47164"/>
                </a:lnTo>
                <a:lnTo>
                  <a:pt x="27298" y="42592"/>
                </a:lnTo>
                <a:lnTo>
                  <a:pt x="28822" y="38020"/>
                </a:lnTo>
                <a:lnTo>
                  <a:pt x="31108" y="33448"/>
                </a:lnTo>
                <a:lnTo>
                  <a:pt x="33394" y="29638"/>
                </a:lnTo>
                <a:lnTo>
                  <a:pt x="36442" y="26590"/>
                </a:lnTo>
                <a:lnTo>
                  <a:pt x="40252" y="23542"/>
                </a:lnTo>
                <a:lnTo>
                  <a:pt x="44824" y="21256"/>
                </a:lnTo>
                <a:lnTo>
                  <a:pt x="48634" y="18970"/>
                </a:lnTo>
                <a:lnTo>
                  <a:pt x="53968" y="18208"/>
                </a:lnTo>
                <a:lnTo>
                  <a:pt x="65414" y="18623"/>
                </a:lnTo>
                <a:lnTo>
                  <a:pt x="77040" y="22720"/>
                </a:lnTo>
                <a:lnTo>
                  <a:pt x="87355" y="31962"/>
                </a:lnTo>
                <a:lnTo>
                  <a:pt x="91831" y="43017"/>
                </a:lnTo>
                <a:lnTo>
                  <a:pt x="92830" y="57070"/>
                </a:lnTo>
                <a:lnTo>
                  <a:pt x="92830" y="74596"/>
                </a:lnTo>
                <a:lnTo>
                  <a:pt x="109594" y="74596"/>
                </a:lnTo>
                <a:lnTo>
                  <a:pt x="111880" y="73834"/>
                </a:lnTo>
                <a:lnTo>
                  <a:pt x="113404" y="72310"/>
                </a:lnTo>
                <a:lnTo>
                  <a:pt x="115690" y="70786"/>
                </a:lnTo>
                <a:lnTo>
                  <a:pt x="116452" y="67738"/>
                </a:lnTo>
                <a:close/>
              </a:path>
              <a:path w="116839" h="139700">
                <a:moveTo>
                  <a:pt x="92830" y="74596"/>
                </a:moveTo>
                <a:lnTo>
                  <a:pt x="92830" y="57070"/>
                </a:lnTo>
                <a:lnTo>
                  <a:pt x="24250" y="57070"/>
                </a:lnTo>
                <a:lnTo>
                  <a:pt x="24250" y="74596"/>
                </a:lnTo>
                <a:lnTo>
                  <a:pt x="92830" y="74596"/>
                </a:lnTo>
                <a:close/>
              </a:path>
              <a:path w="116839" h="139700">
                <a:moveTo>
                  <a:pt x="110356" y="127174"/>
                </a:moveTo>
                <a:lnTo>
                  <a:pt x="110356" y="111934"/>
                </a:lnTo>
                <a:lnTo>
                  <a:pt x="109594" y="111934"/>
                </a:lnTo>
                <a:lnTo>
                  <a:pt x="108832" y="111172"/>
                </a:lnTo>
                <a:lnTo>
                  <a:pt x="104260" y="111172"/>
                </a:lnTo>
                <a:lnTo>
                  <a:pt x="101974" y="112696"/>
                </a:lnTo>
                <a:lnTo>
                  <a:pt x="100450" y="113458"/>
                </a:lnTo>
                <a:lnTo>
                  <a:pt x="97402" y="114220"/>
                </a:lnTo>
                <a:lnTo>
                  <a:pt x="93592" y="115744"/>
                </a:lnTo>
                <a:lnTo>
                  <a:pt x="90544" y="117268"/>
                </a:lnTo>
                <a:lnTo>
                  <a:pt x="86734" y="118030"/>
                </a:lnTo>
                <a:lnTo>
                  <a:pt x="81400" y="118792"/>
                </a:lnTo>
                <a:lnTo>
                  <a:pt x="77040" y="120246"/>
                </a:lnTo>
                <a:lnTo>
                  <a:pt x="57332" y="120260"/>
                </a:lnTo>
                <a:lnTo>
                  <a:pt x="26536" y="93646"/>
                </a:lnTo>
                <a:lnTo>
                  <a:pt x="24250" y="81454"/>
                </a:lnTo>
                <a:lnTo>
                  <a:pt x="24250" y="129027"/>
                </a:lnTo>
                <a:lnTo>
                  <a:pt x="25327" y="129941"/>
                </a:lnTo>
                <a:lnTo>
                  <a:pt x="37696" y="135552"/>
                </a:lnTo>
                <a:lnTo>
                  <a:pt x="49451" y="138413"/>
                </a:lnTo>
                <a:lnTo>
                  <a:pt x="63112" y="139366"/>
                </a:lnTo>
                <a:lnTo>
                  <a:pt x="74542" y="139366"/>
                </a:lnTo>
                <a:lnTo>
                  <a:pt x="79876" y="137842"/>
                </a:lnTo>
                <a:lnTo>
                  <a:pt x="90544" y="136318"/>
                </a:lnTo>
                <a:lnTo>
                  <a:pt x="94354" y="134794"/>
                </a:lnTo>
                <a:lnTo>
                  <a:pt x="98164" y="134032"/>
                </a:lnTo>
                <a:lnTo>
                  <a:pt x="101212" y="132508"/>
                </a:lnTo>
                <a:lnTo>
                  <a:pt x="104260" y="131746"/>
                </a:lnTo>
                <a:lnTo>
                  <a:pt x="106546" y="130222"/>
                </a:lnTo>
                <a:lnTo>
                  <a:pt x="108070" y="129460"/>
                </a:lnTo>
                <a:lnTo>
                  <a:pt x="108832" y="129460"/>
                </a:lnTo>
                <a:lnTo>
                  <a:pt x="108832" y="128698"/>
                </a:lnTo>
                <a:lnTo>
                  <a:pt x="109594" y="127936"/>
                </a:lnTo>
                <a:lnTo>
                  <a:pt x="109594" y="127174"/>
                </a:lnTo>
                <a:lnTo>
                  <a:pt x="110356" y="127174"/>
                </a:lnTo>
                <a:close/>
              </a:path>
              <a:path w="116839" h="139700">
                <a:moveTo>
                  <a:pt x="111118" y="124888"/>
                </a:moveTo>
                <a:lnTo>
                  <a:pt x="111118" y="114220"/>
                </a:lnTo>
                <a:lnTo>
                  <a:pt x="110356" y="113458"/>
                </a:lnTo>
                <a:lnTo>
                  <a:pt x="110356" y="125650"/>
                </a:lnTo>
                <a:lnTo>
                  <a:pt x="111118" y="1248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5744603" y="3395471"/>
            <a:ext cx="52069" cy="248920"/>
          </a:xfrm>
          <a:custGeom>
            <a:avLst/>
            <a:gdLst/>
            <a:ahLst/>
            <a:cxnLst/>
            <a:rect l="l" t="t" r="r" b="b"/>
            <a:pathLst>
              <a:path w="52070" h="248920">
                <a:moveTo>
                  <a:pt x="51815" y="124205"/>
                </a:moveTo>
                <a:lnTo>
                  <a:pt x="46342" y="74041"/>
                </a:lnTo>
                <a:lnTo>
                  <a:pt x="31336" y="25992"/>
                </a:lnTo>
                <a:lnTo>
                  <a:pt x="19049" y="761"/>
                </a:lnTo>
                <a:lnTo>
                  <a:pt x="17525" y="761"/>
                </a:lnTo>
                <a:lnTo>
                  <a:pt x="16001" y="0"/>
                </a:lnTo>
                <a:lnTo>
                  <a:pt x="6056" y="19"/>
                </a:lnTo>
                <a:lnTo>
                  <a:pt x="4571" y="761"/>
                </a:lnTo>
                <a:lnTo>
                  <a:pt x="2285" y="761"/>
                </a:lnTo>
                <a:lnTo>
                  <a:pt x="761" y="2285"/>
                </a:lnTo>
                <a:lnTo>
                  <a:pt x="761" y="3047"/>
                </a:lnTo>
                <a:lnTo>
                  <a:pt x="0" y="3809"/>
                </a:lnTo>
                <a:lnTo>
                  <a:pt x="761" y="4571"/>
                </a:lnTo>
                <a:lnTo>
                  <a:pt x="984" y="6543"/>
                </a:lnTo>
                <a:lnTo>
                  <a:pt x="6095" y="17735"/>
                </a:lnTo>
                <a:lnTo>
                  <a:pt x="21196" y="66769"/>
                </a:lnTo>
                <a:lnTo>
                  <a:pt x="27143" y="115710"/>
                </a:lnTo>
                <a:lnTo>
                  <a:pt x="27359" y="232430"/>
                </a:lnTo>
                <a:lnTo>
                  <a:pt x="30147" y="226401"/>
                </a:lnTo>
                <a:lnTo>
                  <a:pt x="46405" y="176595"/>
                </a:lnTo>
                <a:lnTo>
                  <a:pt x="51457" y="136873"/>
                </a:lnTo>
                <a:lnTo>
                  <a:pt x="51815" y="124205"/>
                </a:lnTo>
                <a:close/>
              </a:path>
              <a:path w="52070" h="248920">
                <a:moveTo>
                  <a:pt x="27359" y="232430"/>
                </a:moveTo>
                <a:lnTo>
                  <a:pt x="27359" y="130239"/>
                </a:lnTo>
                <a:lnTo>
                  <a:pt x="26836" y="141146"/>
                </a:lnTo>
                <a:lnTo>
                  <a:pt x="25739" y="152631"/>
                </a:lnTo>
                <a:lnTo>
                  <a:pt x="18156" y="194253"/>
                </a:lnTo>
                <a:lnTo>
                  <a:pt x="1523" y="242315"/>
                </a:lnTo>
                <a:lnTo>
                  <a:pt x="761" y="243839"/>
                </a:lnTo>
                <a:lnTo>
                  <a:pt x="761" y="245363"/>
                </a:lnTo>
                <a:lnTo>
                  <a:pt x="0" y="246125"/>
                </a:lnTo>
                <a:lnTo>
                  <a:pt x="761" y="246887"/>
                </a:lnTo>
                <a:lnTo>
                  <a:pt x="1523" y="246887"/>
                </a:lnTo>
                <a:lnTo>
                  <a:pt x="1523" y="247649"/>
                </a:lnTo>
                <a:lnTo>
                  <a:pt x="3047" y="248411"/>
                </a:lnTo>
                <a:lnTo>
                  <a:pt x="16763" y="248411"/>
                </a:lnTo>
                <a:lnTo>
                  <a:pt x="17525" y="247649"/>
                </a:lnTo>
                <a:lnTo>
                  <a:pt x="19049" y="247649"/>
                </a:lnTo>
                <a:lnTo>
                  <a:pt x="19811" y="246887"/>
                </a:lnTo>
                <a:lnTo>
                  <a:pt x="20573" y="246887"/>
                </a:lnTo>
                <a:lnTo>
                  <a:pt x="24937" y="237665"/>
                </a:lnTo>
                <a:lnTo>
                  <a:pt x="27359" y="2324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877832" y="3391408"/>
            <a:ext cx="830180" cy="21310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6781418" y="3391408"/>
            <a:ext cx="1006360" cy="25120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869192" y="3458797"/>
            <a:ext cx="116839" cy="139700"/>
          </a:xfrm>
          <a:custGeom>
            <a:avLst/>
            <a:gdLst/>
            <a:ahLst/>
            <a:cxnLst/>
            <a:rect l="l" t="t" r="r" b="b"/>
            <a:pathLst>
              <a:path w="116840" h="139700">
                <a:moveTo>
                  <a:pt x="116452" y="67738"/>
                </a:moveTo>
                <a:lnTo>
                  <a:pt x="116452" y="51736"/>
                </a:lnTo>
                <a:lnTo>
                  <a:pt x="115690" y="44116"/>
                </a:lnTo>
                <a:lnTo>
                  <a:pt x="92830" y="8302"/>
                </a:lnTo>
                <a:lnTo>
                  <a:pt x="57332" y="0"/>
                </a:lnTo>
                <a:lnTo>
                  <a:pt x="45481" y="1688"/>
                </a:lnTo>
                <a:lnTo>
                  <a:pt x="12539" y="23204"/>
                </a:lnTo>
                <a:lnTo>
                  <a:pt x="465" y="60279"/>
                </a:lnTo>
                <a:lnTo>
                  <a:pt x="0" y="75884"/>
                </a:lnTo>
                <a:lnTo>
                  <a:pt x="1286" y="89043"/>
                </a:lnTo>
                <a:lnTo>
                  <a:pt x="24250" y="129027"/>
                </a:lnTo>
                <a:lnTo>
                  <a:pt x="24250" y="52498"/>
                </a:lnTo>
                <a:lnTo>
                  <a:pt x="25774" y="47164"/>
                </a:lnTo>
                <a:lnTo>
                  <a:pt x="44824" y="21256"/>
                </a:lnTo>
                <a:lnTo>
                  <a:pt x="48634" y="18970"/>
                </a:lnTo>
                <a:lnTo>
                  <a:pt x="53968" y="18208"/>
                </a:lnTo>
                <a:lnTo>
                  <a:pt x="65283" y="18545"/>
                </a:lnTo>
                <a:lnTo>
                  <a:pt x="76854" y="22576"/>
                </a:lnTo>
                <a:lnTo>
                  <a:pt x="87355" y="31962"/>
                </a:lnTo>
                <a:lnTo>
                  <a:pt x="91831" y="43017"/>
                </a:lnTo>
                <a:lnTo>
                  <a:pt x="92830" y="57070"/>
                </a:lnTo>
                <a:lnTo>
                  <a:pt x="92830" y="74596"/>
                </a:lnTo>
                <a:lnTo>
                  <a:pt x="109594" y="74596"/>
                </a:lnTo>
                <a:lnTo>
                  <a:pt x="111880" y="73834"/>
                </a:lnTo>
                <a:lnTo>
                  <a:pt x="114166" y="72310"/>
                </a:lnTo>
                <a:lnTo>
                  <a:pt x="115690" y="70786"/>
                </a:lnTo>
                <a:lnTo>
                  <a:pt x="116452" y="67738"/>
                </a:lnTo>
                <a:close/>
              </a:path>
              <a:path w="116840" h="139700">
                <a:moveTo>
                  <a:pt x="92830" y="74596"/>
                </a:moveTo>
                <a:lnTo>
                  <a:pt x="92830" y="57070"/>
                </a:lnTo>
                <a:lnTo>
                  <a:pt x="24250" y="57070"/>
                </a:lnTo>
                <a:lnTo>
                  <a:pt x="24250" y="74596"/>
                </a:lnTo>
                <a:lnTo>
                  <a:pt x="92830" y="74596"/>
                </a:lnTo>
                <a:close/>
              </a:path>
              <a:path w="116840" h="139700">
                <a:moveTo>
                  <a:pt x="110356" y="127174"/>
                </a:moveTo>
                <a:lnTo>
                  <a:pt x="110356" y="111934"/>
                </a:lnTo>
                <a:lnTo>
                  <a:pt x="109594" y="111934"/>
                </a:lnTo>
                <a:lnTo>
                  <a:pt x="108832" y="111172"/>
                </a:lnTo>
                <a:lnTo>
                  <a:pt x="104260" y="111172"/>
                </a:lnTo>
                <a:lnTo>
                  <a:pt x="102736" y="112696"/>
                </a:lnTo>
                <a:lnTo>
                  <a:pt x="100450" y="113458"/>
                </a:lnTo>
                <a:lnTo>
                  <a:pt x="97402" y="114220"/>
                </a:lnTo>
                <a:lnTo>
                  <a:pt x="93592" y="115744"/>
                </a:lnTo>
                <a:lnTo>
                  <a:pt x="90544" y="117268"/>
                </a:lnTo>
                <a:lnTo>
                  <a:pt x="86734" y="118030"/>
                </a:lnTo>
                <a:lnTo>
                  <a:pt x="81400" y="118792"/>
                </a:lnTo>
                <a:lnTo>
                  <a:pt x="76854" y="120308"/>
                </a:lnTo>
                <a:lnTo>
                  <a:pt x="57332" y="120260"/>
                </a:lnTo>
                <a:lnTo>
                  <a:pt x="26536" y="93646"/>
                </a:lnTo>
                <a:lnTo>
                  <a:pt x="24250" y="81454"/>
                </a:lnTo>
                <a:lnTo>
                  <a:pt x="24250" y="129027"/>
                </a:lnTo>
                <a:lnTo>
                  <a:pt x="25327" y="129941"/>
                </a:lnTo>
                <a:lnTo>
                  <a:pt x="37696" y="135552"/>
                </a:lnTo>
                <a:lnTo>
                  <a:pt x="49451" y="138413"/>
                </a:lnTo>
                <a:lnTo>
                  <a:pt x="63112" y="139366"/>
                </a:lnTo>
                <a:lnTo>
                  <a:pt x="75304" y="139366"/>
                </a:lnTo>
                <a:lnTo>
                  <a:pt x="79876" y="137842"/>
                </a:lnTo>
                <a:lnTo>
                  <a:pt x="90544" y="136318"/>
                </a:lnTo>
                <a:lnTo>
                  <a:pt x="94354" y="134794"/>
                </a:lnTo>
                <a:lnTo>
                  <a:pt x="98164" y="134032"/>
                </a:lnTo>
                <a:lnTo>
                  <a:pt x="101212" y="132508"/>
                </a:lnTo>
                <a:lnTo>
                  <a:pt x="104260" y="131746"/>
                </a:lnTo>
                <a:lnTo>
                  <a:pt x="106546" y="130222"/>
                </a:lnTo>
                <a:lnTo>
                  <a:pt x="108070" y="129460"/>
                </a:lnTo>
                <a:lnTo>
                  <a:pt x="108832" y="129460"/>
                </a:lnTo>
                <a:lnTo>
                  <a:pt x="109594" y="128698"/>
                </a:lnTo>
                <a:lnTo>
                  <a:pt x="109594" y="127936"/>
                </a:lnTo>
                <a:lnTo>
                  <a:pt x="110356" y="127174"/>
                </a:lnTo>
                <a:close/>
              </a:path>
              <a:path w="116840" h="139700">
                <a:moveTo>
                  <a:pt x="111118" y="124888"/>
                </a:moveTo>
                <a:lnTo>
                  <a:pt x="111118" y="114220"/>
                </a:lnTo>
                <a:lnTo>
                  <a:pt x="110356" y="113458"/>
                </a:lnTo>
                <a:lnTo>
                  <a:pt x="110356" y="125650"/>
                </a:lnTo>
                <a:lnTo>
                  <a:pt x="111118" y="1248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8021446" y="3464052"/>
            <a:ext cx="109855" cy="132715"/>
          </a:xfrm>
          <a:custGeom>
            <a:avLst/>
            <a:gdLst/>
            <a:ahLst/>
            <a:cxnLst/>
            <a:rect l="l" t="t" r="r" b="b"/>
            <a:pathLst>
              <a:path w="109854" h="132714">
                <a:moveTo>
                  <a:pt x="761" y="129539"/>
                </a:moveTo>
                <a:lnTo>
                  <a:pt x="761" y="0"/>
                </a:lnTo>
                <a:lnTo>
                  <a:pt x="0" y="0"/>
                </a:lnTo>
                <a:lnTo>
                  <a:pt x="0" y="128777"/>
                </a:lnTo>
                <a:lnTo>
                  <a:pt x="761" y="129539"/>
                </a:lnTo>
                <a:close/>
              </a:path>
              <a:path w="109854" h="132714">
                <a:moveTo>
                  <a:pt x="109727" y="129539"/>
                </a:moveTo>
                <a:lnTo>
                  <a:pt x="109727" y="41909"/>
                </a:lnTo>
                <a:lnTo>
                  <a:pt x="108965" y="33527"/>
                </a:lnTo>
                <a:lnTo>
                  <a:pt x="107441" y="27431"/>
                </a:lnTo>
                <a:lnTo>
                  <a:pt x="105917" y="20573"/>
                </a:lnTo>
                <a:lnTo>
                  <a:pt x="85343" y="-762"/>
                </a:lnTo>
                <a:lnTo>
                  <a:pt x="80009" y="-3810"/>
                </a:lnTo>
                <a:lnTo>
                  <a:pt x="72389" y="-5334"/>
                </a:lnTo>
                <a:lnTo>
                  <a:pt x="57149" y="-5334"/>
                </a:lnTo>
                <a:lnTo>
                  <a:pt x="49529" y="-3048"/>
                </a:lnTo>
                <a:lnTo>
                  <a:pt x="41010" y="958"/>
                </a:lnTo>
                <a:lnTo>
                  <a:pt x="31134" y="8052"/>
                </a:lnTo>
                <a:lnTo>
                  <a:pt x="21335" y="17525"/>
                </a:lnTo>
                <a:lnTo>
                  <a:pt x="21335" y="0"/>
                </a:lnTo>
                <a:lnTo>
                  <a:pt x="20573" y="-762"/>
                </a:lnTo>
                <a:lnTo>
                  <a:pt x="20573" y="-1524"/>
                </a:lnTo>
                <a:lnTo>
                  <a:pt x="19811" y="-1524"/>
                </a:lnTo>
                <a:lnTo>
                  <a:pt x="18287" y="-3048"/>
                </a:lnTo>
                <a:lnTo>
                  <a:pt x="3047" y="-3048"/>
                </a:lnTo>
                <a:lnTo>
                  <a:pt x="1523" y="-1524"/>
                </a:lnTo>
                <a:lnTo>
                  <a:pt x="761" y="-1524"/>
                </a:lnTo>
                <a:lnTo>
                  <a:pt x="761" y="130301"/>
                </a:lnTo>
                <a:lnTo>
                  <a:pt x="1523" y="131063"/>
                </a:lnTo>
                <a:lnTo>
                  <a:pt x="2285" y="131063"/>
                </a:lnTo>
                <a:lnTo>
                  <a:pt x="3809" y="131825"/>
                </a:lnTo>
                <a:lnTo>
                  <a:pt x="6095" y="131825"/>
                </a:lnTo>
                <a:lnTo>
                  <a:pt x="7619" y="132587"/>
                </a:lnTo>
                <a:lnTo>
                  <a:pt x="16001" y="132587"/>
                </a:lnTo>
                <a:lnTo>
                  <a:pt x="17525" y="131825"/>
                </a:lnTo>
                <a:lnTo>
                  <a:pt x="20573" y="131825"/>
                </a:lnTo>
                <a:lnTo>
                  <a:pt x="21335" y="131063"/>
                </a:lnTo>
                <a:lnTo>
                  <a:pt x="22097" y="131063"/>
                </a:lnTo>
                <a:lnTo>
                  <a:pt x="22859" y="130301"/>
                </a:lnTo>
                <a:lnTo>
                  <a:pt x="22859" y="129539"/>
                </a:lnTo>
                <a:lnTo>
                  <a:pt x="23621" y="129539"/>
                </a:lnTo>
                <a:lnTo>
                  <a:pt x="23949" y="39175"/>
                </a:lnTo>
                <a:lnTo>
                  <a:pt x="53339" y="15239"/>
                </a:lnTo>
                <a:lnTo>
                  <a:pt x="64007" y="15239"/>
                </a:lnTo>
                <a:lnTo>
                  <a:pt x="81533" y="28193"/>
                </a:lnTo>
                <a:lnTo>
                  <a:pt x="83819" y="32003"/>
                </a:lnTo>
                <a:lnTo>
                  <a:pt x="84581" y="35813"/>
                </a:lnTo>
                <a:lnTo>
                  <a:pt x="85343" y="40385"/>
                </a:lnTo>
                <a:lnTo>
                  <a:pt x="86105" y="46481"/>
                </a:lnTo>
                <a:lnTo>
                  <a:pt x="86105" y="129539"/>
                </a:lnTo>
                <a:lnTo>
                  <a:pt x="86867" y="129539"/>
                </a:lnTo>
                <a:lnTo>
                  <a:pt x="86867" y="130301"/>
                </a:lnTo>
                <a:lnTo>
                  <a:pt x="87629" y="131063"/>
                </a:lnTo>
                <a:lnTo>
                  <a:pt x="88391" y="131063"/>
                </a:lnTo>
                <a:lnTo>
                  <a:pt x="89153" y="131825"/>
                </a:lnTo>
                <a:lnTo>
                  <a:pt x="92201" y="131825"/>
                </a:lnTo>
                <a:lnTo>
                  <a:pt x="93725" y="132587"/>
                </a:lnTo>
                <a:lnTo>
                  <a:pt x="102107" y="132587"/>
                </a:lnTo>
                <a:lnTo>
                  <a:pt x="103631" y="131825"/>
                </a:lnTo>
                <a:lnTo>
                  <a:pt x="106679" y="131825"/>
                </a:lnTo>
                <a:lnTo>
                  <a:pt x="107441" y="131063"/>
                </a:lnTo>
                <a:lnTo>
                  <a:pt x="108203" y="131063"/>
                </a:lnTo>
                <a:lnTo>
                  <a:pt x="108965" y="130301"/>
                </a:lnTo>
                <a:lnTo>
                  <a:pt x="108965" y="129539"/>
                </a:lnTo>
                <a:lnTo>
                  <a:pt x="109727" y="1295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8235568" y="3445002"/>
            <a:ext cx="106045" cy="151130"/>
          </a:xfrm>
          <a:custGeom>
            <a:avLst/>
            <a:gdLst/>
            <a:ahLst/>
            <a:cxnLst/>
            <a:rect l="l" t="t" r="r" b="b"/>
            <a:pathLst>
              <a:path w="106045" h="151129">
                <a:moveTo>
                  <a:pt x="762" y="12954"/>
                </a:moveTo>
                <a:lnTo>
                  <a:pt x="762" y="0"/>
                </a:lnTo>
                <a:lnTo>
                  <a:pt x="0" y="762"/>
                </a:lnTo>
                <a:lnTo>
                  <a:pt x="0" y="11430"/>
                </a:lnTo>
                <a:lnTo>
                  <a:pt x="762" y="12954"/>
                </a:lnTo>
                <a:close/>
              </a:path>
              <a:path w="106045" h="151129">
                <a:moveTo>
                  <a:pt x="105156" y="147828"/>
                </a:moveTo>
                <a:lnTo>
                  <a:pt x="105156" y="133350"/>
                </a:lnTo>
                <a:lnTo>
                  <a:pt x="103632" y="131826"/>
                </a:lnTo>
                <a:lnTo>
                  <a:pt x="102870" y="131826"/>
                </a:lnTo>
                <a:lnTo>
                  <a:pt x="102870" y="131064"/>
                </a:lnTo>
                <a:lnTo>
                  <a:pt x="67818" y="131064"/>
                </a:lnTo>
                <a:lnTo>
                  <a:pt x="67818" y="-31241"/>
                </a:lnTo>
                <a:lnTo>
                  <a:pt x="67056" y="-31241"/>
                </a:lnTo>
                <a:lnTo>
                  <a:pt x="67056" y="-32003"/>
                </a:lnTo>
                <a:lnTo>
                  <a:pt x="66294" y="-32003"/>
                </a:lnTo>
                <a:lnTo>
                  <a:pt x="65532" y="-32765"/>
                </a:lnTo>
                <a:lnTo>
                  <a:pt x="60960" y="-32765"/>
                </a:lnTo>
                <a:lnTo>
                  <a:pt x="59436" y="-33527"/>
                </a:lnTo>
                <a:lnTo>
                  <a:pt x="54102" y="-33527"/>
                </a:lnTo>
                <a:lnTo>
                  <a:pt x="52578" y="-32765"/>
                </a:lnTo>
                <a:lnTo>
                  <a:pt x="48006" y="-32765"/>
                </a:lnTo>
                <a:lnTo>
                  <a:pt x="47244" y="-32003"/>
                </a:lnTo>
                <a:lnTo>
                  <a:pt x="46482" y="-32003"/>
                </a:lnTo>
                <a:lnTo>
                  <a:pt x="46482" y="-31241"/>
                </a:lnTo>
                <a:lnTo>
                  <a:pt x="3810" y="-4571"/>
                </a:lnTo>
                <a:lnTo>
                  <a:pt x="3048" y="-3809"/>
                </a:lnTo>
                <a:lnTo>
                  <a:pt x="2286" y="-3809"/>
                </a:lnTo>
                <a:lnTo>
                  <a:pt x="2286" y="-3047"/>
                </a:lnTo>
                <a:lnTo>
                  <a:pt x="762" y="-1523"/>
                </a:lnTo>
                <a:lnTo>
                  <a:pt x="762" y="13716"/>
                </a:lnTo>
                <a:lnTo>
                  <a:pt x="2286" y="15240"/>
                </a:lnTo>
                <a:lnTo>
                  <a:pt x="4572" y="15240"/>
                </a:lnTo>
                <a:lnTo>
                  <a:pt x="5334" y="14478"/>
                </a:lnTo>
                <a:lnTo>
                  <a:pt x="6858" y="14478"/>
                </a:lnTo>
                <a:lnTo>
                  <a:pt x="8382" y="12954"/>
                </a:lnTo>
                <a:lnTo>
                  <a:pt x="44196" y="-7619"/>
                </a:lnTo>
                <a:lnTo>
                  <a:pt x="44196" y="150876"/>
                </a:lnTo>
                <a:lnTo>
                  <a:pt x="102108" y="150876"/>
                </a:lnTo>
                <a:lnTo>
                  <a:pt x="102108" y="150114"/>
                </a:lnTo>
                <a:lnTo>
                  <a:pt x="103632" y="150114"/>
                </a:lnTo>
                <a:lnTo>
                  <a:pt x="104394" y="149352"/>
                </a:lnTo>
                <a:lnTo>
                  <a:pt x="104394" y="148590"/>
                </a:lnTo>
                <a:lnTo>
                  <a:pt x="105156" y="147828"/>
                </a:lnTo>
                <a:close/>
              </a:path>
              <a:path w="106045" h="151129">
                <a:moveTo>
                  <a:pt x="1524" y="147066"/>
                </a:moveTo>
                <a:lnTo>
                  <a:pt x="1524" y="135636"/>
                </a:lnTo>
                <a:lnTo>
                  <a:pt x="762" y="136398"/>
                </a:lnTo>
                <a:lnTo>
                  <a:pt x="762" y="145542"/>
                </a:lnTo>
                <a:lnTo>
                  <a:pt x="1524" y="147066"/>
                </a:lnTo>
                <a:close/>
              </a:path>
              <a:path w="106045" h="151129">
                <a:moveTo>
                  <a:pt x="44196" y="150876"/>
                </a:moveTo>
                <a:lnTo>
                  <a:pt x="44196" y="131064"/>
                </a:lnTo>
                <a:lnTo>
                  <a:pt x="4572" y="131064"/>
                </a:lnTo>
                <a:lnTo>
                  <a:pt x="3810" y="131826"/>
                </a:lnTo>
                <a:lnTo>
                  <a:pt x="3048" y="131826"/>
                </a:lnTo>
                <a:lnTo>
                  <a:pt x="2286" y="132588"/>
                </a:lnTo>
                <a:lnTo>
                  <a:pt x="2286" y="133350"/>
                </a:lnTo>
                <a:lnTo>
                  <a:pt x="1524" y="134112"/>
                </a:lnTo>
                <a:lnTo>
                  <a:pt x="1524" y="147828"/>
                </a:lnTo>
                <a:lnTo>
                  <a:pt x="3048" y="149352"/>
                </a:lnTo>
                <a:lnTo>
                  <a:pt x="3048" y="150114"/>
                </a:lnTo>
                <a:lnTo>
                  <a:pt x="4572" y="150114"/>
                </a:lnTo>
                <a:lnTo>
                  <a:pt x="5334" y="150876"/>
                </a:lnTo>
                <a:lnTo>
                  <a:pt x="44196" y="150876"/>
                </a:lnTo>
                <a:close/>
              </a:path>
              <a:path w="106045" h="151129">
                <a:moveTo>
                  <a:pt x="105918" y="145542"/>
                </a:moveTo>
                <a:lnTo>
                  <a:pt x="105918" y="135636"/>
                </a:lnTo>
                <a:lnTo>
                  <a:pt x="105156" y="134112"/>
                </a:lnTo>
                <a:lnTo>
                  <a:pt x="105156" y="147066"/>
                </a:lnTo>
                <a:lnTo>
                  <a:pt x="105918" y="1455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369681" y="3410781"/>
            <a:ext cx="123189" cy="187325"/>
          </a:xfrm>
          <a:custGeom>
            <a:avLst/>
            <a:gdLst/>
            <a:ahLst/>
            <a:cxnLst/>
            <a:rect l="l" t="t" r="r" b="b"/>
            <a:pathLst>
              <a:path w="123190" h="187325">
                <a:moveTo>
                  <a:pt x="41147" y="111690"/>
                </a:moveTo>
                <a:lnTo>
                  <a:pt x="41147" y="91370"/>
                </a:lnTo>
                <a:lnTo>
                  <a:pt x="35051" y="95180"/>
                </a:lnTo>
                <a:lnTo>
                  <a:pt x="28955" y="98228"/>
                </a:lnTo>
                <a:lnTo>
                  <a:pt x="23621" y="102038"/>
                </a:lnTo>
                <a:lnTo>
                  <a:pt x="18287" y="105086"/>
                </a:lnTo>
                <a:lnTo>
                  <a:pt x="14477" y="108896"/>
                </a:lnTo>
                <a:lnTo>
                  <a:pt x="10667" y="113468"/>
                </a:lnTo>
                <a:lnTo>
                  <a:pt x="6857" y="117278"/>
                </a:lnTo>
                <a:lnTo>
                  <a:pt x="2285" y="126422"/>
                </a:lnTo>
                <a:lnTo>
                  <a:pt x="761" y="130994"/>
                </a:lnTo>
                <a:lnTo>
                  <a:pt x="0" y="136328"/>
                </a:lnTo>
                <a:lnTo>
                  <a:pt x="0" y="149282"/>
                </a:lnTo>
                <a:lnTo>
                  <a:pt x="16001" y="175952"/>
                </a:lnTo>
                <a:lnTo>
                  <a:pt x="20573" y="179762"/>
                </a:lnTo>
                <a:lnTo>
                  <a:pt x="24383" y="181456"/>
                </a:lnTo>
                <a:lnTo>
                  <a:pt x="24383" y="135566"/>
                </a:lnTo>
                <a:lnTo>
                  <a:pt x="25145" y="131756"/>
                </a:lnTo>
                <a:lnTo>
                  <a:pt x="26669" y="128708"/>
                </a:lnTo>
                <a:lnTo>
                  <a:pt x="28193" y="124898"/>
                </a:lnTo>
                <a:lnTo>
                  <a:pt x="32765" y="118802"/>
                </a:lnTo>
                <a:lnTo>
                  <a:pt x="35813" y="115754"/>
                </a:lnTo>
                <a:lnTo>
                  <a:pt x="39623" y="112706"/>
                </a:lnTo>
                <a:lnTo>
                  <a:pt x="41147" y="111690"/>
                </a:lnTo>
                <a:close/>
              </a:path>
              <a:path w="123190" h="187325">
                <a:moveTo>
                  <a:pt x="116585" y="47174"/>
                </a:moveTo>
                <a:lnTo>
                  <a:pt x="116585" y="36506"/>
                </a:lnTo>
                <a:lnTo>
                  <a:pt x="115061" y="30410"/>
                </a:lnTo>
                <a:lnTo>
                  <a:pt x="80009" y="692"/>
                </a:lnTo>
                <a:lnTo>
                  <a:pt x="52577" y="0"/>
                </a:lnTo>
                <a:lnTo>
                  <a:pt x="44957" y="692"/>
                </a:lnTo>
                <a:lnTo>
                  <a:pt x="38099" y="2978"/>
                </a:lnTo>
                <a:lnTo>
                  <a:pt x="30479" y="5264"/>
                </a:lnTo>
                <a:lnTo>
                  <a:pt x="6095" y="39554"/>
                </a:lnTo>
                <a:lnTo>
                  <a:pt x="6095" y="50984"/>
                </a:lnTo>
                <a:lnTo>
                  <a:pt x="6857" y="55556"/>
                </a:lnTo>
                <a:lnTo>
                  <a:pt x="8381" y="59366"/>
                </a:lnTo>
                <a:lnTo>
                  <a:pt x="9905" y="63938"/>
                </a:lnTo>
                <a:lnTo>
                  <a:pt x="12191" y="67748"/>
                </a:lnTo>
                <a:lnTo>
                  <a:pt x="18287" y="75368"/>
                </a:lnTo>
                <a:lnTo>
                  <a:pt x="22097" y="79178"/>
                </a:lnTo>
                <a:lnTo>
                  <a:pt x="26669" y="82226"/>
                </a:lnTo>
                <a:lnTo>
                  <a:pt x="30479" y="86036"/>
                </a:lnTo>
                <a:lnTo>
                  <a:pt x="30479" y="36506"/>
                </a:lnTo>
                <a:lnTo>
                  <a:pt x="32765" y="29648"/>
                </a:lnTo>
                <a:lnTo>
                  <a:pt x="43433" y="20504"/>
                </a:lnTo>
                <a:lnTo>
                  <a:pt x="51053" y="18218"/>
                </a:lnTo>
                <a:lnTo>
                  <a:pt x="66293" y="18218"/>
                </a:lnTo>
                <a:lnTo>
                  <a:pt x="70865" y="18980"/>
                </a:lnTo>
                <a:lnTo>
                  <a:pt x="74675" y="20504"/>
                </a:lnTo>
                <a:lnTo>
                  <a:pt x="78485" y="21266"/>
                </a:lnTo>
                <a:lnTo>
                  <a:pt x="89915" y="33458"/>
                </a:lnTo>
                <a:lnTo>
                  <a:pt x="91439" y="36506"/>
                </a:lnTo>
                <a:lnTo>
                  <a:pt x="92201" y="40316"/>
                </a:lnTo>
                <a:lnTo>
                  <a:pt x="92201" y="82353"/>
                </a:lnTo>
                <a:lnTo>
                  <a:pt x="96011" y="79178"/>
                </a:lnTo>
                <a:lnTo>
                  <a:pt x="114299" y="55556"/>
                </a:lnTo>
                <a:lnTo>
                  <a:pt x="115823" y="51746"/>
                </a:lnTo>
                <a:lnTo>
                  <a:pt x="116585" y="47174"/>
                </a:lnTo>
                <a:close/>
              </a:path>
              <a:path w="123190" h="187325">
                <a:moveTo>
                  <a:pt x="98297" y="180355"/>
                </a:moveTo>
                <a:lnTo>
                  <a:pt x="98297" y="140138"/>
                </a:lnTo>
                <a:lnTo>
                  <a:pt x="98240" y="142234"/>
                </a:lnTo>
                <a:lnTo>
                  <a:pt x="94898" y="153432"/>
                </a:lnTo>
                <a:lnTo>
                  <a:pt x="84401" y="163920"/>
                </a:lnTo>
                <a:lnTo>
                  <a:pt x="73363" y="167245"/>
                </a:lnTo>
                <a:lnTo>
                  <a:pt x="57075" y="168214"/>
                </a:lnTo>
                <a:lnTo>
                  <a:pt x="43516" y="166004"/>
                </a:lnTo>
                <a:lnTo>
                  <a:pt x="33527" y="160712"/>
                </a:lnTo>
                <a:lnTo>
                  <a:pt x="27431" y="156140"/>
                </a:lnTo>
                <a:lnTo>
                  <a:pt x="24383" y="149282"/>
                </a:lnTo>
                <a:lnTo>
                  <a:pt x="24383" y="181456"/>
                </a:lnTo>
                <a:lnTo>
                  <a:pt x="62483" y="187336"/>
                </a:lnTo>
                <a:lnTo>
                  <a:pt x="74809" y="186636"/>
                </a:lnTo>
                <a:lnTo>
                  <a:pt x="86867" y="184334"/>
                </a:lnTo>
                <a:lnTo>
                  <a:pt x="94487" y="182048"/>
                </a:lnTo>
                <a:lnTo>
                  <a:pt x="98297" y="180355"/>
                </a:lnTo>
                <a:close/>
              </a:path>
              <a:path w="123190" h="187325">
                <a:moveTo>
                  <a:pt x="92201" y="82353"/>
                </a:moveTo>
                <a:lnTo>
                  <a:pt x="92201" y="51746"/>
                </a:lnTo>
                <a:lnTo>
                  <a:pt x="89915" y="57842"/>
                </a:lnTo>
                <a:lnTo>
                  <a:pt x="83591" y="65190"/>
                </a:lnTo>
                <a:lnTo>
                  <a:pt x="74809" y="73011"/>
                </a:lnTo>
                <a:lnTo>
                  <a:pt x="74675" y="73104"/>
                </a:lnTo>
                <a:lnTo>
                  <a:pt x="62483" y="79940"/>
                </a:lnTo>
                <a:lnTo>
                  <a:pt x="57075" y="76855"/>
                </a:lnTo>
                <a:lnTo>
                  <a:pt x="52577" y="74606"/>
                </a:lnTo>
                <a:lnTo>
                  <a:pt x="48005" y="71558"/>
                </a:lnTo>
                <a:lnTo>
                  <a:pt x="44195" y="69272"/>
                </a:lnTo>
                <a:lnTo>
                  <a:pt x="38099" y="63176"/>
                </a:lnTo>
                <a:lnTo>
                  <a:pt x="35051" y="60890"/>
                </a:lnTo>
                <a:lnTo>
                  <a:pt x="32003" y="54794"/>
                </a:lnTo>
                <a:lnTo>
                  <a:pt x="31241" y="51746"/>
                </a:lnTo>
                <a:lnTo>
                  <a:pt x="30479" y="47936"/>
                </a:lnTo>
                <a:lnTo>
                  <a:pt x="30479" y="86036"/>
                </a:lnTo>
                <a:lnTo>
                  <a:pt x="35813" y="89084"/>
                </a:lnTo>
                <a:lnTo>
                  <a:pt x="41147" y="91370"/>
                </a:lnTo>
                <a:lnTo>
                  <a:pt x="41147" y="111690"/>
                </a:lnTo>
                <a:lnTo>
                  <a:pt x="53339" y="103562"/>
                </a:lnTo>
                <a:lnTo>
                  <a:pt x="59435" y="101276"/>
                </a:lnTo>
                <a:lnTo>
                  <a:pt x="66293" y="104324"/>
                </a:lnTo>
                <a:lnTo>
                  <a:pt x="71627" y="107372"/>
                </a:lnTo>
                <a:lnTo>
                  <a:pt x="76199" y="109658"/>
                </a:lnTo>
                <a:lnTo>
                  <a:pt x="80771" y="112271"/>
                </a:lnTo>
                <a:lnTo>
                  <a:pt x="80771" y="89084"/>
                </a:lnTo>
                <a:lnTo>
                  <a:pt x="86867" y="86036"/>
                </a:lnTo>
                <a:lnTo>
                  <a:pt x="91439" y="82988"/>
                </a:lnTo>
                <a:lnTo>
                  <a:pt x="92201" y="82353"/>
                </a:lnTo>
                <a:close/>
              </a:path>
              <a:path w="123190" h="187325">
                <a:moveTo>
                  <a:pt x="122681" y="145472"/>
                </a:moveTo>
                <a:lnTo>
                  <a:pt x="122681" y="132518"/>
                </a:lnTo>
                <a:lnTo>
                  <a:pt x="121919" y="127946"/>
                </a:lnTo>
                <a:lnTo>
                  <a:pt x="93725" y="95942"/>
                </a:lnTo>
                <a:lnTo>
                  <a:pt x="87629" y="92132"/>
                </a:lnTo>
                <a:lnTo>
                  <a:pt x="80771" y="89084"/>
                </a:lnTo>
                <a:lnTo>
                  <a:pt x="80771" y="112271"/>
                </a:lnTo>
                <a:lnTo>
                  <a:pt x="81533" y="112706"/>
                </a:lnTo>
                <a:lnTo>
                  <a:pt x="85343" y="115754"/>
                </a:lnTo>
                <a:lnTo>
                  <a:pt x="94487" y="124898"/>
                </a:lnTo>
                <a:lnTo>
                  <a:pt x="97535" y="132518"/>
                </a:lnTo>
                <a:lnTo>
                  <a:pt x="98297" y="136328"/>
                </a:lnTo>
                <a:lnTo>
                  <a:pt x="98297" y="180355"/>
                </a:lnTo>
                <a:lnTo>
                  <a:pt x="101345" y="179000"/>
                </a:lnTo>
                <a:lnTo>
                  <a:pt x="106679" y="174428"/>
                </a:lnTo>
                <a:lnTo>
                  <a:pt x="112013" y="170618"/>
                </a:lnTo>
                <a:lnTo>
                  <a:pt x="115823" y="165284"/>
                </a:lnTo>
                <a:lnTo>
                  <a:pt x="118871" y="159188"/>
                </a:lnTo>
                <a:lnTo>
                  <a:pt x="121157" y="153092"/>
                </a:lnTo>
                <a:lnTo>
                  <a:pt x="122681" y="1454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8520569" y="3410711"/>
            <a:ext cx="114300" cy="185420"/>
          </a:xfrm>
          <a:custGeom>
            <a:avLst/>
            <a:gdLst/>
            <a:ahLst/>
            <a:cxnLst/>
            <a:rect l="l" t="t" r="r" b="b"/>
            <a:pathLst>
              <a:path w="114300" h="185420">
                <a:moveTo>
                  <a:pt x="762" y="178308"/>
                </a:moveTo>
                <a:lnTo>
                  <a:pt x="762" y="170688"/>
                </a:lnTo>
                <a:lnTo>
                  <a:pt x="0" y="172212"/>
                </a:lnTo>
                <a:lnTo>
                  <a:pt x="0" y="176022"/>
                </a:lnTo>
                <a:lnTo>
                  <a:pt x="762" y="178308"/>
                </a:lnTo>
                <a:close/>
              </a:path>
              <a:path w="114300" h="185420">
                <a:moveTo>
                  <a:pt x="79248" y="111386"/>
                </a:moveTo>
                <a:lnTo>
                  <a:pt x="79248" y="54864"/>
                </a:lnTo>
                <a:lnTo>
                  <a:pt x="76962" y="68580"/>
                </a:lnTo>
                <a:lnTo>
                  <a:pt x="75438" y="73914"/>
                </a:lnTo>
                <a:lnTo>
                  <a:pt x="72145" y="79885"/>
                </a:lnTo>
                <a:lnTo>
                  <a:pt x="67288" y="89281"/>
                </a:lnTo>
                <a:lnTo>
                  <a:pt x="58587" y="101655"/>
                </a:lnTo>
                <a:lnTo>
                  <a:pt x="50842" y="111003"/>
                </a:lnTo>
                <a:lnTo>
                  <a:pt x="41148" y="121158"/>
                </a:lnTo>
                <a:lnTo>
                  <a:pt x="6096" y="159258"/>
                </a:lnTo>
                <a:lnTo>
                  <a:pt x="4571" y="160020"/>
                </a:lnTo>
                <a:lnTo>
                  <a:pt x="3810" y="161544"/>
                </a:lnTo>
                <a:lnTo>
                  <a:pt x="2285" y="163068"/>
                </a:lnTo>
                <a:lnTo>
                  <a:pt x="2285" y="164592"/>
                </a:lnTo>
                <a:lnTo>
                  <a:pt x="1523" y="165354"/>
                </a:lnTo>
                <a:lnTo>
                  <a:pt x="762" y="166878"/>
                </a:lnTo>
                <a:lnTo>
                  <a:pt x="762" y="179832"/>
                </a:lnTo>
                <a:lnTo>
                  <a:pt x="1523" y="180594"/>
                </a:lnTo>
                <a:lnTo>
                  <a:pt x="1523" y="182118"/>
                </a:lnTo>
                <a:lnTo>
                  <a:pt x="3810" y="184404"/>
                </a:lnTo>
                <a:lnTo>
                  <a:pt x="6096" y="184404"/>
                </a:lnTo>
                <a:lnTo>
                  <a:pt x="6857" y="185166"/>
                </a:lnTo>
                <a:lnTo>
                  <a:pt x="29717" y="185166"/>
                </a:lnTo>
                <a:lnTo>
                  <a:pt x="29718" y="164592"/>
                </a:lnTo>
                <a:lnTo>
                  <a:pt x="69345" y="122900"/>
                </a:lnTo>
                <a:lnTo>
                  <a:pt x="77607" y="113410"/>
                </a:lnTo>
                <a:lnTo>
                  <a:pt x="79248" y="111386"/>
                </a:lnTo>
                <a:close/>
              </a:path>
              <a:path w="114300" h="185420">
                <a:moveTo>
                  <a:pt x="4571" y="32766"/>
                </a:moveTo>
                <a:lnTo>
                  <a:pt x="4571" y="19050"/>
                </a:lnTo>
                <a:lnTo>
                  <a:pt x="3810" y="19812"/>
                </a:lnTo>
                <a:lnTo>
                  <a:pt x="3810" y="32004"/>
                </a:lnTo>
                <a:lnTo>
                  <a:pt x="4571" y="32766"/>
                </a:lnTo>
                <a:close/>
              </a:path>
              <a:path w="114300" h="185420">
                <a:moveTo>
                  <a:pt x="105918" y="58674"/>
                </a:moveTo>
                <a:lnTo>
                  <a:pt x="105918" y="40386"/>
                </a:lnTo>
                <a:lnTo>
                  <a:pt x="105155" y="34290"/>
                </a:lnTo>
                <a:lnTo>
                  <a:pt x="102870" y="28956"/>
                </a:lnTo>
                <a:lnTo>
                  <a:pt x="100583" y="22860"/>
                </a:lnTo>
                <a:lnTo>
                  <a:pt x="97536" y="18288"/>
                </a:lnTo>
                <a:lnTo>
                  <a:pt x="92963" y="13716"/>
                </a:lnTo>
                <a:lnTo>
                  <a:pt x="89154" y="9144"/>
                </a:lnTo>
                <a:lnTo>
                  <a:pt x="76961" y="3048"/>
                </a:lnTo>
                <a:lnTo>
                  <a:pt x="70104" y="762"/>
                </a:lnTo>
                <a:lnTo>
                  <a:pt x="62483" y="0"/>
                </a:lnTo>
                <a:lnTo>
                  <a:pt x="42671" y="0"/>
                </a:lnTo>
                <a:lnTo>
                  <a:pt x="37337" y="1524"/>
                </a:lnTo>
                <a:lnTo>
                  <a:pt x="32765" y="2286"/>
                </a:lnTo>
                <a:lnTo>
                  <a:pt x="23621" y="5334"/>
                </a:lnTo>
                <a:lnTo>
                  <a:pt x="19811" y="6858"/>
                </a:lnTo>
                <a:lnTo>
                  <a:pt x="16001" y="9144"/>
                </a:lnTo>
                <a:lnTo>
                  <a:pt x="13715" y="10668"/>
                </a:lnTo>
                <a:lnTo>
                  <a:pt x="10667" y="12192"/>
                </a:lnTo>
                <a:lnTo>
                  <a:pt x="8382" y="13716"/>
                </a:lnTo>
                <a:lnTo>
                  <a:pt x="7619" y="14478"/>
                </a:lnTo>
                <a:lnTo>
                  <a:pt x="6096" y="15240"/>
                </a:lnTo>
                <a:lnTo>
                  <a:pt x="5333" y="16002"/>
                </a:lnTo>
                <a:lnTo>
                  <a:pt x="5333" y="16764"/>
                </a:lnTo>
                <a:lnTo>
                  <a:pt x="4571" y="17526"/>
                </a:lnTo>
                <a:lnTo>
                  <a:pt x="4571" y="34290"/>
                </a:lnTo>
                <a:lnTo>
                  <a:pt x="6096" y="35814"/>
                </a:lnTo>
                <a:lnTo>
                  <a:pt x="6857" y="35814"/>
                </a:lnTo>
                <a:lnTo>
                  <a:pt x="6857" y="36576"/>
                </a:lnTo>
                <a:lnTo>
                  <a:pt x="9144" y="36576"/>
                </a:lnTo>
                <a:lnTo>
                  <a:pt x="10667" y="35814"/>
                </a:lnTo>
                <a:lnTo>
                  <a:pt x="12953" y="34290"/>
                </a:lnTo>
                <a:lnTo>
                  <a:pt x="15239" y="32004"/>
                </a:lnTo>
                <a:lnTo>
                  <a:pt x="21335" y="28956"/>
                </a:lnTo>
                <a:lnTo>
                  <a:pt x="54101" y="21336"/>
                </a:lnTo>
                <a:lnTo>
                  <a:pt x="57911" y="22098"/>
                </a:lnTo>
                <a:lnTo>
                  <a:pt x="79248" y="47244"/>
                </a:lnTo>
                <a:lnTo>
                  <a:pt x="79248" y="111386"/>
                </a:lnTo>
                <a:lnTo>
                  <a:pt x="84924" y="104384"/>
                </a:lnTo>
                <a:lnTo>
                  <a:pt x="103632" y="70104"/>
                </a:lnTo>
                <a:lnTo>
                  <a:pt x="104393" y="64770"/>
                </a:lnTo>
                <a:lnTo>
                  <a:pt x="105918" y="58674"/>
                </a:lnTo>
                <a:close/>
              </a:path>
              <a:path w="114300" h="185420">
                <a:moveTo>
                  <a:pt x="114300" y="180594"/>
                </a:moveTo>
                <a:lnTo>
                  <a:pt x="114300" y="168402"/>
                </a:lnTo>
                <a:lnTo>
                  <a:pt x="112776" y="166878"/>
                </a:lnTo>
                <a:lnTo>
                  <a:pt x="112776" y="166116"/>
                </a:lnTo>
                <a:lnTo>
                  <a:pt x="111252" y="164592"/>
                </a:lnTo>
                <a:lnTo>
                  <a:pt x="29718" y="164592"/>
                </a:lnTo>
                <a:lnTo>
                  <a:pt x="29717" y="185166"/>
                </a:lnTo>
                <a:lnTo>
                  <a:pt x="109728" y="185166"/>
                </a:lnTo>
                <a:lnTo>
                  <a:pt x="110489" y="184404"/>
                </a:lnTo>
                <a:lnTo>
                  <a:pt x="111252" y="184404"/>
                </a:lnTo>
                <a:lnTo>
                  <a:pt x="113538" y="182118"/>
                </a:lnTo>
                <a:lnTo>
                  <a:pt x="113538" y="181356"/>
                </a:lnTo>
                <a:lnTo>
                  <a:pt x="114300" y="1805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658491" y="3533394"/>
            <a:ext cx="131445" cy="63500"/>
          </a:xfrm>
          <a:custGeom>
            <a:avLst/>
            <a:gdLst/>
            <a:ahLst/>
            <a:cxnLst/>
            <a:rect l="l" t="t" r="r" b="b"/>
            <a:pathLst>
              <a:path w="131445" h="63500">
                <a:moveTo>
                  <a:pt x="762" y="16763"/>
                </a:moveTo>
                <a:lnTo>
                  <a:pt x="762" y="2285"/>
                </a:lnTo>
                <a:lnTo>
                  <a:pt x="0" y="3047"/>
                </a:lnTo>
                <a:lnTo>
                  <a:pt x="0" y="15239"/>
                </a:lnTo>
                <a:lnTo>
                  <a:pt x="762" y="16763"/>
                </a:lnTo>
                <a:close/>
              </a:path>
              <a:path w="131445" h="63500">
                <a:moveTo>
                  <a:pt x="105156" y="60197"/>
                </a:moveTo>
                <a:lnTo>
                  <a:pt x="105156" y="-118110"/>
                </a:lnTo>
                <a:lnTo>
                  <a:pt x="104394" y="-118110"/>
                </a:lnTo>
                <a:lnTo>
                  <a:pt x="103632" y="-118872"/>
                </a:lnTo>
                <a:lnTo>
                  <a:pt x="102108" y="-119634"/>
                </a:lnTo>
                <a:lnTo>
                  <a:pt x="100584" y="-119634"/>
                </a:lnTo>
                <a:lnTo>
                  <a:pt x="99822" y="-120396"/>
                </a:lnTo>
                <a:lnTo>
                  <a:pt x="97536" y="-120396"/>
                </a:lnTo>
                <a:lnTo>
                  <a:pt x="95250" y="-121158"/>
                </a:lnTo>
                <a:lnTo>
                  <a:pt x="77724" y="-121158"/>
                </a:lnTo>
                <a:lnTo>
                  <a:pt x="76200" y="-120396"/>
                </a:lnTo>
                <a:lnTo>
                  <a:pt x="74676" y="-120396"/>
                </a:lnTo>
                <a:lnTo>
                  <a:pt x="73152" y="-119634"/>
                </a:lnTo>
                <a:lnTo>
                  <a:pt x="72390" y="-119634"/>
                </a:lnTo>
                <a:lnTo>
                  <a:pt x="71628" y="-118872"/>
                </a:lnTo>
                <a:lnTo>
                  <a:pt x="70104" y="-118110"/>
                </a:lnTo>
                <a:lnTo>
                  <a:pt x="69342" y="-117348"/>
                </a:lnTo>
                <a:lnTo>
                  <a:pt x="69342" y="-116586"/>
                </a:lnTo>
                <a:lnTo>
                  <a:pt x="3810" y="-6096"/>
                </a:lnTo>
                <a:lnTo>
                  <a:pt x="3048" y="-4572"/>
                </a:lnTo>
                <a:lnTo>
                  <a:pt x="2286" y="-3810"/>
                </a:lnTo>
                <a:lnTo>
                  <a:pt x="1524" y="-2286"/>
                </a:lnTo>
                <a:lnTo>
                  <a:pt x="1524" y="-1524"/>
                </a:lnTo>
                <a:lnTo>
                  <a:pt x="762" y="0"/>
                </a:lnTo>
                <a:lnTo>
                  <a:pt x="762" y="17525"/>
                </a:lnTo>
                <a:lnTo>
                  <a:pt x="3048" y="19811"/>
                </a:lnTo>
                <a:lnTo>
                  <a:pt x="4572" y="19811"/>
                </a:lnTo>
                <a:lnTo>
                  <a:pt x="5334" y="20573"/>
                </a:lnTo>
                <a:lnTo>
                  <a:pt x="22098" y="20573"/>
                </a:lnTo>
                <a:lnTo>
                  <a:pt x="22098" y="0"/>
                </a:lnTo>
                <a:lnTo>
                  <a:pt x="81534" y="-99822"/>
                </a:lnTo>
                <a:lnTo>
                  <a:pt x="81534" y="59435"/>
                </a:lnTo>
                <a:lnTo>
                  <a:pt x="82296" y="60197"/>
                </a:lnTo>
                <a:lnTo>
                  <a:pt x="82296" y="60959"/>
                </a:lnTo>
                <a:lnTo>
                  <a:pt x="83058" y="61721"/>
                </a:lnTo>
                <a:lnTo>
                  <a:pt x="83820" y="61721"/>
                </a:lnTo>
                <a:lnTo>
                  <a:pt x="85344" y="62483"/>
                </a:lnTo>
                <a:lnTo>
                  <a:pt x="87630" y="62483"/>
                </a:lnTo>
                <a:lnTo>
                  <a:pt x="89154" y="63245"/>
                </a:lnTo>
                <a:lnTo>
                  <a:pt x="97536" y="63245"/>
                </a:lnTo>
                <a:lnTo>
                  <a:pt x="99060" y="62483"/>
                </a:lnTo>
                <a:lnTo>
                  <a:pt x="102108" y="62483"/>
                </a:lnTo>
                <a:lnTo>
                  <a:pt x="102870" y="61721"/>
                </a:lnTo>
                <a:lnTo>
                  <a:pt x="103632" y="61721"/>
                </a:lnTo>
                <a:lnTo>
                  <a:pt x="104394" y="60959"/>
                </a:lnTo>
                <a:lnTo>
                  <a:pt x="104394" y="60197"/>
                </a:lnTo>
                <a:lnTo>
                  <a:pt x="105156" y="60197"/>
                </a:lnTo>
                <a:close/>
              </a:path>
              <a:path w="131445" h="63500">
                <a:moveTo>
                  <a:pt x="81534" y="20573"/>
                </a:moveTo>
                <a:lnTo>
                  <a:pt x="81534" y="0"/>
                </a:lnTo>
                <a:lnTo>
                  <a:pt x="22098" y="0"/>
                </a:lnTo>
                <a:lnTo>
                  <a:pt x="22098" y="20573"/>
                </a:lnTo>
                <a:lnTo>
                  <a:pt x="81534" y="20573"/>
                </a:lnTo>
                <a:close/>
              </a:path>
              <a:path w="131445" h="63500">
                <a:moveTo>
                  <a:pt x="131064" y="16001"/>
                </a:moveTo>
                <a:lnTo>
                  <a:pt x="131064" y="4571"/>
                </a:lnTo>
                <a:lnTo>
                  <a:pt x="129540" y="3047"/>
                </a:lnTo>
                <a:lnTo>
                  <a:pt x="128778" y="761"/>
                </a:lnTo>
                <a:lnTo>
                  <a:pt x="127254" y="0"/>
                </a:lnTo>
                <a:lnTo>
                  <a:pt x="105156" y="0"/>
                </a:lnTo>
                <a:lnTo>
                  <a:pt x="105156" y="20573"/>
                </a:lnTo>
                <a:lnTo>
                  <a:pt x="127254" y="20573"/>
                </a:lnTo>
                <a:lnTo>
                  <a:pt x="128778" y="19049"/>
                </a:lnTo>
                <a:lnTo>
                  <a:pt x="129540" y="17525"/>
                </a:lnTo>
                <a:lnTo>
                  <a:pt x="131064" y="160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804795" y="3563873"/>
            <a:ext cx="46990" cy="72390"/>
          </a:xfrm>
          <a:custGeom>
            <a:avLst/>
            <a:gdLst/>
            <a:ahLst/>
            <a:cxnLst/>
            <a:rect l="l" t="t" r="r" b="b"/>
            <a:pathLst>
              <a:path w="46990" h="72389">
                <a:moveTo>
                  <a:pt x="45719" y="22097"/>
                </a:moveTo>
                <a:lnTo>
                  <a:pt x="45719" y="5333"/>
                </a:lnTo>
                <a:lnTo>
                  <a:pt x="44957" y="3809"/>
                </a:lnTo>
                <a:lnTo>
                  <a:pt x="44195" y="3047"/>
                </a:lnTo>
                <a:lnTo>
                  <a:pt x="42671" y="2285"/>
                </a:lnTo>
                <a:lnTo>
                  <a:pt x="41909" y="1523"/>
                </a:lnTo>
                <a:lnTo>
                  <a:pt x="40385" y="761"/>
                </a:lnTo>
                <a:lnTo>
                  <a:pt x="38861" y="761"/>
                </a:lnTo>
                <a:lnTo>
                  <a:pt x="37337" y="0"/>
                </a:lnTo>
                <a:lnTo>
                  <a:pt x="28193" y="0"/>
                </a:lnTo>
                <a:lnTo>
                  <a:pt x="26669" y="761"/>
                </a:lnTo>
                <a:lnTo>
                  <a:pt x="25145" y="761"/>
                </a:lnTo>
                <a:lnTo>
                  <a:pt x="22097" y="2285"/>
                </a:lnTo>
                <a:lnTo>
                  <a:pt x="20573" y="3809"/>
                </a:lnTo>
                <a:lnTo>
                  <a:pt x="19049" y="6857"/>
                </a:lnTo>
                <a:lnTo>
                  <a:pt x="19049" y="29717"/>
                </a:lnTo>
                <a:lnTo>
                  <a:pt x="0" y="68579"/>
                </a:lnTo>
                <a:lnTo>
                  <a:pt x="0" y="71627"/>
                </a:lnTo>
                <a:lnTo>
                  <a:pt x="761" y="71627"/>
                </a:lnTo>
                <a:lnTo>
                  <a:pt x="1523" y="72389"/>
                </a:lnTo>
                <a:lnTo>
                  <a:pt x="12191" y="72389"/>
                </a:lnTo>
                <a:lnTo>
                  <a:pt x="13715" y="71627"/>
                </a:lnTo>
                <a:lnTo>
                  <a:pt x="14477" y="71627"/>
                </a:lnTo>
                <a:lnTo>
                  <a:pt x="15239" y="70865"/>
                </a:lnTo>
                <a:lnTo>
                  <a:pt x="16001" y="70865"/>
                </a:lnTo>
                <a:lnTo>
                  <a:pt x="16763" y="70103"/>
                </a:lnTo>
                <a:lnTo>
                  <a:pt x="17525" y="70103"/>
                </a:lnTo>
                <a:lnTo>
                  <a:pt x="17525" y="69341"/>
                </a:lnTo>
                <a:lnTo>
                  <a:pt x="18287" y="68579"/>
                </a:lnTo>
                <a:lnTo>
                  <a:pt x="37337" y="39623"/>
                </a:lnTo>
                <a:lnTo>
                  <a:pt x="39623" y="37337"/>
                </a:lnTo>
                <a:lnTo>
                  <a:pt x="40385" y="35051"/>
                </a:lnTo>
                <a:lnTo>
                  <a:pt x="41909" y="32765"/>
                </a:lnTo>
                <a:lnTo>
                  <a:pt x="42671" y="30479"/>
                </a:lnTo>
                <a:lnTo>
                  <a:pt x="43433" y="28955"/>
                </a:lnTo>
                <a:lnTo>
                  <a:pt x="45719" y="22097"/>
                </a:lnTo>
                <a:close/>
              </a:path>
              <a:path w="46990" h="72389">
                <a:moveTo>
                  <a:pt x="46481" y="14477"/>
                </a:moveTo>
                <a:lnTo>
                  <a:pt x="46481" y="9143"/>
                </a:lnTo>
                <a:lnTo>
                  <a:pt x="45719" y="6857"/>
                </a:lnTo>
                <a:lnTo>
                  <a:pt x="45719" y="16763"/>
                </a:lnTo>
                <a:lnTo>
                  <a:pt x="46481" y="144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938132" y="3476244"/>
            <a:ext cx="104775" cy="121920"/>
          </a:xfrm>
          <a:custGeom>
            <a:avLst/>
            <a:gdLst/>
            <a:ahLst/>
            <a:cxnLst/>
            <a:rect l="l" t="t" r="r" b="b"/>
            <a:pathLst>
              <a:path w="104775" h="121920">
                <a:moveTo>
                  <a:pt x="80772" y="57912"/>
                </a:moveTo>
                <a:lnTo>
                  <a:pt x="80772" y="41148"/>
                </a:lnTo>
                <a:lnTo>
                  <a:pt x="61722" y="41190"/>
                </a:lnTo>
                <a:lnTo>
                  <a:pt x="22098" y="48006"/>
                </a:lnTo>
                <a:lnTo>
                  <a:pt x="16764" y="51816"/>
                </a:lnTo>
                <a:lnTo>
                  <a:pt x="11430" y="54864"/>
                </a:lnTo>
                <a:lnTo>
                  <a:pt x="7620" y="59436"/>
                </a:lnTo>
                <a:lnTo>
                  <a:pt x="1524" y="70104"/>
                </a:lnTo>
                <a:lnTo>
                  <a:pt x="0" y="76200"/>
                </a:lnTo>
                <a:lnTo>
                  <a:pt x="0" y="89154"/>
                </a:lnTo>
                <a:lnTo>
                  <a:pt x="23622" y="118654"/>
                </a:lnTo>
                <a:lnTo>
                  <a:pt x="23622" y="78486"/>
                </a:lnTo>
                <a:lnTo>
                  <a:pt x="24384" y="74676"/>
                </a:lnTo>
                <a:lnTo>
                  <a:pt x="54102" y="58020"/>
                </a:lnTo>
                <a:lnTo>
                  <a:pt x="80772" y="57912"/>
                </a:lnTo>
                <a:close/>
              </a:path>
              <a:path w="104775" h="121920">
                <a:moveTo>
                  <a:pt x="6858" y="9144"/>
                </a:moveTo>
                <a:lnTo>
                  <a:pt x="6858" y="0"/>
                </a:lnTo>
                <a:lnTo>
                  <a:pt x="6096" y="1524"/>
                </a:lnTo>
                <a:lnTo>
                  <a:pt x="6096" y="8382"/>
                </a:lnTo>
                <a:lnTo>
                  <a:pt x="6858" y="9144"/>
                </a:lnTo>
                <a:close/>
              </a:path>
              <a:path w="104775" h="121920">
                <a:moveTo>
                  <a:pt x="104394" y="117348"/>
                </a:moveTo>
                <a:lnTo>
                  <a:pt x="104394" y="22098"/>
                </a:lnTo>
                <a:lnTo>
                  <a:pt x="103632" y="15240"/>
                </a:lnTo>
                <a:lnTo>
                  <a:pt x="101346" y="9906"/>
                </a:lnTo>
                <a:lnTo>
                  <a:pt x="99822" y="3810"/>
                </a:lnTo>
                <a:lnTo>
                  <a:pt x="63246" y="-17525"/>
                </a:lnTo>
                <a:lnTo>
                  <a:pt x="49131" y="-17469"/>
                </a:lnTo>
                <a:lnTo>
                  <a:pt x="44196" y="-16763"/>
                </a:lnTo>
                <a:lnTo>
                  <a:pt x="30480" y="-14477"/>
                </a:lnTo>
                <a:lnTo>
                  <a:pt x="26670" y="-12953"/>
                </a:lnTo>
                <a:lnTo>
                  <a:pt x="22098" y="-11429"/>
                </a:lnTo>
                <a:lnTo>
                  <a:pt x="12954" y="-6857"/>
                </a:lnTo>
                <a:lnTo>
                  <a:pt x="10668" y="-5333"/>
                </a:lnTo>
                <a:lnTo>
                  <a:pt x="9144" y="-3809"/>
                </a:lnTo>
                <a:lnTo>
                  <a:pt x="7620" y="-3047"/>
                </a:lnTo>
                <a:lnTo>
                  <a:pt x="6858" y="-1523"/>
                </a:lnTo>
                <a:lnTo>
                  <a:pt x="6858" y="11430"/>
                </a:lnTo>
                <a:lnTo>
                  <a:pt x="7620" y="12192"/>
                </a:lnTo>
                <a:lnTo>
                  <a:pt x="7620" y="12954"/>
                </a:lnTo>
                <a:lnTo>
                  <a:pt x="8382" y="13716"/>
                </a:lnTo>
                <a:lnTo>
                  <a:pt x="9144" y="13716"/>
                </a:lnTo>
                <a:lnTo>
                  <a:pt x="9144" y="14478"/>
                </a:lnTo>
                <a:lnTo>
                  <a:pt x="12192" y="14478"/>
                </a:lnTo>
                <a:lnTo>
                  <a:pt x="13716" y="13716"/>
                </a:lnTo>
                <a:lnTo>
                  <a:pt x="16002" y="12192"/>
                </a:lnTo>
                <a:lnTo>
                  <a:pt x="18288" y="11430"/>
                </a:lnTo>
                <a:lnTo>
                  <a:pt x="21336" y="9906"/>
                </a:lnTo>
                <a:lnTo>
                  <a:pt x="24384" y="7620"/>
                </a:lnTo>
                <a:lnTo>
                  <a:pt x="32004" y="4572"/>
                </a:lnTo>
                <a:lnTo>
                  <a:pt x="36576" y="3810"/>
                </a:lnTo>
                <a:lnTo>
                  <a:pt x="41148" y="2286"/>
                </a:lnTo>
                <a:lnTo>
                  <a:pt x="46482" y="1524"/>
                </a:lnTo>
                <a:lnTo>
                  <a:pt x="57150" y="1524"/>
                </a:lnTo>
                <a:lnTo>
                  <a:pt x="61722" y="2286"/>
                </a:lnTo>
                <a:lnTo>
                  <a:pt x="65532" y="3048"/>
                </a:lnTo>
                <a:lnTo>
                  <a:pt x="69342" y="4572"/>
                </a:lnTo>
                <a:lnTo>
                  <a:pt x="72390" y="6096"/>
                </a:lnTo>
                <a:lnTo>
                  <a:pt x="74676" y="9144"/>
                </a:lnTo>
                <a:lnTo>
                  <a:pt x="76962" y="11430"/>
                </a:lnTo>
                <a:lnTo>
                  <a:pt x="78486" y="14478"/>
                </a:lnTo>
                <a:lnTo>
                  <a:pt x="79248" y="18288"/>
                </a:lnTo>
                <a:lnTo>
                  <a:pt x="80772" y="22098"/>
                </a:lnTo>
                <a:lnTo>
                  <a:pt x="80772" y="106680"/>
                </a:lnTo>
                <a:lnTo>
                  <a:pt x="84582" y="102870"/>
                </a:lnTo>
                <a:lnTo>
                  <a:pt x="84582" y="118110"/>
                </a:lnTo>
                <a:lnTo>
                  <a:pt x="85344" y="118110"/>
                </a:lnTo>
                <a:lnTo>
                  <a:pt x="86868" y="119634"/>
                </a:lnTo>
                <a:lnTo>
                  <a:pt x="88392" y="119634"/>
                </a:lnTo>
                <a:lnTo>
                  <a:pt x="89916" y="120396"/>
                </a:lnTo>
                <a:lnTo>
                  <a:pt x="99060" y="120396"/>
                </a:lnTo>
                <a:lnTo>
                  <a:pt x="99822" y="119634"/>
                </a:lnTo>
                <a:lnTo>
                  <a:pt x="101346" y="119634"/>
                </a:lnTo>
                <a:lnTo>
                  <a:pt x="102870" y="118110"/>
                </a:lnTo>
                <a:lnTo>
                  <a:pt x="103632" y="118110"/>
                </a:lnTo>
                <a:lnTo>
                  <a:pt x="104394" y="117348"/>
                </a:lnTo>
                <a:close/>
              </a:path>
              <a:path w="104775" h="121920">
                <a:moveTo>
                  <a:pt x="80772" y="106680"/>
                </a:moveTo>
                <a:lnTo>
                  <a:pt x="80772" y="84582"/>
                </a:lnTo>
                <a:lnTo>
                  <a:pt x="75438" y="91440"/>
                </a:lnTo>
                <a:lnTo>
                  <a:pt x="70104" y="96012"/>
                </a:lnTo>
                <a:lnTo>
                  <a:pt x="59436" y="102108"/>
                </a:lnTo>
                <a:lnTo>
                  <a:pt x="54102" y="103632"/>
                </a:lnTo>
                <a:lnTo>
                  <a:pt x="40386" y="103632"/>
                </a:lnTo>
                <a:lnTo>
                  <a:pt x="34290" y="102108"/>
                </a:lnTo>
                <a:lnTo>
                  <a:pt x="25908" y="93726"/>
                </a:lnTo>
                <a:lnTo>
                  <a:pt x="23622" y="89154"/>
                </a:lnTo>
                <a:lnTo>
                  <a:pt x="23622" y="118654"/>
                </a:lnTo>
                <a:lnTo>
                  <a:pt x="25908" y="119634"/>
                </a:lnTo>
                <a:lnTo>
                  <a:pt x="31242" y="121158"/>
                </a:lnTo>
                <a:lnTo>
                  <a:pt x="36576" y="121824"/>
                </a:lnTo>
                <a:lnTo>
                  <a:pt x="51816" y="121920"/>
                </a:lnTo>
                <a:lnTo>
                  <a:pt x="58674" y="120396"/>
                </a:lnTo>
                <a:lnTo>
                  <a:pt x="65532" y="117348"/>
                </a:lnTo>
                <a:lnTo>
                  <a:pt x="72390" y="113538"/>
                </a:lnTo>
                <a:lnTo>
                  <a:pt x="78486" y="108966"/>
                </a:lnTo>
                <a:lnTo>
                  <a:pt x="80772" y="1066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9082163" y="3461003"/>
            <a:ext cx="109855" cy="137160"/>
          </a:xfrm>
          <a:custGeom>
            <a:avLst/>
            <a:gdLst/>
            <a:ahLst/>
            <a:cxnLst/>
            <a:rect l="l" t="t" r="r" b="b"/>
            <a:pathLst>
              <a:path w="109854" h="137160">
                <a:moveTo>
                  <a:pt x="108965" y="133349"/>
                </a:moveTo>
                <a:lnTo>
                  <a:pt x="108965" y="2285"/>
                </a:lnTo>
                <a:lnTo>
                  <a:pt x="108203" y="1523"/>
                </a:lnTo>
                <a:lnTo>
                  <a:pt x="107441" y="1523"/>
                </a:lnTo>
                <a:lnTo>
                  <a:pt x="105917" y="0"/>
                </a:lnTo>
                <a:lnTo>
                  <a:pt x="89153" y="0"/>
                </a:lnTo>
                <a:lnTo>
                  <a:pt x="87629" y="1523"/>
                </a:lnTo>
                <a:lnTo>
                  <a:pt x="86867" y="1523"/>
                </a:lnTo>
                <a:lnTo>
                  <a:pt x="86867" y="2285"/>
                </a:lnTo>
                <a:lnTo>
                  <a:pt x="86105" y="3047"/>
                </a:lnTo>
                <a:lnTo>
                  <a:pt x="85738" y="93371"/>
                </a:lnTo>
                <a:lnTo>
                  <a:pt x="76226" y="103414"/>
                </a:lnTo>
                <a:lnTo>
                  <a:pt x="67817" y="111251"/>
                </a:lnTo>
                <a:lnTo>
                  <a:pt x="61721" y="115061"/>
                </a:lnTo>
                <a:lnTo>
                  <a:pt x="56387" y="117347"/>
                </a:lnTo>
                <a:lnTo>
                  <a:pt x="45719" y="117347"/>
                </a:lnTo>
                <a:lnTo>
                  <a:pt x="41909" y="116585"/>
                </a:lnTo>
                <a:lnTo>
                  <a:pt x="38099" y="114299"/>
                </a:lnTo>
                <a:lnTo>
                  <a:pt x="35051" y="112775"/>
                </a:lnTo>
                <a:lnTo>
                  <a:pt x="32003" y="110489"/>
                </a:lnTo>
                <a:lnTo>
                  <a:pt x="29717" y="107441"/>
                </a:lnTo>
                <a:lnTo>
                  <a:pt x="28193" y="104393"/>
                </a:lnTo>
                <a:lnTo>
                  <a:pt x="25907" y="100583"/>
                </a:lnTo>
                <a:lnTo>
                  <a:pt x="24383" y="91439"/>
                </a:lnTo>
                <a:lnTo>
                  <a:pt x="23621" y="85343"/>
                </a:lnTo>
                <a:lnTo>
                  <a:pt x="23621" y="3047"/>
                </a:lnTo>
                <a:lnTo>
                  <a:pt x="22859" y="2285"/>
                </a:lnTo>
                <a:lnTo>
                  <a:pt x="22859" y="1523"/>
                </a:lnTo>
                <a:lnTo>
                  <a:pt x="22097" y="1523"/>
                </a:lnTo>
                <a:lnTo>
                  <a:pt x="21335" y="761"/>
                </a:lnTo>
                <a:lnTo>
                  <a:pt x="19811" y="0"/>
                </a:lnTo>
                <a:lnTo>
                  <a:pt x="3047" y="0"/>
                </a:lnTo>
                <a:lnTo>
                  <a:pt x="1523" y="1523"/>
                </a:lnTo>
                <a:lnTo>
                  <a:pt x="761" y="1523"/>
                </a:lnTo>
                <a:lnTo>
                  <a:pt x="761" y="2285"/>
                </a:lnTo>
                <a:lnTo>
                  <a:pt x="0" y="3047"/>
                </a:lnTo>
                <a:lnTo>
                  <a:pt x="0" y="90677"/>
                </a:lnTo>
                <a:lnTo>
                  <a:pt x="761" y="98297"/>
                </a:lnTo>
                <a:lnTo>
                  <a:pt x="2285" y="104393"/>
                </a:lnTo>
                <a:lnTo>
                  <a:pt x="3809" y="111251"/>
                </a:lnTo>
                <a:lnTo>
                  <a:pt x="37337" y="137159"/>
                </a:lnTo>
                <a:lnTo>
                  <a:pt x="52577" y="137159"/>
                </a:lnTo>
                <a:lnTo>
                  <a:pt x="60197" y="135635"/>
                </a:lnTo>
                <a:lnTo>
                  <a:pt x="68704" y="130867"/>
                </a:lnTo>
                <a:lnTo>
                  <a:pt x="78286" y="123773"/>
                </a:lnTo>
                <a:lnTo>
                  <a:pt x="88391" y="114299"/>
                </a:lnTo>
                <a:lnTo>
                  <a:pt x="88391" y="132587"/>
                </a:lnTo>
                <a:lnTo>
                  <a:pt x="89153" y="132587"/>
                </a:lnTo>
                <a:lnTo>
                  <a:pt x="89153" y="133349"/>
                </a:lnTo>
                <a:lnTo>
                  <a:pt x="89915" y="134111"/>
                </a:lnTo>
                <a:lnTo>
                  <a:pt x="90677" y="134111"/>
                </a:lnTo>
                <a:lnTo>
                  <a:pt x="91439" y="134873"/>
                </a:lnTo>
                <a:lnTo>
                  <a:pt x="93725" y="134873"/>
                </a:lnTo>
                <a:lnTo>
                  <a:pt x="95249" y="135635"/>
                </a:lnTo>
                <a:lnTo>
                  <a:pt x="102869" y="135635"/>
                </a:lnTo>
                <a:lnTo>
                  <a:pt x="103631" y="134873"/>
                </a:lnTo>
                <a:lnTo>
                  <a:pt x="106679" y="134873"/>
                </a:lnTo>
                <a:lnTo>
                  <a:pt x="107441" y="134111"/>
                </a:lnTo>
                <a:lnTo>
                  <a:pt x="108203" y="134111"/>
                </a:lnTo>
                <a:lnTo>
                  <a:pt x="108965" y="133349"/>
                </a:lnTo>
                <a:close/>
              </a:path>
              <a:path w="109854" h="137160">
                <a:moveTo>
                  <a:pt x="109727" y="131825"/>
                </a:moveTo>
                <a:lnTo>
                  <a:pt x="109727" y="3047"/>
                </a:lnTo>
                <a:lnTo>
                  <a:pt x="108965" y="3047"/>
                </a:lnTo>
                <a:lnTo>
                  <a:pt x="108965" y="132587"/>
                </a:lnTo>
                <a:lnTo>
                  <a:pt x="109727" y="13182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22083" y="3953255"/>
            <a:ext cx="102235" cy="182880"/>
          </a:xfrm>
          <a:custGeom>
            <a:avLst/>
            <a:gdLst/>
            <a:ahLst/>
            <a:cxnLst/>
            <a:rect l="l" t="t" r="r" b="b"/>
            <a:pathLst>
              <a:path w="102234" h="182879">
                <a:moveTo>
                  <a:pt x="70865" y="5334"/>
                </a:moveTo>
                <a:lnTo>
                  <a:pt x="70865" y="3810"/>
                </a:lnTo>
                <a:lnTo>
                  <a:pt x="70103" y="3048"/>
                </a:lnTo>
                <a:lnTo>
                  <a:pt x="70103" y="2286"/>
                </a:lnTo>
                <a:lnTo>
                  <a:pt x="68579" y="1524"/>
                </a:lnTo>
                <a:lnTo>
                  <a:pt x="67817" y="1524"/>
                </a:lnTo>
                <a:lnTo>
                  <a:pt x="66293" y="762"/>
                </a:lnTo>
                <a:lnTo>
                  <a:pt x="64769" y="762"/>
                </a:lnTo>
                <a:lnTo>
                  <a:pt x="61721" y="0"/>
                </a:lnTo>
                <a:lnTo>
                  <a:pt x="44195" y="0"/>
                </a:lnTo>
                <a:lnTo>
                  <a:pt x="41909" y="762"/>
                </a:lnTo>
                <a:lnTo>
                  <a:pt x="39623" y="762"/>
                </a:lnTo>
                <a:lnTo>
                  <a:pt x="38099" y="1524"/>
                </a:lnTo>
                <a:lnTo>
                  <a:pt x="36575" y="1524"/>
                </a:lnTo>
                <a:lnTo>
                  <a:pt x="33527" y="4572"/>
                </a:lnTo>
                <a:lnTo>
                  <a:pt x="33527" y="5334"/>
                </a:lnTo>
                <a:lnTo>
                  <a:pt x="0" y="171450"/>
                </a:lnTo>
                <a:lnTo>
                  <a:pt x="0" y="178308"/>
                </a:lnTo>
                <a:lnTo>
                  <a:pt x="761" y="179832"/>
                </a:lnTo>
                <a:lnTo>
                  <a:pt x="2285" y="181356"/>
                </a:lnTo>
                <a:lnTo>
                  <a:pt x="3809" y="182118"/>
                </a:lnTo>
                <a:lnTo>
                  <a:pt x="4571" y="182880"/>
                </a:lnTo>
                <a:lnTo>
                  <a:pt x="41147" y="182880"/>
                </a:lnTo>
                <a:lnTo>
                  <a:pt x="41147" y="152400"/>
                </a:lnTo>
                <a:lnTo>
                  <a:pt x="70865" y="5334"/>
                </a:lnTo>
                <a:close/>
              </a:path>
              <a:path w="102234" h="182879">
                <a:moveTo>
                  <a:pt x="102107" y="163068"/>
                </a:moveTo>
                <a:lnTo>
                  <a:pt x="102107" y="155448"/>
                </a:lnTo>
                <a:lnTo>
                  <a:pt x="101345" y="153924"/>
                </a:lnTo>
                <a:lnTo>
                  <a:pt x="99821" y="152400"/>
                </a:lnTo>
                <a:lnTo>
                  <a:pt x="41147" y="152400"/>
                </a:lnTo>
                <a:lnTo>
                  <a:pt x="41147" y="182880"/>
                </a:lnTo>
                <a:lnTo>
                  <a:pt x="94487" y="182880"/>
                </a:lnTo>
                <a:lnTo>
                  <a:pt x="96773" y="180594"/>
                </a:lnTo>
                <a:lnTo>
                  <a:pt x="99821" y="174498"/>
                </a:lnTo>
                <a:lnTo>
                  <a:pt x="99821" y="172212"/>
                </a:lnTo>
                <a:lnTo>
                  <a:pt x="100583" y="169926"/>
                </a:lnTo>
                <a:lnTo>
                  <a:pt x="101345" y="168402"/>
                </a:lnTo>
                <a:lnTo>
                  <a:pt x="101345" y="164592"/>
                </a:lnTo>
                <a:lnTo>
                  <a:pt x="102107" y="163068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944765" y="3997457"/>
            <a:ext cx="135890" cy="142875"/>
          </a:xfrm>
          <a:custGeom>
            <a:avLst/>
            <a:gdLst/>
            <a:ahLst/>
            <a:cxnLst/>
            <a:rect l="l" t="t" r="r" b="b"/>
            <a:pathLst>
              <a:path w="135890" h="142875">
                <a:moveTo>
                  <a:pt x="135635" y="57144"/>
                </a:moveTo>
                <a:lnTo>
                  <a:pt x="135635" y="42666"/>
                </a:lnTo>
                <a:lnTo>
                  <a:pt x="134873" y="35808"/>
                </a:lnTo>
                <a:lnTo>
                  <a:pt x="132587" y="28950"/>
                </a:lnTo>
                <a:lnTo>
                  <a:pt x="130301" y="22854"/>
                </a:lnTo>
                <a:lnTo>
                  <a:pt x="126491" y="17520"/>
                </a:lnTo>
                <a:lnTo>
                  <a:pt x="121919" y="13710"/>
                </a:lnTo>
                <a:lnTo>
                  <a:pt x="117347" y="9138"/>
                </a:lnTo>
                <a:lnTo>
                  <a:pt x="112013" y="6090"/>
                </a:lnTo>
                <a:lnTo>
                  <a:pt x="104161" y="3727"/>
                </a:lnTo>
                <a:lnTo>
                  <a:pt x="93077" y="1020"/>
                </a:lnTo>
                <a:lnTo>
                  <a:pt x="78989" y="0"/>
                </a:lnTo>
                <a:lnTo>
                  <a:pt x="65755" y="1217"/>
                </a:lnTo>
                <a:lnTo>
                  <a:pt x="27431" y="19806"/>
                </a:lnTo>
                <a:lnTo>
                  <a:pt x="18287" y="31236"/>
                </a:lnTo>
                <a:lnTo>
                  <a:pt x="13715" y="37332"/>
                </a:lnTo>
                <a:lnTo>
                  <a:pt x="10667" y="43428"/>
                </a:lnTo>
                <a:lnTo>
                  <a:pt x="4571" y="57144"/>
                </a:lnTo>
                <a:lnTo>
                  <a:pt x="1523" y="70860"/>
                </a:lnTo>
                <a:lnTo>
                  <a:pt x="0" y="78480"/>
                </a:lnTo>
                <a:lnTo>
                  <a:pt x="0" y="99816"/>
                </a:lnTo>
                <a:lnTo>
                  <a:pt x="18287" y="133344"/>
                </a:lnTo>
                <a:lnTo>
                  <a:pt x="36575" y="140151"/>
                </a:lnTo>
                <a:lnTo>
                  <a:pt x="36575" y="80766"/>
                </a:lnTo>
                <a:lnTo>
                  <a:pt x="37337" y="76194"/>
                </a:lnTo>
                <a:lnTo>
                  <a:pt x="38099" y="70860"/>
                </a:lnTo>
                <a:lnTo>
                  <a:pt x="38861" y="66288"/>
                </a:lnTo>
                <a:lnTo>
                  <a:pt x="40385" y="62478"/>
                </a:lnTo>
                <a:lnTo>
                  <a:pt x="43433" y="53334"/>
                </a:lnTo>
                <a:lnTo>
                  <a:pt x="45719" y="49524"/>
                </a:lnTo>
                <a:lnTo>
                  <a:pt x="48005" y="44952"/>
                </a:lnTo>
                <a:lnTo>
                  <a:pt x="50291" y="41904"/>
                </a:lnTo>
                <a:lnTo>
                  <a:pt x="53339" y="38094"/>
                </a:lnTo>
                <a:lnTo>
                  <a:pt x="56387" y="35046"/>
                </a:lnTo>
                <a:lnTo>
                  <a:pt x="60197" y="32760"/>
                </a:lnTo>
                <a:lnTo>
                  <a:pt x="63245" y="31236"/>
                </a:lnTo>
                <a:lnTo>
                  <a:pt x="67055" y="28950"/>
                </a:lnTo>
                <a:lnTo>
                  <a:pt x="71627" y="28188"/>
                </a:lnTo>
                <a:lnTo>
                  <a:pt x="80771" y="28188"/>
                </a:lnTo>
                <a:lnTo>
                  <a:pt x="86867" y="29712"/>
                </a:lnTo>
                <a:lnTo>
                  <a:pt x="89915" y="31236"/>
                </a:lnTo>
                <a:lnTo>
                  <a:pt x="92201" y="32760"/>
                </a:lnTo>
                <a:lnTo>
                  <a:pt x="93725" y="35046"/>
                </a:lnTo>
                <a:lnTo>
                  <a:pt x="96011" y="37332"/>
                </a:lnTo>
                <a:lnTo>
                  <a:pt x="96773" y="39618"/>
                </a:lnTo>
                <a:lnTo>
                  <a:pt x="98297" y="45714"/>
                </a:lnTo>
                <a:lnTo>
                  <a:pt x="99059" y="49524"/>
                </a:lnTo>
                <a:lnTo>
                  <a:pt x="99059" y="129534"/>
                </a:lnTo>
                <a:lnTo>
                  <a:pt x="108203" y="122676"/>
                </a:lnTo>
                <a:lnTo>
                  <a:pt x="132587" y="78480"/>
                </a:lnTo>
                <a:lnTo>
                  <a:pt x="134873" y="64764"/>
                </a:lnTo>
                <a:lnTo>
                  <a:pt x="135635" y="57144"/>
                </a:lnTo>
                <a:close/>
              </a:path>
              <a:path w="135890" h="142875">
                <a:moveTo>
                  <a:pt x="99059" y="129534"/>
                </a:moveTo>
                <a:lnTo>
                  <a:pt x="99059" y="61716"/>
                </a:lnTo>
                <a:lnTo>
                  <a:pt x="97535" y="70860"/>
                </a:lnTo>
                <a:lnTo>
                  <a:pt x="96011" y="75432"/>
                </a:lnTo>
                <a:lnTo>
                  <a:pt x="95249" y="80004"/>
                </a:lnTo>
                <a:lnTo>
                  <a:pt x="93725" y="84576"/>
                </a:lnTo>
                <a:lnTo>
                  <a:pt x="91439" y="89148"/>
                </a:lnTo>
                <a:lnTo>
                  <a:pt x="89915" y="92958"/>
                </a:lnTo>
                <a:lnTo>
                  <a:pt x="87629" y="97530"/>
                </a:lnTo>
                <a:lnTo>
                  <a:pt x="81533" y="103626"/>
                </a:lnTo>
                <a:lnTo>
                  <a:pt x="79247" y="107436"/>
                </a:lnTo>
                <a:lnTo>
                  <a:pt x="75437" y="109722"/>
                </a:lnTo>
                <a:lnTo>
                  <a:pt x="71627" y="111246"/>
                </a:lnTo>
                <a:lnTo>
                  <a:pt x="67817" y="113532"/>
                </a:lnTo>
                <a:lnTo>
                  <a:pt x="64007" y="114294"/>
                </a:lnTo>
                <a:lnTo>
                  <a:pt x="54863" y="114294"/>
                </a:lnTo>
                <a:lnTo>
                  <a:pt x="48767" y="112770"/>
                </a:lnTo>
                <a:lnTo>
                  <a:pt x="45719" y="111246"/>
                </a:lnTo>
                <a:lnTo>
                  <a:pt x="43433" y="109722"/>
                </a:lnTo>
                <a:lnTo>
                  <a:pt x="41909" y="107436"/>
                </a:lnTo>
                <a:lnTo>
                  <a:pt x="39623" y="105150"/>
                </a:lnTo>
                <a:lnTo>
                  <a:pt x="38099" y="102864"/>
                </a:lnTo>
                <a:lnTo>
                  <a:pt x="36575" y="96768"/>
                </a:lnTo>
                <a:lnTo>
                  <a:pt x="36575" y="140151"/>
                </a:lnTo>
                <a:lnTo>
                  <a:pt x="42506" y="141512"/>
                </a:lnTo>
                <a:lnTo>
                  <a:pt x="56573" y="142483"/>
                </a:lnTo>
                <a:lnTo>
                  <a:pt x="69604" y="141265"/>
                </a:lnTo>
                <a:lnTo>
                  <a:pt x="81533" y="137916"/>
                </a:lnTo>
                <a:lnTo>
                  <a:pt x="89153" y="135630"/>
                </a:lnTo>
                <a:lnTo>
                  <a:pt x="96011" y="131820"/>
                </a:lnTo>
                <a:lnTo>
                  <a:pt x="99059" y="129534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1100213" y="4000500"/>
            <a:ext cx="135890" cy="139700"/>
          </a:xfrm>
          <a:custGeom>
            <a:avLst/>
            <a:gdLst/>
            <a:ahLst/>
            <a:cxnLst/>
            <a:rect l="l" t="t" r="r" b="b"/>
            <a:pathLst>
              <a:path w="135890" h="139700">
                <a:moveTo>
                  <a:pt x="53340" y="5333"/>
                </a:moveTo>
                <a:lnTo>
                  <a:pt x="53340" y="3047"/>
                </a:lnTo>
                <a:lnTo>
                  <a:pt x="51816" y="1523"/>
                </a:lnTo>
                <a:lnTo>
                  <a:pt x="50292" y="761"/>
                </a:lnTo>
                <a:lnTo>
                  <a:pt x="49530" y="761"/>
                </a:lnTo>
                <a:lnTo>
                  <a:pt x="47244" y="0"/>
                </a:lnTo>
                <a:lnTo>
                  <a:pt x="25908" y="0"/>
                </a:lnTo>
                <a:lnTo>
                  <a:pt x="23622" y="761"/>
                </a:lnTo>
                <a:lnTo>
                  <a:pt x="22860" y="761"/>
                </a:lnTo>
                <a:lnTo>
                  <a:pt x="19812" y="2285"/>
                </a:lnTo>
                <a:lnTo>
                  <a:pt x="18288" y="3809"/>
                </a:lnTo>
                <a:lnTo>
                  <a:pt x="18288" y="5333"/>
                </a:lnTo>
                <a:lnTo>
                  <a:pt x="1524" y="86867"/>
                </a:lnTo>
                <a:lnTo>
                  <a:pt x="1524" y="89915"/>
                </a:lnTo>
                <a:lnTo>
                  <a:pt x="762" y="93725"/>
                </a:lnTo>
                <a:lnTo>
                  <a:pt x="762" y="96773"/>
                </a:lnTo>
                <a:lnTo>
                  <a:pt x="0" y="99821"/>
                </a:lnTo>
                <a:lnTo>
                  <a:pt x="0" y="108203"/>
                </a:lnTo>
                <a:lnTo>
                  <a:pt x="762" y="113537"/>
                </a:lnTo>
                <a:lnTo>
                  <a:pt x="2286" y="117347"/>
                </a:lnTo>
                <a:lnTo>
                  <a:pt x="3048" y="121919"/>
                </a:lnTo>
                <a:lnTo>
                  <a:pt x="5334" y="125729"/>
                </a:lnTo>
                <a:lnTo>
                  <a:pt x="8382" y="128777"/>
                </a:lnTo>
                <a:lnTo>
                  <a:pt x="10668" y="131825"/>
                </a:lnTo>
                <a:lnTo>
                  <a:pt x="14478" y="134873"/>
                </a:lnTo>
                <a:lnTo>
                  <a:pt x="23622" y="137921"/>
                </a:lnTo>
                <a:lnTo>
                  <a:pt x="28956" y="139445"/>
                </a:lnTo>
                <a:lnTo>
                  <a:pt x="37338" y="139445"/>
                </a:lnTo>
                <a:lnTo>
                  <a:pt x="37338" y="85343"/>
                </a:lnTo>
                <a:lnTo>
                  <a:pt x="38100" y="83057"/>
                </a:lnTo>
                <a:lnTo>
                  <a:pt x="38100" y="80771"/>
                </a:lnTo>
                <a:lnTo>
                  <a:pt x="53340" y="5333"/>
                </a:lnTo>
                <a:close/>
              </a:path>
              <a:path w="135890" h="139700">
                <a:moveTo>
                  <a:pt x="135636" y="5333"/>
                </a:moveTo>
                <a:lnTo>
                  <a:pt x="135636" y="3809"/>
                </a:lnTo>
                <a:lnTo>
                  <a:pt x="134874" y="3047"/>
                </a:lnTo>
                <a:lnTo>
                  <a:pt x="134874" y="2285"/>
                </a:lnTo>
                <a:lnTo>
                  <a:pt x="134112" y="1523"/>
                </a:lnTo>
                <a:lnTo>
                  <a:pt x="132588" y="761"/>
                </a:lnTo>
                <a:lnTo>
                  <a:pt x="131064" y="761"/>
                </a:lnTo>
                <a:lnTo>
                  <a:pt x="129540" y="0"/>
                </a:lnTo>
                <a:lnTo>
                  <a:pt x="108204" y="0"/>
                </a:lnTo>
                <a:lnTo>
                  <a:pt x="105918" y="761"/>
                </a:lnTo>
                <a:lnTo>
                  <a:pt x="104394" y="761"/>
                </a:lnTo>
                <a:lnTo>
                  <a:pt x="102870" y="1523"/>
                </a:lnTo>
                <a:lnTo>
                  <a:pt x="99822" y="4571"/>
                </a:lnTo>
                <a:lnTo>
                  <a:pt x="99822" y="5333"/>
                </a:lnTo>
                <a:lnTo>
                  <a:pt x="89154" y="59435"/>
                </a:lnTo>
                <a:lnTo>
                  <a:pt x="87630" y="66293"/>
                </a:lnTo>
                <a:lnTo>
                  <a:pt x="85344" y="73151"/>
                </a:lnTo>
                <a:lnTo>
                  <a:pt x="82296" y="79247"/>
                </a:lnTo>
                <a:lnTo>
                  <a:pt x="80010" y="85343"/>
                </a:lnTo>
                <a:lnTo>
                  <a:pt x="68580" y="99059"/>
                </a:lnTo>
                <a:lnTo>
                  <a:pt x="60960" y="105155"/>
                </a:lnTo>
                <a:lnTo>
                  <a:pt x="56388" y="107441"/>
                </a:lnTo>
                <a:lnTo>
                  <a:pt x="52578" y="108965"/>
                </a:lnTo>
                <a:lnTo>
                  <a:pt x="46482" y="108965"/>
                </a:lnTo>
                <a:lnTo>
                  <a:pt x="40386" y="105917"/>
                </a:lnTo>
                <a:lnTo>
                  <a:pt x="39624" y="104393"/>
                </a:lnTo>
                <a:lnTo>
                  <a:pt x="38862" y="103631"/>
                </a:lnTo>
                <a:lnTo>
                  <a:pt x="38100" y="102107"/>
                </a:lnTo>
                <a:lnTo>
                  <a:pt x="37338" y="99821"/>
                </a:lnTo>
                <a:lnTo>
                  <a:pt x="37338" y="139445"/>
                </a:lnTo>
                <a:lnTo>
                  <a:pt x="41148" y="139445"/>
                </a:lnTo>
                <a:lnTo>
                  <a:pt x="46482" y="138683"/>
                </a:lnTo>
                <a:lnTo>
                  <a:pt x="51054" y="136397"/>
                </a:lnTo>
                <a:lnTo>
                  <a:pt x="56388" y="134873"/>
                </a:lnTo>
                <a:lnTo>
                  <a:pt x="84582" y="110489"/>
                </a:lnTo>
                <a:lnTo>
                  <a:pt x="84582" y="136016"/>
                </a:lnTo>
                <a:lnTo>
                  <a:pt x="85344" y="136397"/>
                </a:lnTo>
                <a:lnTo>
                  <a:pt x="88392" y="136397"/>
                </a:lnTo>
                <a:lnTo>
                  <a:pt x="91440" y="137159"/>
                </a:lnTo>
                <a:lnTo>
                  <a:pt x="96774" y="137159"/>
                </a:lnTo>
                <a:lnTo>
                  <a:pt x="99060" y="136397"/>
                </a:lnTo>
                <a:lnTo>
                  <a:pt x="103632" y="136397"/>
                </a:lnTo>
                <a:lnTo>
                  <a:pt x="105156" y="135635"/>
                </a:lnTo>
                <a:lnTo>
                  <a:pt x="105918" y="135635"/>
                </a:lnTo>
                <a:lnTo>
                  <a:pt x="107442" y="134873"/>
                </a:lnTo>
                <a:lnTo>
                  <a:pt x="108204" y="134111"/>
                </a:lnTo>
                <a:lnTo>
                  <a:pt x="108966" y="134111"/>
                </a:lnTo>
                <a:lnTo>
                  <a:pt x="109728" y="133349"/>
                </a:lnTo>
                <a:lnTo>
                  <a:pt x="109728" y="132587"/>
                </a:lnTo>
                <a:lnTo>
                  <a:pt x="110490" y="131063"/>
                </a:lnTo>
                <a:lnTo>
                  <a:pt x="135636" y="5333"/>
                </a:lnTo>
                <a:close/>
              </a:path>
              <a:path w="135890" h="139700">
                <a:moveTo>
                  <a:pt x="84582" y="136016"/>
                </a:moveTo>
                <a:lnTo>
                  <a:pt x="84582" y="110489"/>
                </a:lnTo>
                <a:lnTo>
                  <a:pt x="80772" y="131063"/>
                </a:lnTo>
                <a:lnTo>
                  <a:pt x="80010" y="132587"/>
                </a:lnTo>
                <a:lnTo>
                  <a:pt x="80010" y="133349"/>
                </a:lnTo>
                <a:lnTo>
                  <a:pt x="82296" y="135635"/>
                </a:lnTo>
                <a:lnTo>
                  <a:pt x="83820" y="135635"/>
                </a:lnTo>
                <a:lnTo>
                  <a:pt x="84582" y="136016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1245755" y="3944873"/>
            <a:ext cx="73660" cy="193040"/>
          </a:xfrm>
          <a:custGeom>
            <a:avLst/>
            <a:gdLst/>
            <a:ahLst/>
            <a:cxnLst/>
            <a:rect l="l" t="t" r="r" b="b"/>
            <a:pathLst>
              <a:path w="73659" h="193039">
                <a:moveTo>
                  <a:pt x="73152" y="12192"/>
                </a:moveTo>
                <a:lnTo>
                  <a:pt x="72390" y="9906"/>
                </a:lnTo>
                <a:lnTo>
                  <a:pt x="72390" y="7620"/>
                </a:lnTo>
                <a:lnTo>
                  <a:pt x="70866" y="4571"/>
                </a:lnTo>
                <a:lnTo>
                  <a:pt x="69342" y="3048"/>
                </a:lnTo>
                <a:lnTo>
                  <a:pt x="67056" y="1524"/>
                </a:lnTo>
                <a:lnTo>
                  <a:pt x="64770" y="762"/>
                </a:lnTo>
                <a:lnTo>
                  <a:pt x="62484" y="762"/>
                </a:lnTo>
                <a:lnTo>
                  <a:pt x="59436" y="0"/>
                </a:lnTo>
                <a:lnTo>
                  <a:pt x="51054" y="0"/>
                </a:lnTo>
                <a:lnTo>
                  <a:pt x="48006" y="762"/>
                </a:lnTo>
                <a:lnTo>
                  <a:pt x="44958" y="762"/>
                </a:lnTo>
                <a:lnTo>
                  <a:pt x="31242" y="19050"/>
                </a:lnTo>
                <a:lnTo>
                  <a:pt x="29718" y="25146"/>
                </a:lnTo>
                <a:lnTo>
                  <a:pt x="30480" y="27432"/>
                </a:lnTo>
                <a:lnTo>
                  <a:pt x="30480" y="29718"/>
                </a:lnTo>
                <a:lnTo>
                  <a:pt x="31242" y="32004"/>
                </a:lnTo>
                <a:lnTo>
                  <a:pt x="32004" y="33528"/>
                </a:lnTo>
                <a:lnTo>
                  <a:pt x="33528" y="35052"/>
                </a:lnTo>
                <a:lnTo>
                  <a:pt x="40386" y="37338"/>
                </a:lnTo>
                <a:lnTo>
                  <a:pt x="54864" y="37338"/>
                </a:lnTo>
                <a:lnTo>
                  <a:pt x="70104" y="25146"/>
                </a:lnTo>
                <a:lnTo>
                  <a:pt x="71628" y="22098"/>
                </a:lnTo>
                <a:lnTo>
                  <a:pt x="71628" y="19050"/>
                </a:lnTo>
                <a:lnTo>
                  <a:pt x="72390" y="15240"/>
                </a:lnTo>
                <a:lnTo>
                  <a:pt x="73152" y="12192"/>
                </a:lnTo>
                <a:close/>
              </a:path>
              <a:path w="73659" h="193039">
                <a:moveTo>
                  <a:pt x="60960" y="60198"/>
                </a:moveTo>
                <a:lnTo>
                  <a:pt x="60198" y="59436"/>
                </a:lnTo>
                <a:lnTo>
                  <a:pt x="60198" y="57912"/>
                </a:lnTo>
                <a:lnTo>
                  <a:pt x="58674" y="57150"/>
                </a:lnTo>
                <a:lnTo>
                  <a:pt x="57912" y="57150"/>
                </a:lnTo>
                <a:lnTo>
                  <a:pt x="56388" y="56387"/>
                </a:lnTo>
                <a:lnTo>
                  <a:pt x="54864" y="56387"/>
                </a:lnTo>
                <a:lnTo>
                  <a:pt x="52578" y="55626"/>
                </a:lnTo>
                <a:lnTo>
                  <a:pt x="35052" y="55626"/>
                </a:lnTo>
                <a:lnTo>
                  <a:pt x="32766" y="56387"/>
                </a:lnTo>
                <a:lnTo>
                  <a:pt x="31242" y="56387"/>
                </a:lnTo>
                <a:lnTo>
                  <a:pt x="29718" y="57150"/>
                </a:lnTo>
                <a:lnTo>
                  <a:pt x="28194" y="57150"/>
                </a:lnTo>
                <a:lnTo>
                  <a:pt x="25146" y="60198"/>
                </a:lnTo>
                <a:lnTo>
                  <a:pt x="25146" y="60960"/>
                </a:lnTo>
                <a:lnTo>
                  <a:pt x="0" y="186690"/>
                </a:lnTo>
                <a:lnTo>
                  <a:pt x="0" y="188214"/>
                </a:lnTo>
                <a:lnTo>
                  <a:pt x="762" y="188976"/>
                </a:lnTo>
                <a:lnTo>
                  <a:pt x="762" y="189738"/>
                </a:lnTo>
                <a:lnTo>
                  <a:pt x="1524" y="190500"/>
                </a:lnTo>
                <a:lnTo>
                  <a:pt x="3048" y="191262"/>
                </a:lnTo>
                <a:lnTo>
                  <a:pt x="3810" y="191262"/>
                </a:lnTo>
                <a:lnTo>
                  <a:pt x="6096" y="192024"/>
                </a:lnTo>
                <a:lnTo>
                  <a:pt x="10668" y="192024"/>
                </a:lnTo>
                <a:lnTo>
                  <a:pt x="12954" y="192786"/>
                </a:lnTo>
                <a:lnTo>
                  <a:pt x="19812" y="192786"/>
                </a:lnTo>
                <a:lnTo>
                  <a:pt x="22860" y="192024"/>
                </a:lnTo>
                <a:lnTo>
                  <a:pt x="27432" y="192024"/>
                </a:lnTo>
                <a:lnTo>
                  <a:pt x="29718" y="191262"/>
                </a:lnTo>
                <a:lnTo>
                  <a:pt x="31242" y="191262"/>
                </a:lnTo>
                <a:lnTo>
                  <a:pt x="32766" y="190500"/>
                </a:lnTo>
                <a:lnTo>
                  <a:pt x="35052" y="188214"/>
                </a:lnTo>
                <a:lnTo>
                  <a:pt x="35052" y="187452"/>
                </a:lnTo>
                <a:lnTo>
                  <a:pt x="35814" y="186690"/>
                </a:lnTo>
                <a:lnTo>
                  <a:pt x="60198" y="60960"/>
                </a:lnTo>
                <a:lnTo>
                  <a:pt x="60960" y="60198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1311287" y="3997452"/>
            <a:ext cx="109220" cy="142875"/>
          </a:xfrm>
          <a:custGeom>
            <a:avLst/>
            <a:gdLst/>
            <a:ahLst/>
            <a:cxnLst/>
            <a:rect l="l" t="t" r="r" b="b"/>
            <a:pathLst>
              <a:path w="109219" h="142875">
                <a:moveTo>
                  <a:pt x="761" y="129539"/>
                </a:moveTo>
                <a:lnTo>
                  <a:pt x="761" y="120395"/>
                </a:lnTo>
                <a:lnTo>
                  <a:pt x="0" y="121919"/>
                </a:lnTo>
                <a:lnTo>
                  <a:pt x="0" y="128777"/>
                </a:lnTo>
                <a:lnTo>
                  <a:pt x="761" y="129539"/>
                </a:lnTo>
                <a:close/>
              </a:path>
              <a:path w="109219" h="142875">
                <a:moveTo>
                  <a:pt x="64007" y="138859"/>
                </a:moveTo>
                <a:lnTo>
                  <a:pt x="64007" y="101345"/>
                </a:lnTo>
                <a:lnTo>
                  <a:pt x="61721" y="108203"/>
                </a:lnTo>
                <a:lnTo>
                  <a:pt x="58673" y="111251"/>
                </a:lnTo>
                <a:lnTo>
                  <a:pt x="54101" y="114299"/>
                </a:lnTo>
                <a:lnTo>
                  <a:pt x="51053" y="115061"/>
                </a:lnTo>
                <a:lnTo>
                  <a:pt x="48767" y="115823"/>
                </a:lnTo>
                <a:lnTo>
                  <a:pt x="44957" y="116585"/>
                </a:lnTo>
                <a:lnTo>
                  <a:pt x="35051" y="116458"/>
                </a:lnTo>
                <a:lnTo>
                  <a:pt x="31241" y="115823"/>
                </a:lnTo>
                <a:lnTo>
                  <a:pt x="27431" y="114299"/>
                </a:lnTo>
                <a:lnTo>
                  <a:pt x="23621" y="113537"/>
                </a:lnTo>
                <a:lnTo>
                  <a:pt x="20573" y="112013"/>
                </a:lnTo>
                <a:lnTo>
                  <a:pt x="18287" y="110489"/>
                </a:lnTo>
                <a:lnTo>
                  <a:pt x="15239" y="109727"/>
                </a:lnTo>
                <a:lnTo>
                  <a:pt x="13715" y="108203"/>
                </a:lnTo>
                <a:lnTo>
                  <a:pt x="11429" y="107441"/>
                </a:lnTo>
                <a:lnTo>
                  <a:pt x="9905" y="105917"/>
                </a:lnTo>
                <a:lnTo>
                  <a:pt x="8381" y="105155"/>
                </a:lnTo>
                <a:lnTo>
                  <a:pt x="6857" y="105155"/>
                </a:lnTo>
                <a:lnTo>
                  <a:pt x="3809" y="108203"/>
                </a:lnTo>
                <a:lnTo>
                  <a:pt x="3809" y="109727"/>
                </a:lnTo>
                <a:lnTo>
                  <a:pt x="2285" y="112775"/>
                </a:lnTo>
                <a:lnTo>
                  <a:pt x="2285" y="114299"/>
                </a:lnTo>
                <a:lnTo>
                  <a:pt x="1523" y="115823"/>
                </a:lnTo>
                <a:lnTo>
                  <a:pt x="1523" y="117347"/>
                </a:lnTo>
                <a:lnTo>
                  <a:pt x="761" y="118871"/>
                </a:lnTo>
                <a:lnTo>
                  <a:pt x="761" y="130301"/>
                </a:lnTo>
                <a:lnTo>
                  <a:pt x="1523" y="131825"/>
                </a:lnTo>
                <a:lnTo>
                  <a:pt x="3047" y="133349"/>
                </a:lnTo>
                <a:lnTo>
                  <a:pt x="4571" y="134111"/>
                </a:lnTo>
                <a:lnTo>
                  <a:pt x="9143" y="137159"/>
                </a:lnTo>
                <a:lnTo>
                  <a:pt x="18287" y="139445"/>
                </a:lnTo>
                <a:lnTo>
                  <a:pt x="22097" y="140969"/>
                </a:lnTo>
                <a:lnTo>
                  <a:pt x="26669" y="140969"/>
                </a:lnTo>
                <a:lnTo>
                  <a:pt x="30479" y="141731"/>
                </a:lnTo>
                <a:lnTo>
                  <a:pt x="35051" y="142493"/>
                </a:lnTo>
                <a:lnTo>
                  <a:pt x="40385" y="142435"/>
                </a:lnTo>
                <a:lnTo>
                  <a:pt x="52784" y="141443"/>
                </a:lnTo>
                <a:lnTo>
                  <a:pt x="64007" y="138859"/>
                </a:lnTo>
                <a:close/>
              </a:path>
              <a:path w="109219" h="142875">
                <a:moveTo>
                  <a:pt x="108965" y="16763"/>
                </a:moveTo>
                <a:lnTo>
                  <a:pt x="108965" y="11429"/>
                </a:lnTo>
                <a:lnTo>
                  <a:pt x="108203" y="9905"/>
                </a:lnTo>
                <a:lnTo>
                  <a:pt x="105155" y="6857"/>
                </a:lnTo>
                <a:lnTo>
                  <a:pt x="100583" y="5333"/>
                </a:lnTo>
                <a:lnTo>
                  <a:pt x="97535" y="3809"/>
                </a:lnTo>
                <a:lnTo>
                  <a:pt x="95249" y="3047"/>
                </a:lnTo>
                <a:lnTo>
                  <a:pt x="92201" y="2285"/>
                </a:lnTo>
                <a:lnTo>
                  <a:pt x="88391" y="1523"/>
                </a:lnTo>
                <a:lnTo>
                  <a:pt x="84581" y="1523"/>
                </a:lnTo>
                <a:lnTo>
                  <a:pt x="81533" y="761"/>
                </a:lnTo>
                <a:lnTo>
                  <a:pt x="77723" y="0"/>
                </a:lnTo>
                <a:lnTo>
                  <a:pt x="64769" y="0"/>
                </a:lnTo>
                <a:lnTo>
                  <a:pt x="27431" y="18287"/>
                </a:lnTo>
                <a:lnTo>
                  <a:pt x="16763" y="41147"/>
                </a:lnTo>
                <a:lnTo>
                  <a:pt x="16763" y="53339"/>
                </a:lnTo>
                <a:lnTo>
                  <a:pt x="18287" y="58673"/>
                </a:lnTo>
                <a:lnTo>
                  <a:pt x="20573" y="62483"/>
                </a:lnTo>
                <a:lnTo>
                  <a:pt x="22859" y="67055"/>
                </a:lnTo>
                <a:lnTo>
                  <a:pt x="28955" y="73151"/>
                </a:lnTo>
                <a:lnTo>
                  <a:pt x="40385" y="80009"/>
                </a:lnTo>
                <a:lnTo>
                  <a:pt x="44195" y="81533"/>
                </a:lnTo>
                <a:lnTo>
                  <a:pt x="48005" y="83819"/>
                </a:lnTo>
                <a:lnTo>
                  <a:pt x="51815" y="85343"/>
                </a:lnTo>
                <a:lnTo>
                  <a:pt x="51815" y="37337"/>
                </a:lnTo>
                <a:lnTo>
                  <a:pt x="52577" y="35051"/>
                </a:lnTo>
                <a:lnTo>
                  <a:pt x="54101" y="33527"/>
                </a:lnTo>
                <a:lnTo>
                  <a:pt x="54863" y="32003"/>
                </a:lnTo>
                <a:lnTo>
                  <a:pt x="56387" y="30479"/>
                </a:lnTo>
                <a:lnTo>
                  <a:pt x="60959" y="27431"/>
                </a:lnTo>
                <a:lnTo>
                  <a:pt x="65531" y="25907"/>
                </a:lnTo>
                <a:lnTo>
                  <a:pt x="68579" y="25145"/>
                </a:lnTo>
                <a:lnTo>
                  <a:pt x="76199" y="25145"/>
                </a:lnTo>
                <a:lnTo>
                  <a:pt x="80009" y="25907"/>
                </a:lnTo>
                <a:lnTo>
                  <a:pt x="89153" y="28193"/>
                </a:lnTo>
                <a:lnTo>
                  <a:pt x="91439" y="29717"/>
                </a:lnTo>
                <a:lnTo>
                  <a:pt x="93725" y="30479"/>
                </a:lnTo>
                <a:lnTo>
                  <a:pt x="96011" y="32003"/>
                </a:lnTo>
                <a:lnTo>
                  <a:pt x="100583" y="34289"/>
                </a:lnTo>
                <a:lnTo>
                  <a:pt x="102869" y="34289"/>
                </a:lnTo>
                <a:lnTo>
                  <a:pt x="104393" y="31241"/>
                </a:lnTo>
                <a:lnTo>
                  <a:pt x="105917" y="29717"/>
                </a:lnTo>
                <a:lnTo>
                  <a:pt x="106679" y="28193"/>
                </a:lnTo>
                <a:lnTo>
                  <a:pt x="106679" y="25907"/>
                </a:lnTo>
                <a:lnTo>
                  <a:pt x="108203" y="21335"/>
                </a:lnTo>
                <a:lnTo>
                  <a:pt x="108203" y="19049"/>
                </a:lnTo>
                <a:lnTo>
                  <a:pt x="108965" y="16763"/>
                </a:lnTo>
                <a:close/>
              </a:path>
              <a:path w="109219" h="142875">
                <a:moveTo>
                  <a:pt x="99821" y="99821"/>
                </a:moveTo>
                <a:lnTo>
                  <a:pt x="99821" y="86867"/>
                </a:lnTo>
                <a:lnTo>
                  <a:pt x="98297" y="81533"/>
                </a:lnTo>
                <a:lnTo>
                  <a:pt x="96011" y="77723"/>
                </a:lnTo>
                <a:lnTo>
                  <a:pt x="93725" y="73151"/>
                </a:lnTo>
                <a:lnTo>
                  <a:pt x="90677" y="70103"/>
                </a:lnTo>
                <a:lnTo>
                  <a:pt x="86867" y="67055"/>
                </a:lnTo>
                <a:lnTo>
                  <a:pt x="83819" y="64007"/>
                </a:lnTo>
                <a:lnTo>
                  <a:pt x="80009" y="61721"/>
                </a:lnTo>
                <a:lnTo>
                  <a:pt x="75437" y="60197"/>
                </a:lnTo>
                <a:lnTo>
                  <a:pt x="71627" y="57911"/>
                </a:lnTo>
                <a:lnTo>
                  <a:pt x="64007" y="54863"/>
                </a:lnTo>
                <a:lnTo>
                  <a:pt x="60197" y="52577"/>
                </a:lnTo>
                <a:lnTo>
                  <a:pt x="57911" y="51053"/>
                </a:lnTo>
                <a:lnTo>
                  <a:pt x="54863" y="48767"/>
                </a:lnTo>
                <a:lnTo>
                  <a:pt x="52577" y="47243"/>
                </a:lnTo>
                <a:lnTo>
                  <a:pt x="51815" y="44957"/>
                </a:lnTo>
                <a:lnTo>
                  <a:pt x="51815" y="85343"/>
                </a:lnTo>
                <a:lnTo>
                  <a:pt x="55625" y="86867"/>
                </a:lnTo>
                <a:lnTo>
                  <a:pt x="60197" y="91439"/>
                </a:lnTo>
                <a:lnTo>
                  <a:pt x="62483" y="92963"/>
                </a:lnTo>
                <a:lnTo>
                  <a:pt x="64007" y="96011"/>
                </a:lnTo>
                <a:lnTo>
                  <a:pt x="64007" y="138859"/>
                </a:lnTo>
                <a:lnTo>
                  <a:pt x="64769" y="138683"/>
                </a:lnTo>
                <a:lnTo>
                  <a:pt x="95249" y="112775"/>
                </a:lnTo>
                <a:lnTo>
                  <a:pt x="98297" y="106679"/>
                </a:lnTo>
                <a:lnTo>
                  <a:pt x="99821" y="99821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03541" y="3933952"/>
            <a:ext cx="5003038" cy="117170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3761625" y="3932428"/>
            <a:ext cx="808990" cy="213868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4638179" y="3997514"/>
            <a:ext cx="128905" cy="142875"/>
          </a:xfrm>
          <a:custGeom>
            <a:avLst/>
            <a:gdLst/>
            <a:ahLst/>
            <a:cxnLst/>
            <a:rect l="l" t="t" r="r" b="b"/>
            <a:pathLst>
              <a:path w="128904" h="142875">
                <a:moveTo>
                  <a:pt x="128777" y="42609"/>
                </a:moveTo>
                <a:lnTo>
                  <a:pt x="128777" y="31179"/>
                </a:lnTo>
                <a:lnTo>
                  <a:pt x="128015" y="27369"/>
                </a:lnTo>
                <a:lnTo>
                  <a:pt x="125729" y="22797"/>
                </a:lnTo>
                <a:lnTo>
                  <a:pt x="124205" y="18225"/>
                </a:lnTo>
                <a:lnTo>
                  <a:pt x="121157" y="14415"/>
                </a:lnTo>
                <a:lnTo>
                  <a:pt x="116585" y="11367"/>
                </a:lnTo>
                <a:lnTo>
                  <a:pt x="112775" y="8319"/>
                </a:lnTo>
                <a:lnTo>
                  <a:pt x="77723" y="0"/>
                </a:lnTo>
                <a:lnTo>
                  <a:pt x="64997" y="1224"/>
                </a:lnTo>
                <a:lnTo>
                  <a:pt x="22097" y="26607"/>
                </a:lnTo>
                <a:lnTo>
                  <a:pt x="18287" y="33465"/>
                </a:lnTo>
                <a:lnTo>
                  <a:pt x="13715" y="39561"/>
                </a:lnTo>
                <a:lnTo>
                  <a:pt x="7619" y="53277"/>
                </a:lnTo>
                <a:lnTo>
                  <a:pt x="3047" y="66993"/>
                </a:lnTo>
                <a:lnTo>
                  <a:pt x="2285" y="74613"/>
                </a:lnTo>
                <a:lnTo>
                  <a:pt x="761" y="81471"/>
                </a:lnTo>
                <a:lnTo>
                  <a:pt x="0" y="88329"/>
                </a:lnTo>
                <a:lnTo>
                  <a:pt x="0" y="102807"/>
                </a:lnTo>
                <a:lnTo>
                  <a:pt x="23621" y="137097"/>
                </a:lnTo>
                <a:lnTo>
                  <a:pt x="35813" y="140568"/>
                </a:lnTo>
                <a:lnTo>
                  <a:pt x="35813" y="84519"/>
                </a:lnTo>
                <a:lnTo>
                  <a:pt x="36575" y="82233"/>
                </a:lnTo>
                <a:lnTo>
                  <a:pt x="36575" y="79947"/>
                </a:lnTo>
                <a:lnTo>
                  <a:pt x="41909" y="79897"/>
                </a:lnTo>
                <a:lnTo>
                  <a:pt x="41909" y="57849"/>
                </a:lnTo>
                <a:lnTo>
                  <a:pt x="67817" y="26607"/>
                </a:lnTo>
                <a:lnTo>
                  <a:pt x="71627" y="25845"/>
                </a:lnTo>
                <a:lnTo>
                  <a:pt x="82295" y="25845"/>
                </a:lnTo>
                <a:lnTo>
                  <a:pt x="86105" y="26607"/>
                </a:lnTo>
                <a:lnTo>
                  <a:pt x="89153" y="29655"/>
                </a:lnTo>
                <a:lnTo>
                  <a:pt x="92201" y="31941"/>
                </a:lnTo>
                <a:lnTo>
                  <a:pt x="93725" y="34989"/>
                </a:lnTo>
                <a:lnTo>
                  <a:pt x="93725" y="74852"/>
                </a:lnTo>
                <a:lnTo>
                  <a:pt x="99147" y="73501"/>
                </a:lnTo>
                <a:lnTo>
                  <a:pt x="109727" y="68517"/>
                </a:lnTo>
                <a:lnTo>
                  <a:pt x="116585" y="63945"/>
                </a:lnTo>
                <a:lnTo>
                  <a:pt x="121157" y="59373"/>
                </a:lnTo>
                <a:lnTo>
                  <a:pt x="127253" y="48705"/>
                </a:lnTo>
                <a:lnTo>
                  <a:pt x="128777" y="42609"/>
                </a:lnTo>
                <a:close/>
              </a:path>
              <a:path w="128904" h="142875">
                <a:moveTo>
                  <a:pt x="108203" y="114237"/>
                </a:moveTo>
                <a:lnTo>
                  <a:pt x="108203" y="108903"/>
                </a:lnTo>
                <a:lnTo>
                  <a:pt x="105917" y="106617"/>
                </a:lnTo>
                <a:lnTo>
                  <a:pt x="103631" y="106617"/>
                </a:lnTo>
                <a:lnTo>
                  <a:pt x="102107" y="107379"/>
                </a:lnTo>
                <a:lnTo>
                  <a:pt x="97535" y="108903"/>
                </a:lnTo>
                <a:lnTo>
                  <a:pt x="93725" y="110427"/>
                </a:lnTo>
                <a:lnTo>
                  <a:pt x="90677" y="111189"/>
                </a:lnTo>
                <a:lnTo>
                  <a:pt x="86867" y="111951"/>
                </a:lnTo>
                <a:lnTo>
                  <a:pt x="82295" y="113475"/>
                </a:lnTo>
                <a:lnTo>
                  <a:pt x="77723" y="114237"/>
                </a:lnTo>
                <a:lnTo>
                  <a:pt x="67817" y="115652"/>
                </a:lnTo>
                <a:lnTo>
                  <a:pt x="51815" y="115761"/>
                </a:lnTo>
                <a:lnTo>
                  <a:pt x="45719" y="113475"/>
                </a:lnTo>
                <a:lnTo>
                  <a:pt x="41909" y="109665"/>
                </a:lnTo>
                <a:lnTo>
                  <a:pt x="37337" y="105855"/>
                </a:lnTo>
                <a:lnTo>
                  <a:pt x="35813" y="100521"/>
                </a:lnTo>
                <a:lnTo>
                  <a:pt x="35813" y="140568"/>
                </a:lnTo>
                <a:lnTo>
                  <a:pt x="37337" y="140907"/>
                </a:lnTo>
                <a:lnTo>
                  <a:pt x="44957" y="142431"/>
                </a:lnTo>
                <a:lnTo>
                  <a:pt x="60197" y="142322"/>
                </a:lnTo>
                <a:lnTo>
                  <a:pt x="70103" y="140907"/>
                </a:lnTo>
                <a:lnTo>
                  <a:pt x="75437" y="140907"/>
                </a:lnTo>
                <a:lnTo>
                  <a:pt x="80771" y="140145"/>
                </a:lnTo>
                <a:lnTo>
                  <a:pt x="84581" y="138621"/>
                </a:lnTo>
                <a:lnTo>
                  <a:pt x="89153" y="137859"/>
                </a:lnTo>
                <a:lnTo>
                  <a:pt x="92201" y="137097"/>
                </a:lnTo>
                <a:lnTo>
                  <a:pt x="95249" y="135573"/>
                </a:lnTo>
                <a:lnTo>
                  <a:pt x="98297" y="134811"/>
                </a:lnTo>
                <a:lnTo>
                  <a:pt x="100583" y="133287"/>
                </a:lnTo>
                <a:lnTo>
                  <a:pt x="101345" y="132525"/>
                </a:lnTo>
                <a:lnTo>
                  <a:pt x="102869" y="131763"/>
                </a:lnTo>
                <a:lnTo>
                  <a:pt x="104393" y="128715"/>
                </a:lnTo>
                <a:lnTo>
                  <a:pt x="105155" y="126429"/>
                </a:lnTo>
                <a:lnTo>
                  <a:pt x="105917" y="124905"/>
                </a:lnTo>
                <a:lnTo>
                  <a:pt x="106679" y="122619"/>
                </a:lnTo>
                <a:lnTo>
                  <a:pt x="106679" y="120333"/>
                </a:lnTo>
                <a:lnTo>
                  <a:pt x="107441" y="118809"/>
                </a:lnTo>
                <a:lnTo>
                  <a:pt x="107441" y="116523"/>
                </a:lnTo>
                <a:lnTo>
                  <a:pt x="108203" y="114237"/>
                </a:lnTo>
                <a:close/>
              </a:path>
              <a:path w="128904" h="142875">
                <a:moveTo>
                  <a:pt x="93725" y="74852"/>
                </a:moveTo>
                <a:lnTo>
                  <a:pt x="93725" y="41085"/>
                </a:lnTo>
                <a:lnTo>
                  <a:pt x="92963" y="44133"/>
                </a:lnTo>
                <a:lnTo>
                  <a:pt x="91439" y="46419"/>
                </a:lnTo>
                <a:lnTo>
                  <a:pt x="90677" y="48705"/>
                </a:lnTo>
                <a:lnTo>
                  <a:pt x="88391" y="50229"/>
                </a:lnTo>
                <a:lnTo>
                  <a:pt x="84581" y="51753"/>
                </a:lnTo>
                <a:lnTo>
                  <a:pt x="81533" y="54039"/>
                </a:lnTo>
                <a:lnTo>
                  <a:pt x="77723" y="54801"/>
                </a:lnTo>
                <a:lnTo>
                  <a:pt x="72389" y="56325"/>
                </a:lnTo>
                <a:lnTo>
                  <a:pt x="67817" y="57087"/>
                </a:lnTo>
                <a:lnTo>
                  <a:pt x="61531" y="57785"/>
                </a:lnTo>
                <a:lnTo>
                  <a:pt x="41909" y="57849"/>
                </a:lnTo>
                <a:lnTo>
                  <a:pt x="41909" y="79897"/>
                </a:lnTo>
                <a:lnTo>
                  <a:pt x="61531" y="79715"/>
                </a:lnTo>
                <a:lnTo>
                  <a:pt x="74291" y="78749"/>
                </a:lnTo>
                <a:lnTo>
                  <a:pt x="85786" y="76830"/>
                </a:lnTo>
                <a:lnTo>
                  <a:pt x="93725" y="74852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4778387" y="3997452"/>
            <a:ext cx="135890" cy="140335"/>
          </a:xfrm>
          <a:custGeom>
            <a:avLst/>
            <a:gdLst/>
            <a:ahLst/>
            <a:cxnLst/>
            <a:rect l="l" t="t" r="r" b="b"/>
            <a:pathLst>
              <a:path w="135889" h="140335">
                <a:moveTo>
                  <a:pt x="55626" y="8381"/>
                </a:moveTo>
                <a:lnTo>
                  <a:pt x="55626" y="6857"/>
                </a:lnTo>
                <a:lnTo>
                  <a:pt x="54864" y="6095"/>
                </a:lnTo>
                <a:lnTo>
                  <a:pt x="54864" y="5333"/>
                </a:lnTo>
                <a:lnTo>
                  <a:pt x="53340" y="3809"/>
                </a:lnTo>
                <a:lnTo>
                  <a:pt x="51816" y="3809"/>
                </a:lnTo>
                <a:lnTo>
                  <a:pt x="51054" y="3047"/>
                </a:lnTo>
                <a:lnTo>
                  <a:pt x="32766" y="3047"/>
                </a:lnTo>
                <a:lnTo>
                  <a:pt x="30480" y="3809"/>
                </a:lnTo>
                <a:lnTo>
                  <a:pt x="29718" y="3809"/>
                </a:lnTo>
                <a:lnTo>
                  <a:pt x="28194" y="4571"/>
                </a:lnTo>
                <a:lnTo>
                  <a:pt x="25908" y="6857"/>
                </a:lnTo>
                <a:lnTo>
                  <a:pt x="25908" y="7619"/>
                </a:lnTo>
                <a:lnTo>
                  <a:pt x="25146" y="8381"/>
                </a:lnTo>
                <a:lnTo>
                  <a:pt x="0" y="134111"/>
                </a:lnTo>
                <a:lnTo>
                  <a:pt x="0" y="135635"/>
                </a:lnTo>
                <a:lnTo>
                  <a:pt x="762" y="136397"/>
                </a:lnTo>
                <a:lnTo>
                  <a:pt x="762" y="137159"/>
                </a:lnTo>
                <a:lnTo>
                  <a:pt x="1524" y="137921"/>
                </a:lnTo>
                <a:lnTo>
                  <a:pt x="3048" y="138683"/>
                </a:lnTo>
                <a:lnTo>
                  <a:pt x="4572" y="138683"/>
                </a:lnTo>
                <a:lnTo>
                  <a:pt x="6096" y="139445"/>
                </a:lnTo>
                <a:lnTo>
                  <a:pt x="10668" y="139445"/>
                </a:lnTo>
                <a:lnTo>
                  <a:pt x="12954" y="140207"/>
                </a:lnTo>
                <a:lnTo>
                  <a:pt x="19812" y="140207"/>
                </a:lnTo>
                <a:lnTo>
                  <a:pt x="22860" y="139445"/>
                </a:lnTo>
                <a:lnTo>
                  <a:pt x="27432" y="139445"/>
                </a:lnTo>
                <a:lnTo>
                  <a:pt x="29718" y="138683"/>
                </a:lnTo>
                <a:lnTo>
                  <a:pt x="31242" y="138683"/>
                </a:lnTo>
                <a:lnTo>
                  <a:pt x="32766" y="137921"/>
                </a:lnTo>
                <a:lnTo>
                  <a:pt x="35814" y="134873"/>
                </a:lnTo>
                <a:lnTo>
                  <a:pt x="35814" y="134111"/>
                </a:lnTo>
                <a:lnTo>
                  <a:pt x="47244" y="76961"/>
                </a:lnTo>
                <a:lnTo>
                  <a:pt x="48006" y="70865"/>
                </a:lnTo>
                <a:lnTo>
                  <a:pt x="50292" y="64769"/>
                </a:lnTo>
                <a:lnTo>
                  <a:pt x="51054" y="63436"/>
                </a:lnTo>
                <a:lnTo>
                  <a:pt x="51054" y="28955"/>
                </a:lnTo>
                <a:lnTo>
                  <a:pt x="55626" y="8381"/>
                </a:lnTo>
                <a:close/>
              </a:path>
              <a:path w="135889" h="140335">
                <a:moveTo>
                  <a:pt x="135636" y="43433"/>
                </a:moveTo>
                <a:lnTo>
                  <a:pt x="135636" y="31241"/>
                </a:lnTo>
                <a:lnTo>
                  <a:pt x="134874" y="26669"/>
                </a:lnTo>
                <a:lnTo>
                  <a:pt x="133350" y="22859"/>
                </a:lnTo>
                <a:lnTo>
                  <a:pt x="132588" y="18287"/>
                </a:lnTo>
                <a:lnTo>
                  <a:pt x="106680" y="0"/>
                </a:lnTo>
                <a:lnTo>
                  <a:pt x="94488" y="0"/>
                </a:lnTo>
                <a:lnTo>
                  <a:pt x="89916" y="1523"/>
                </a:lnTo>
                <a:lnTo>
                  <a:pt x="79248" y="4571"/>
                </a:lnTo>
                <a:lnTo>
                  <a:pt x="74676" y="6857"/>
                </a:lnTo>
                <a:lnTo>
                  <a:pt x="70866" y="9905"/>
                </a:lnTo>
                <a:lnTo>
                  <a:pt x="66294" y="12191"/>
                </a:lnTo>
                <a:lnTo>
                  <a:pt x="62484" y="15239"/>
                </a:lnTo>
                <a:lnTo>
                  <a:pt x="59436" y="19049"/>
                </a:lnTo>
                <a:lnTo>
                  <a:pt x="55626" y="22097"/>
                </a:lnTo>
                <a:lnTo>
                  <a:pt x="53340" y="25907"/>
                </a:lnTo>
                <a:lnTo>
                  <a:pt x="51054" y="28955"/>
                </a:lnTo>
                <a:lnTo>
                  <a:pt x="51054" y="63436"/>
                </a:lnTo>
                <a:lnTo>
                  <a:pt x="59436" y="48767"/>
                </a:lnTo>
                <a:lnTo>
                  <a:pt x="63246" y="44957"/>
                </a:lnTo>
                <a:lnTo>
                  <a:pt x="67056" y="40385"/>
                </a:lnTo>
                <a:lnTo>
                  <a:pt x="70866" y="37337"/>
                </a:lnTo>
                <a:lnTo>
                  <a:pt x="75438" y="35051"/>
                </a:lnTo>
                <a:lnTo>
                  <a:pt x="79248" y="32003"/>
                </a:lnTo>
                <a:lnTo>
                  <a:pt x="83058" y="31241"/>
                </a:lnTo>
                <a:lnTo>
                  <a:pt x="91440" y="31241"/>
                </a:lnTo>
                <a:lnTo>
                  <a:pt x="94488" y="32765"/>
                </a:lnTo>
                <a:lnTo>
                  <a:pt x="96012" y="35051"/>
                </a:lnTo>
                <a:lnTo>
                  <a:pt x="98298" y="38099"/>
                </a:lnTo>
                <a:lnTo>
                  <a:pt x="99060" y="41147"/>
                </a:lnTo>
                <a:lnTo>
                  <a:pt x="99060" y="140207"/>
                </a:lnTo>
                <a:lnTo>
                  <a:pt x="102108" y="140207"/>
                </a:lnTo>
                <a:lnTo>
                  <a:pt x="105156" y="139445"/>
                </a:lnTo>
                <a:lnTo>
                  <a:pt x="109728" y="139445"/>
                </a:lnTo>
                <a:lnTo>
                  <a:pt x="111252" y="138683"/>
                </a:lnTo>
                <a:lnTo>
                  <a:pt x="112776" y="138683"/>
                </a:lnTo>
                <a:lnTo>
                  <a:pt x="115824" y="137159"/>
                </a:lnTo>
                <a:lnTo>
                  <a:pt x="116586" y="136397"/>
                </a:lnTo>
                <a:lnTo>
                  <a:pt x="116586" y="135635"/>
                </a:lnTo>
                <a:lnTo>
                  <a:pt x="117348" y="134873"/>
                </a:lnTo>
                <a:lnTo>
                  <a:pt x="117348" y="134111"/>
                </a:lnTo>
                <a:lnTo>
                  <a:pt x="133350" y="56387"/>
                </a:lnTo>
                <a:lnTo>
                  <a:pt x="134112" y="53339"/>
                </a:lnTo>
                <a:lnTo>
                  <a:pt x="134112" y="49529"/>
                </a:lnTo>
                <a:lnTo>
                  <a:pt x="135636" y="43433"/>
                </a:lnTo>
                <a:close/>
              </a:path>
              <a:path w="135889" h="140335">
                <a:moveTo>
                  <a:pt x="99060" y="140207"/>
                </a:moveTo>
                <a:lnTo>
                  <a:pt x="99060" y="49529"/>
                </a:lnTo>
                <a:lnTo>
                  <a:pt x="98298" y="51815"/>
                </a:lnTo>
                <a:lnTo>
                  <a:pt x="98298" y="54101"/>
                </a:lnTo>
                <a:lnTo>
                  <a:pt x="97536" y="56387"/>
                </a:lnTo>
                <a:lnTo>
                  <a:pt x="97536" y="58673"/>
                </a:lnTo>
                <a:lnTo>
                  <a:pt x="82296" y="134111"/>
                </a:lnTo>
                <a:lnTo>
                  <a:pt x="82296" y="136397"/>
                </a:lnTo>
                <a:lnTo>
                  <a:pt x="83820" y="137921"/>
                </a:lnTo>
                <a:lnTo>
                  <a:pt x="85344" y="138683"/>
                </a:lnTo>
                <a:lnTo>
                  <a:pt x="86106" y="138683"/>
                </a:lnTo>
                <a:lnTo>
                  <a:pt x="87630" y="139445"/>
                </a:lnTo>
                <a:lnTo>
                  <a:pt x="92202" y="139445"/>
                </a:lnTo>
                <a:lnTo>
                  <a:pt x="95250" y="140207"/>
                </a:lnTo>
                <a:lnTo>
                  <a:pt x="99060" y="140207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5704979" y="3940302"/>
            <a:ext cx="73660" cy="197485"/>
          </a:xfrm>
          <a:custGeom>
            <a:avLst/>
            <a:gdLst/>
            <a:ahLst/>
            <a:cxnLst/>
            <a:rect l="l" t="t" r="r" b="b"/>
            <a:pathLst>
              <a:path w="73660" h="197485">
                <a:moveTo>
                  <a:pt x="73151" y="6096"/>
                </a:moveTo>
                <a:lnTo>
                  <a:pt x="73151" y="3810"/>
                </a:lnTo>
                <a:lnTo>
                  <a:pt x="72389" y="3048"/>
                </a:lnTo>
                <a:lnTo>
                  <a:pt x="72389" y="2286"/>
                </a:lnTo>
                <a:lnTo>
                  <a:pt x="71627" y="2286"/>
                </a:lnTo>
                <a:lnTo>
                  <a:pt x="68579" y="762"/>
                </a:lnTo>
                <a:lnTo>
                  <a:pt x="67055" y="762"/>
                </a:lnTo>
                <a:lnTo>
                  <a:pt x="64769" y="0"/>
                </a:lnTo>
                <a:lnTo>
                  <a:pt x="48005" y="0"/>
                </a:lnTo>
                <a:lnTo>
                  <a:pt x="45719" y="762"/>
                </a:lnTo>
                <a:lnTo>
                  <a:pt x="43433" y="762"/>
                </a:lnTo>
                <a:lnTo>
                  <a:pt x="40385" y="2286"/>
                </a:lnTo>
                <a:lnTo>
                  <a:pt x="39623" y="2286"/>
                </a:lnTo>
                <a:lnTo>
                  <a:pt x="38099" y="3810"/>
                </a:lnTo>
                <a:lnTo>
                  <a:pt x="38099" y="5334"/>
                </a:lnTo>
                <a:lnTo>
                  <a:pt x="37337" y="6096"/>
                </a:lnTo>
                <a:lnTo>
                  <a:pt x="761" y="191262"/>
                </a:lnTo>
                <a:lnTo>
                  <a:pt x="0" y="192024"/>
                </a:lnTo>
                <a:lnTo>
                  <a:pt x="761" y="192786"/>
                </a:lnTo>
                <a:lnTo>
                  <a:pt x="761" y="193548"/>
                </a:lnTo>
                <a:lnTo>
                  <a:pt x="3047" y="195834"/>
                </a:lnTo>
                <a:lnTo>
                  <a:pt x="4571" y="195834"/>
                </a:lnTo>
                <a:lnTo>
                  <a:pt x="6095" y="196596"/>
                </a:lnTo>
                <a:lnTo>
                  <a:pt x="10667" y="196596"/>
                </a:lnTo>
                <a:lnTo>
                  <a:pt x="13715" y="197358"/>
                </a:lnTo>
                <a:lnTo>
                  <a:pt x="20573" y="197358"/>
                </a:lnTo>
                <a:lnTo>
                  <a:pt x="23621" y="196596"/>
                </a:lnTo>
                <a:lnTo>
                  <a:pt x="28193" y="196596"/>
                </a:lnTo>
                <a:lnTo>
                  <a:pt x="29717" y="195834"/>
                </a:lnTo>
                <a:lnTo>
                  <a:pt x="31241" y="195834"/>
                </a:lnTo>
                <a:lnTo>
                  <a:pt x="32765" y="195072"/>
                </a:lnTo>
                <a:lnTo>
                  <a:pt x="35813" y="192024"/>
                </a:lnTo>
                <a:lnTo>
                  <a:pt x="35813" y="191262"/>
                </a:lnTo>
                <a:lnTo>
                  <a:pt x="73151" y="6096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5778893" y="3997452"/>
            <a:ext cx="128270" cy="142875"/>
          </a:xfrm>
          <a:custGeom>
            <a:avLst/>
            <a:gdLst/>
            <a:ahLst/>
            <a:cxnLst/>
            <a:rect l="l" t="t" r="r" b="b"/>
            <a:pathLst>
              <a:path w="128270" h="142875">
                <a:moveTo>
                  <a:pt x="128015" y="42671"/>
                </a:moveTo>
                <a:lnTo>
                  <a:pt x="128015" y="31241"/>
                </a:lnTo>
                <a:lnTo>
                  <a:pt x="127253" y="27431"/>
                </a:lnTo>
                <a:lnTo>
                  <a:pt x="95249" y="1523"/>
                </a:lnTo>
                <a:lnTo>
                  <a:pt x="87629" y="0"/>
                </a:lnTo>
                <a:lnTo>
                  <a:pt x="76961" y="121"/>
                </a:lnTo>
                <a:lnTo>
                  <a:pt x="38861" y="11429"/>
                </a:lnTo>
                <a:lnTo>
                  <a:pt x="9905" y="46481"/>
                </a:lnTo>
                <a:lnTo>
                  <a:pt x="7619" y="53339"/>
                </a:lnTo>
                <a:lnTo>
                  <a:pt x="4571" y="60197"/>
                </a:lnTo>
                <a:lnTo>
                  <a:pt x="3047" y="67055"/>
                </a:lnTo>
                <a:lnTo>
                  <a:pt x="1523" y="74675"/>
                </a:lnTo>
                <a:lnTo>
                  <a:pt x="0" y="88391"/>
                </a:lnTo>
                <a:lnTo>
                  <a:pt x="0" y="102869"/>
                </a:lnTo>
                <a:lnTo>
                  <a:pt x="23621" y="137159"/>
                </a:lnTo>
                <a:lnTo>
                  <a:pt x="35051" y="140461"/>
                </a:lnTo>
                <a:lnTo>
                  <a:pt x="35051" y="90677"/>
                </a:lnTo>
                <a:lnTo>
                  <a:pt x="35813" y="89153"/>
                </a:lnTo>
                <a:lnTo>
                  <a:pt x="35813" y="82295"/>
                </a:lnTo>
                <a:lnTo>
                  <a:pt x="36575" y="80009"/>
                </a:lnTo>
                <a:lnTo>
                  <a:pt x="41909" y="79959"/>
                </a:lnTo>
                <a:lnTo>
                  <a:pt x="41909" y="57911"/>
                </a:lnTo>
                <a:lnTo>
                  <a:pt x="67055" y="26669"/>
                </a:lnTo>
                <a:lnTo>
                  <a:pt x="71627" y="25907"/>
                </a:lnTo>
                <a:lnTo>
                  <a:pt x="81533" y="25907"/>
                </a:lnTo>
                <a:lnTo>
                  <a:pt x="86105" y="26669"/>
                </a:lnTo>
                <a:lnTo>
                  <a:pt x="89153" y="29717"/>
                </a:lnTo>
                <a:lnTo>
                  <a:pt x="92201" y="32003"/>
                </a:lnTo>
                <a:lnTo>
                  <a:pt x="93725" y="35051"/>
                </a:lnTo>
                <a:lnTo>
                  <a:pt x="93725" y="74746"/>
                </a:lnTo>
                <a:lnTo>
                  <a:pt x="98820" y="73447"/>
                </a:lnTo>
                <a:lnTo>
                  <a:pt x="109727" y="68579"/>
                </a:lnTo>
                <a:lnTo>
                  <a:pt x="115823" y="64007"/>
                </a:lnTo>
                <a:lnTo>
                  <a:pt x="120395" y="59435"/>
                </a:lnTo>
                <a:lnTo>
                  <a:pt x="126491" y="48767"/>
                </a:lnTo>
                <a:lnTo>
                  <a:pt x="128015" y="42671"/>
                </a:lnTo>
                <a:close/>
              </a:path>
              <a:path w="128270" h="142875">
                <a:moveTo>
                  <a:pt x="106679" y="120395"/>
                </a:moveTo>
                <a:lnTo>
                  <a:pt x="106679" y="107441"/>
                </a:lnTo>
                <a:lnTo>
                  <a:pt x="105917" y="106679"/>
                </a:lnTo>
                <a:lnTo>
                  <a:pt x="103631" y="106679"/>
                </a:lnTo>
                <a:lnTo>
                  <a:pt x="96773" y="108965"/>
                </a:lnTo>
                <a:lnTo>
                  <a:pt x="93725" y="110489"/>
                </a:lnTo>
                <a:lnTo>
                  <a:pt x="86105" y="112013"/>
                </a:lnTo>
                <a:lnTo>
                  <a:pt x="82295" y="113537"/>
                </a:lnTo>
                <a:lnTo>
                  <a:pt x="76961" y="114299"/>
                </a:lnTo>
                <a:lnTo>
                  <a:pt x="72389" y="115061"/>
                </a:lnTo>
                <a:lnTo>
                  <a:pt x="67055" y="115728"/>
                </a:lnTo>
                <a:lnTo>
                  <a:pt x="51815" y="115823"/>
                </a:lnTo>
                <a:lnTo>
                  <a:pt x="44957" y="113537"/>
                </a:lnTo>
                <a:lnTo>
                  <a:pt x="37337" y="105917"/>
                </a:lnTo>
                <a:lnTo>
                  <a:pt x="35051" y="100583"/>
                </a:lnTo>
                <a:lnTo>
                  <a:pt x="35051" y="140461"/>
                </a:lnTo>
                <a:lnTo>
                  <a:pt x="37337" y="140969"/>
                </a:lnTo>
                <a:lnTo>
                  <a:pt x="44957" y="142493"/>
                </a:lnTo>
                <a:lnTo>
                  <a:pt x="59435" y="142493"/>
                </a:lnTo>
                <a:lnTo>
                  <a:pt x="70103" y="140969"/>
                </a:lnTo>
                <a:lnTo>
                  <a:pt x="75437" y="140969"/>
                </a:lnTo>
                <a:lnTo>
                  <a:pt x="80009" y="140207"/>
                </a:lnTo>
                <a:lnTo>
                  <a:pt x="84581" y="138683"/>
                </a:lnTo>
                <a:lnTo>
                  <a:pt x="92201" y="137159"/>
                </a:lnTo>
                <a:lnTo>
                  <a:pt x="95249" y="135635"/>
                </a:lnTo>
                <a:lnTo>
                  <a:pt x="98297" y="134873"/>
                </a:lnTo>
                <a:lnTo>
                  <a:pt x="100583" y="133349"/>
                </a:lnTo>
                <a:lnTo>
                  <a:pt x="103631" y="130301"/>
                </a:lnTo>
                <a:lnTo>
                  <a:pt x="104393" y="128777"/>
                </a:lnTo>
                <a:lnTo>
                  <a:pt x="105155" y="126491"/>
                </a:lnTo>
                <a:lnTo>
                  <a:pt x="105917" y="124967"/>
                </a:lnTo>
                <a:lnTo>
                  <a:pt x="105917" y="122681"/>
                </a:lnTo>
                <a:lnTo>
                  <a:pt x="106679" y="120395"/>
                </a:lnTo>
                <a:close/>
              </a:path>
              <a:path w="128270" h="142875">
                <a:moveTo>
                  <a:pt x="93725" y="74746"/>
                </a:moveTo>
                <a:lnTo>
                  <a:pt x="93725" y="41147"/>
                </a:lnTo>
                <a:lnTo>
                  <a:pt x="92963" y="44195"/>
                </a:lnTo>
                <a:lnTo>
                  <a:pt x="89915" y="48767"/>
                </a:lnTo>
                <a:lnTo>
                  <a:pt x="87629" y="50291"/>
                </a:lnTo>
                <a:lnTo>
                  <a:pt x="84581" y="51815"/>
                </a:lnTo>
                <a:lnTo>
                  <a:pt x="81533" y="54101"/>
                </a:lnTo>
                <a:lnTo>
                  <a:pt x="77723" y="54863"/>
                </a:lnTo>
                <a:lnTo>
                  <a:pt x="72389" y="56387"/>
                </a:lnTo>
                <a:lnTo>
                  <a:pt x="66293" y="57245"/>
                </a:lnTo>
                <a:lnTo>
                  <a:pt x="61414" y="57855"/>
                </a:lnTo>
                <a:lnTo>
                  <a:pt x="41909" y="57911"/>
                </a:lnTo>
                <a:lnTo>
                  <a:pt x="41909" y="79959"/>
                </a:lnTo>
                <a:lnTo>
                  <a:pt x="61414" y="79773"/>
                </a:lnTo>
                <a:lnTo>
                  <a:pt x="73974" y="78774"/>
                </a:lnTo>
                <a:lnTo>
                  <a:pt x="85814" y="76763"/>
                </a:lnTo>
                <a:lnTo>
                  <a:pt x="93725" y="74746"/>
                </a:lnTo>
                <a:close/>
              </a:path>
              <a:path w="128270" h="142875">
                <a:moveTo>
                  <a:pt x="107441" y="116585"/>
                </a:moveTo>
                <a:lnTo>
                  <a:pt x="107441" y="108965"/>
                </a:lnTo>
                <a:lnTo>
                  <a:pt x="106679" y="108203"/>
                </a:lnTo>
                <a:lnTo>
                  <a:pt x="106679" y="118871"/>
                </a:lnTo>
                <a:lnTo>
                  <a:pt x="107441" y="116585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5974473" y="3933952"/>
            <a:ext cx="845553" cy="21234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6896748" y="3940302"/>
            <a:ext cx="151130" cy="200025"/>
          </a:xfrm>
          <a:custGeom>
            <a:avLst/>
            <a:gdLst/>
            <a:ahLst/>
            <a:cxnLst/>
            <a:rect l="l" t="t" r="r" b="b"/>
            <a:pathLst>
              <a:path w="151129" h="200025">
                <a:moveTo>
                  <a:pt x="150876" y="6096"/>
                </a:moveTo>
                <a:lnTo>
                  <a:pt x="150876" y="3810"/>
                </a:lnTo>
                <a:lnTo>
                  <a:pt x="148590" y="1524"/>
                </a:lnTo>
                <a:lnTo>
                  <a:pt x="147065" y="1524"/>
                </a:lnTo>
                <a:lnTo>
                  <a:pt x="145542" y="762"/>
                </a:lnTo>
                <a:lnTo>
                  <a:pt x="140970" y="762"/>
                </a:lnTo>
                <a:lnTo>
                  <a:pt x="137922" y="0"/>
                </a:lnTo>
                <a:lnTo>
                  <a:pt x="131063" y="0"/>
                </a:lnTo>
                <a:lnTo>
                  <a:pt x="128015" y="762"/>
                </a:lnTo>
                <a:lnTo>
                  <a:pt x="123443" y="762"/>
                </a:lnTo>
                <a:lnTo>
                  <a:pt x="121920" y="1524"/>
                </a:lnTo>
                <a:lnTo>
                  <a:pt x="120395" y="1524"/>
                </a:lnTo>
                <a:lnTo>
                  <a:pt x="118872" y="2286"/>
                </a:lnTo>
                <a:lnTo>
                  <a:pt x="115823" y="5334"/>
                </a:lnTo>
                <a:lnTo>
                  <a:pt x="115823" y="6096"/>
                </a:lnTo>
                <a:lnTo>
                  <a:pt x="102107" y="72390"/>
                </a:lnTo>
                <a:lnTo>
                  <a:pt x="100583" y="70866"/>
                </a:lnTo>
                <a:lnTo>
                  <a:pt x="99059" y="68580"/>
                </a:lnTo>
                <a:lnTo>
                  <a:pt x="96773" y="67056"/>
                </a:lnTo>
                <a:lnTo>
                  <a:pt x="94488" y="64770"/>
                </a:lnTo>
                <a:lnTo>
                  <a:pt x="92202" y="63246"/>
                </a:lnTo>
                <a:lnTo>
                  <a:pt x="89154" y="61722"/>
                </a:lnTo>
                <a:lnTo>
                  <a:pt x="86105" y="60960"/>
                </a:lnTo>
                <a:lnTo>
                  <a:pt x="83057" y="59436"/>
                </a:lnTo>
                <a:lnTo>
                  <a:pt x="76962" y="57912"/>
                </a:lnTo>
                <a:lnTo>
                  <a:pt x="73152" y="57150"/>
                </a:lnTo>
                <a:lnTo>
                  <a:pt x="60959" y="57150"/>
                </a:lnTo>
                <a:lnTo>
                  <a:pt x="54101" y="58674"/>
                </a:lnTo>
                <a:lnTo>
                  <a:pt x="40385" y="64770"/>
                </a:lnTo>
                <a:lnTo>
                  <a:pt x="34289" y="68580"/>
                </a:lnTo>
                <a:lnTo>
                  <a:pt x="29717" y="73914"/>
                </a:lnTo>
                <a:lnTo>
                  <a:pt x="24383" y="78486"/>
                </a:lnTo>
                <a:lnTo>
                  <a:pt x="4571" y="117348"/>
                </a:lnTo>
                <a:lnTo>
                  <a:pt x="762" y="138684"/>
                </a:lnTo>
                <a:lnTo>
                  <a:pt x="0" y="144780"/>
                </a:lnTo>
                <a:lnTo>
                  <a:pt x="0" y="154686"/>
                </a:lnTo>
                <a:lnTo>
                  <a:pt x="762" y="158496"/>
                </a:lnTo>
                <a:lnTo>
                  <a:pt x="762" y="162306"/>
                </a:lnTo>
                <a:lnTo>
                  <a:pt x="15240" y="192024"/>
                </a:lnTo>
                <a:lnTo>
                  <a:pt x="17526" y="194310"/>
                </a:lnTo>
                <a:lnTo>
                  <a:pt x="28956" y="198882"/>
                </a:lnTo>
                <a:lnTo>
                  <a:pt x="34290" y="199644"/>
                </a:lnTo>
                <a:lnTo>
                  <a:pt x="36576" y="199644"/>
                </a:lnTo>
                <a:lnTo>
                  <a:pt x="36576" y="144018"/>
                </a:lnTo>
                <a:lnTo>
                  <a:pt x="38100" y="134874"/>
                </a:lnTo>
                <a:lnTo>
                  <a:pt x="38100" y="130302"/>
                </a:lnTo>
                <a:lnTo>
                  <a:pt x="39624" y="125730"/>
                </a:lnTo>
                <a:lnTo>
                  <a:pt x="40386" y="121158"/>
                </a:lnTo>
                <a:lnTo>
                  <a:pt x="41910" y="116586"/>
                </a:lnTo>
                <a:lnTo>
                  <a:pt x="43434" y="112776"/>
                </a:lnTo>
                <a:lnTo>
                  <a:pt x="45719" y="108204"/>
                </a:lnTo>
                <a:lnTo>
                  <a:pt x="47244" y="104394"/>
                </a:lnTo>
                <a:lnTo>
                  <a:pt x="60959" y="90678"/>
                </a:lnTo>
                <a:lnTo>
                  <a:pt x="64007" y="88392"/>
                </a:lnTo>
                <a:lnTo>
                  <a:pt x="67818" y="87630"/>
                </a:lnTo>
                <a:lnTo>
                  <a:pt x="76962" y="87630"/>
                </a:lnTo>
                <a:lnTo>
                  <a:pt x="96012" y="197358"/>
                </a:lnTo>
                <a:lnTo>
                  <a:pt x="102870" y="197358"/>
                </a:lnTo>
                <a:lnTo>
                  <a:pt x="114300" y="191262"/>
                </a:lnTo>
                <a:lnTo>
                  <a:pt x="150876" y="6096"/>
                </a:lnTo>
                <a:close/>
              </a:path>
              <a:path w="151129" h="200025">
                <a:moveTo>
                  <a:pt x="96012" y="197358"/>
                </a:moveTo>
                <a:lnTo>
                  <a:pt x="96012" y="103632"/>
                </a:lnTo>
                <a:lnTo>
                  <a:pt x="92202" y="122682"/>
                </a:lnTo>
                <a:lnTo>
                  <a:pt x="91439" y="128778"/>
                </a:lnTo>
                <a:lnTo>
                  <a:pt x="89154" y="134874"/>
                </a:lnTo>
                <a:lnTo>
                  <a:pt x="86105" y="140970"/>
                </a:lnTo>
                <a:lnTo>
                  <a:pt x="80010" y="151638"/>
                </a:lnTo>
                <a:lnTo>
                  <a:pt x="76200" y="155448"/>
                </a:lnTo>
                <a:lnTo>
                  <a:pt x="72390" y="160020"/>
                </a:lnTo>
                <a:lnTo>
                  <a:pt x="68580" y="163068"/>
                </a:lnTo>
                <a:lnTo>
                  <a:pt x="64008" y="165354"/>
                </a:lnTo>
                <a:lnTo>
                  <a:pt x="59436" y="168402"/>
                </a:lnTo>
                <a:lnTo>
                  <a:pt x="55626" y="169164"/>
                </a:lnTo>
                <a:lnTo>
                  <a:pt x="46482" y="169164"/>
                </a:lnTo>
                <a:lnTo>
                  <a:pt x="42672" y="167640"/>
                </a:lnTo>
                <a:lnTo>
                  <a:pt x="38100" y="160020"/>
                </a:lnTo>
                <a:lnTo>
                  <a:pt x="36576" y="154686"/>
                </a:lnTo>
                <a:lnTo>
                  <a:pt x="36576" y="199644"/>
                </a:lnTo>
                <a:lnTo>
                  <a:pt x="45719" y="199535"/>
                </a:lnTo>
                <a:lnTo>
                  <a:pt x="50292" y="198882"/>
                </a:lnTo>
                <a:lnTo>
                  <a:pt x="54864" y="196596"/>
                </a:lnTo>
                <a:lnTo>
                  <a:pt x="60198" y="195072"/>
                </a:lnTo>
                <a:lnTo>
                  <a:pt x="64769" y="192786"/>
                </a:lnTo>
                <a:lnTo>
                  <a:pt x="69342" y="189738"/>
                </a:lnTo>
                <a:lnTo>
                  <a:pt x="73152" y="187452"/>
                </a:lnTo>
                <a:lnTo>
                  <a:pt x="76962" y="184404"/>
                </a:lnTo>
                <a:lnTo>
                  <a:pt x="80010" y="180594"/>
                </a:lnTo>
                <a:lnTo>
                  <a:pt x="83058" y="177546"/>
                </a:lnTo>
                <a:lnTo>
                  <a:pt x="85344" y="174498"/>
                </a:lnTo>
                <a:lnTo>
                  <a:pt x="86868" y="171450"/>
                </a:lnTo>
                <a:lnTo>
                  <a:pt x="86868" y="195834"/>
                </a:lnTo>
                <a:lnTo>
                  <a:pt x="88392" y="196596"/>
                </a:lnTo>
                <a:lnTo>
                  <a:pt x="91440" y="196596"/>
                </a:lnTo>
                <a:lnTo>
                  <a:pt x="94488" y="197358"/>
                </a:lnTo>
                <a:lnTo>
                  <a:pt x="96012" y="197358"/>
                </a:lnTo>
                <a:close/>
              </a:path>
              <a:path w="151129" h="200025">
                <a:moveTo>
                  <a:pt x="86868" y="195834"/>
                </a:moveTo>
                <a:lnTo>
                  <a:pt x="86868" y="171450"/>
                </a:lnTo>
                <a:lnTo>
                  <a:pt x="83058" y="191262"/>
                </a:lnTo>
                <a:lnTo>
                  <a:pt x="83058" y="194310"/>
                </a:lnTo>
                <a:lnTo>
                  <a:pt x="83820" y="195072"/>
                </a:lnTo>
                <a:lnTo>
                  <a:pt x="84582" y="195072"/>
                </a:lnTo>
                <a:lnTo>
                  <a:pt x="85344" y="195834"/>
                </a:lnTo>
                <a:lnTo>
                  <a:pt x="86868" y="195834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7053706" y="4000500"/>
            <a:ext cx="135890" cy="139700"/>
          </a:xfrm>
          <a:custGeom>
            <a:avLst/>
            <a:gdLst/>
            <a:ahLst/>
            <a:cxnLst/>
            <a:rect l="l" t="t" r="r" b="b"/>
            <a:pathLst>
              <a:path w="135890" h="139700">
                <a:moveTo>
                  <a:pt x="53340" y="5333"/>
                </a:moveTo>
                <a:lnTo>
                  <a:pt x="53340" y="3047"/>
                </a:lnTo>
                <a:lnTo>
                  <a:pt x="51816" y="1523"/>
                </a:lnTo>
                <a:lnTo>
                  <a:pt x="50292" y="761"/>
                </a:lnTo>
                <a:lnTo>
                  <a:pt x="49530" y="761"/>
                </a:lnTo>
                <a:lnTo>
                  <a:pt x="48006" y="0"/>
                </a:lnTo>
                <a:lnTo>
                  <a:pt x="25908" y="0"/>
                </a:lnTo>
                <a:lnTo>
                  <a:pt x="24384" y="761"/>
                </a:lnTo>
                <a:lnTo>
                  <a:pt x="22860" y="761"/>
                </a:lnTo>
                <a:lnTo>
                  <a:pt x="19812" y="2285"/>
                </a:lnTo>
                <a:lnTo>
                  <a:pt x="19050" y="3047"/>
                </a:lnTo>
                <a:lnTo>
                  <a:pt x="19050" y="3809"/>
                </a:lnTo>
                <a:lnTo>
                  <a:pt x="18288" y="4571"/>
                </a:lnTo>
                <a:lnTo>
                  <a:pt x="18288" y="5333"/>
                </a:lnTo>
                <a:lnTo>
                  <a:pt x="2286" y="83057"/>
                </a:lnTo>
                <a:lnTo>
                  <a:pt x="2286" y="86867"/>
                </a:lnTo>
                <a:lnTo>
                  <a:pt x="1524" y="89915"/>
                </a:lnTo>
                <a:lnTo>
                  <a:pt x="762" y="93725"/>
                </a:lnTo>
                <a:lnTo>
                  <a:pt x="762" y="96773"/>
                </a:lnTo>
                <a:lnTo>
                  <a:pt x="0" y="99821"/>
                </a:lnTo>
                <a:lnTo>
                  <a:pt x="0" y="108203"/>
                </a:lnTo>
                <a:lnTo>
                  <a:pt x="762" y="113537"/>
                </a:lnTo>
                <a:lnTo>
                  <a:pt x="2286" y="117347"/>
                </a:lnTo>
                <a:lnTo>
                  <a:pt x="3810" y="121919"/>
                </a:lnTo>
                <a:lnTo>
                  <a:pt x="5334" y="125729"/>
                </a:lnTo>
                <a:lnTo>
                  <a:pt x="14478" y="134873"/>
                </a:lnTo>
                <a:lnTo>
                  <a:pt x="23622" y="137921"/>
                </a:lnTo>
                <a:lnTo>
                  <a:pt x="29718" y="139445"/>
                </a:lnTo>
                <a:lnTo>
                  <a:pt x="37338" y="139445"/>
                </a:lnTo>
                <a:lnTo>
                  <a:pt x="37338" y="85343"/>
                </a:lnTo>
                <a:lnTo>
                  <a:pt x="38862" y="80771"/>
                </a:lnTo>
                <a:lnTo>
                  <a:pt x="53340" y="5333"/>
                </a:lnTo>
                <a:close/>
              </a:path>
              <a:path w="135890" h="139700">
                <a:moveTo>
                  <a:pt x="135636" y="5333"/>
                </a:moveTo>
                <a:lnTo>
                  <a:pt x="135636" y="3047"/>
                </a:lnTo>
                <a:lnTo>
                  <a:pt x="134112" y="1523"/>
                </a:lnTo>
                <a:lnTo>
                  <a:pt x="132588" y="761"/>
                </a:lnTo>
                <a:lnTo>
                  <a:pt x="131826" y="761"/>
                </a:lnTo>
                <a:lnTo>
                  <a:pt x="129540" y="0"/>
                </a:lnTo>
                <a:lnTo>
                  <a:pt x="108204" y="0"/>
                </a:lnTo>
                <a:lnTo>
                  <a:pt x="105918" y="761"/>
                </a:lnTo>
                <a:lnTo>
                  <a:pt x="104394" y="761"/>
                </a:lnTo>
                <a:lnTo>
                  <a:pt x="103632" y="1523"/>
                </a:lnTo>
                <a:lnTo>
                  <a:pt x="102108" y="2285"/>
                </a:lnTo>
                <a:lnTo>
                  <a:pt x="100584" y="3809"/>
                </a:lnTo>
                <a:lnTo>
                  <a:pt x="100584" y="4571"/>
                </a:lnTo>
                <a:lnTo>
                  <a:pt x="99822" y="5333"/>
                </a:lnTo>
                <a:lnTo>
                  <a:pt x="89154" y="59435"/>
                </a:lnTo>
                <a:lnTo>
                  <a:pt x="68580" y="99059"/>
                </a:lnTo>
                <a:lnTo>
                  <a:pt x="52578" y="108965"/>
                </a:lnTo>
                <a:lnTo>
                  <a:pt x="46482" y="108965"/>
                </a:lnTo>
                <a:lnTo>
                  <a:pt x="40386" y="105917"/>
                </a:lnTo>
                <a:lnTo>
                  <a:pt x="39624" y="104393"/>
                </a:lnTo>
                <a:lnTo>
                  <a:pt x="38862" y="103631"/>
                </a:lnTo>
                <a:lnTo>
                  <a:pt x="38100" y="102107"/>
                </a:lnTo>
                <a:lnTo>
                  <a:pt x="38100" y="99821"/>
                </a:lnTo>
                <a:lnTo>
                  <a:pt x="37338" y="98297"/>
                </a:lnTo>
                <a:lnTo>
                  <a:pt x="37338" y="139445"/>
                </a:lnTo>
                <a:lnTo>
                  <a:pt x="41148" y="139445"/>
                </a:lnTo>
                <a:lnTo>
                  <a:pt x="46482" y="138683"/>
                </a:lnTo>
                <a:lnTo>
                  <a:pt x="51054" y="136397"/>
                </a:lnTo>
                <a:lnTo>
                  <a:pt x="56388" y="134873"/>
                </a:lnTo>
                <a:lnTo>
                  <a:pt x="84582" y="110489"/>
                </a:lnTo>
                <a:lnTo>
                  <a:pt x="84582" y="136016"/>
                </a:lnTo>
                <a:lnTo>
                  <a:pt x="85344" y="136397"/>
                </a:lnTo>
                <a:lnTo>
                  <a:pt x="89154" y="136397"/>
                </a:lnTo>
                <a:lnTo>
                  <a:pt x="91440" y="137159"/>
                </a:lnTo>
                <a:lnTo>
                  <a:pt x="96774" y="137159"/>
                </a:lnTo>
                <a:lnTo>
                  <a:pt x="99822" y="136397"/>
                </a:lnTo>
                <a:lnTo>
                  <a:pt x="103632" y="136397"/>
                </a:lnTo>
                <a:lnTo>
                  <a:pt x="105156" y="135635"/>
                </a:lnTo>
                <a:lnTo>
                  <a:pt x="105918" y="135635"/>
                </a:lnTo>
                <a:lnTo>
                  <a:pt x="107442" y="134873"/>
                </a:lnTo>
                <a:lnTo>
                  <a:pt x="108204" y="134111"/>
                </a:lnTo>
                <a:lnTo>
                  <a:pt x="108966" y="134111"/>
                </a:lnTo>
                <a:lnTo>
                  <a:pt x="110490" y="132587"/>
                </a:lnTo>
                <a:lnTo>
                  <a:pt x="110490" y="131063"/>
                </a:lnTo>
                <a:lnTo>
                  <a:pt x="135636" y="5333"/>
                </a:lnTo>
                <a:close/>
              </a:path>
              <a:path w="135890" h="139700">
                <a:moveTo>
                  <a:pt x="84582" y="136016"/>
                </a:moveTo>
                <a:lnTo>
                  <a:pt x="84582" y="110489"/>
                </a:lnTo>
                <a:lnTo>
                  <a:pt x="80772" y="131063"/>
                </a:lnTo>
                <a:lnTo>
                  <a:pt x="80010" y="132587"/>
                </a:lnTo>
                <a:lnTo>
                  <a:pt x="80010" y="133349"/>
                </a:lnTo>
                <a:lnTo>
                  <a:pt x="82296" y="135635"/>
                </a:lnTo>
                <a:lnTo>
                  <a:pt x="83820" y="135635"/>
                </a:lnTo>
                <a:lnTo>
                  <a:pt x="84582" y="136016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7261732" y="3954017"/>
            <a:ext cx="150495" cy="184150"/>
          </a:xfrm>
          <a:custGeom>
            <a:avLst/>
            <a:gdLst/>
            <a:ahLst/>
            <a:cxnLst/>
            <a:rect l="l" t="t" r="r" b="b"/>
            <a:pathLst>
              <a:path w="150495" h="184150">
                <a:moveTo>
                  <a:pt x="150114" y="55626"/>
                </a:moveTo>
                <a:lnTo>
                  <a:pt x="150114" y="38862"/>
                </a:lnTo>
                <a:lnTo>
                  <a:pt x="149352" y="33528"/>
                </a:lnTo>
                <a:lnTo>
                  <a:pt x="128778" y="7620"/>
                </a:lnTo>
                <a:lnTo>
                  <a:pt x="124206" y="4572"/>
                </a:lnTo>
                <a:lnTo>
                  <a:pt x="118872" y="3048"/>
                </a:lnTo>
                <a:lnTo>
                  <a:pt x="113538" y="2286"/>
                </a:lnTo>
                <a:lnTo>
                  <a:pt x="105918" y="762"/>
                </a:lnTo>
                <a:lnTo>
                  <a:pt x="102108" y="762"/>
                </a:lnTo>
                <a:lnTo>
                  <a:pt x="98298" y="0"/>
                </a:lnTo>
                <a:lnTo>
                  <a:pt x="44958" y="0"/>
                </a:lnTo>
                <a:lnTo>
                  <a:pt x="41148" y="762"/>
                </a:lnTo>
                <a:lnTo>
                  <a:pt x="38862" y="3048"/>
                </a:lnTo>
                <a:lnTo>
                  <a:pt x="35814" y="5334"/>
                </a:lnTo>
                <a:lnTo>
                  <a:pt x="33528" y="9144"/>
                </a:lnTo>
                <a:lnTo>
                  <a:pt x="0" y="177546"/>
                </a:lnTo>
                <a:lnTo>
                  <a:pt x="0" y="179070"/>
                </a:lnTo>
                <a:lnTo>
                  <a:pt x="762" y="179832"/>
                </a:lnTo>
                <a:lnTo>
                  <a:pt x="762" y="180594"/>
                </a:lnTo>
                <a:lnTo>
                  <a:pt x="1524" y="181356"/>
                </a:lnTo>
                <a:lnTo>
                  <a:pt x="3048" y="182118"/>
                </a:lnTo>
                <a:lnTo>
                  <a:pt x="4572" y="182118"/>
                </a:lnTo>
                <a:lnTo>
                  <a:pt x="6096" y="182880"/>
                </a:lnTo>
                <a:lnTo>
                  <a:pt x="10668" y="182880"/>
                </a:lnTo>
                <a:lnTo>
                  <a:pt x="13716" y="183642"/>
                </a:lnTo>
                <a:lnTo>
                  <a:pt x="20574" y="183642"/>
                </a:lnTo>
                <a:lnTo>
                  <a:pt x="23622" y="182880"/>
                </a:lnTo>
                <a:lnTo>
                  <a:pt x="28956" y="182880"/>
                </a:lnTo>
                <a:lnTo>
                  <a:pt x="30480" y="182118"/>
                </a:lnTo>
                <a:lnTo>
                  <a:pt x="32004" y="182118"/>
                </a:lnTo>
                <a:lnTo>
                  <a:pt x="35052" y="180594"/>
                </a:lnTo>
                <a:lnTo>
                  <a:pt x="37338" y="178308"/>
                </a:lnTo>
                <a:lnTo>
                  <a:pt x="37338" y="177546"/>
                </a:lnTo>
                <a:lnTo>
                  <a:pt x="48768" y="118872"/>
                </a:lnTo>
                <a:lnTo>
                  <a:pt x="54864" y="118864"/>
                </a:lnTo>
                <a:lnTo>
                  <a:pt x="54864" y="90678"/>
                </a:lnTo>
                <a:lnTo>
                  <a:pt x="67056" y="28956"/>
                </a:lnTo>
                <a:lnTo>
                  <a:pt x="93726" y="28956"/>
                </a:lnTo>
                <a:lnTo>
                  <a:pt x="98298" y="30480"/>
                </a:lnTo>
                <a:lnTo>
                  <a:pt x="102870" y="31242"/>
                </a:lnTo>
                <a:lnTo>
                  <a:pt x="105918" y="33528"/>
                </a:lnTo>
                <a:lnTo>
                  <a:pt x="108204" y="37338"/>
                </a:lnTo>
                <a:lnTo>
                  <a:pt x="110490" y="40386"/>
                </a:lnTo>
                <a:lnTo>
                  <a:pt x="111252" y="44196"/>
                </a:lnTo>
                <a:lnTo>
                  <a:pt x="111252" y="110490"/>
                </a:lnTo>
                <a:lnTo>
                  <a:pt x="123444" y="102870"/>
                </a:lnTo>
                <a:lnTo>
                  <a:pt x="128778" y="98298"/>
                </a:lnTo>
                <a:lnTo>
                  <a:pt x="132588" y="93726"/>
                </a:lnTo>
                <a:lnTo>
                  <a:pt x="137160" y="88392"/>
                </a:lnTo>
                <a:lnTo>
                  <a:pt x="140208" y="83820"/>
                </a:lnTo>
                <a:lnTo>
                  <a:pt x="142494" y="77724"/>
                </a:lnTo>
                <a:lnTo>
                  <a:pt x="145542" y="72390"/>
                </a:lnTo>
                <a:lnTo>
                  <a:pt x="147066" y="67056"/>
                </a:lnTo>
                <a:lnTo>
                  <a:pt x="148590" y="60960"/>
                </a:lnTo>
                <a:lnTo>
                  <a:pt x="150114" y="55626"/>
                </a:lnTo>
                <a:close/>
              </a:path>
              <a:path w="150495" h="184150">
                <a:moveTo>
                  <a:pt x="111252" y="110490"/>
                </a:moveTo>
                <a:lnTo>
                  <a:pt x="111252" y="54864"/>
                </a:lnTo>
                <a:lnTo>
                  <a:pt x="108966" y="64008"/>
                </a:lnTo>
                <a:lnTo>
                  <a:pt x="107442" y="67056"/>
                </a:lnTo>
                <a:lnTo>
                  <a:pt x="106680" y="70104"/>
                </a:lnTo>
                <a:lnTo>
                  <a:pt x="104394" y="73152"/>
                </a:lnTo>
                <a:lnTo>
                  <a:pt x="102870" y="76200"/>
                </a:lnTo>
                <a:lnTo>
                  <a:pt x="100584" y="79248"/>
                </a:lnTo>
                <a:lnTo>
                  <a:pt x="98298" y="81534"/>
                </a:lnTo>
                <a:lnTo>
                  <a:pt x="95250" y="83820"/>
                </a:lnTo>
                <a:lnTo>
                  <a:pt x="92202" y="85344"/>
                </a:lnTo>
                <a:lnTo>
                  <a:pt x="89154" y="87630"/>
                </a:lnTo>
                <a:lnTo>
                  <a:pt x="85344" y="88392"/>
                </a:lnTo>
                <a:lnTo>
                  <a:pt x="81534" y="89916"/>
                </a:lnTo>
                <a:lnTo>
                  <a:pt x="76962" y="90678"/>
                </a:lnTo>
                <a:lnTo>
                  <a:pt x="54864" y="90678"/>
                </a:lnTo>
                <a:lnTo>
                  <a:pt x="54864" y="118864"/>
                </a:lnTo>
                <a:lnTo>
                  <a:pt x="71129" y="118846"/>
                </a:lnTo>
                <a:lnTo>
                  <a:pt x="84535" y="118046"/>
                </a:lnTo>
                <a:lnTo>
                  <a:pt x="96012" y="115824"/>
                </a:lnTo>
                <a:lnTo>
                  <a:pt x="104394" y="113538"/>
                </a:lnTo>
                <a:lnTo>
                  <a:pt x="111252" y="110490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7411846" y="3944873"/>
            <a:ext cx="73660" cy="193040"/>
          </a:xfrm>
          <a:custGeom>
            <a:avLst/>
            <a:gdLst/>
            <a:ahLst/>
            <a:cxnLst/>
            <a:rect l="l" t="t" r="r" b="b"/>
            <a:pathLst>
              <a:path w="73659" h="193039">
                <a:moveTo>
                  <a:pt x="73151" y="12192"/>
                </a:moveTo>
                <a:lnTo>
                  <a:pt x="72389" y="9906"/>
                </a:lnTo>
                <a:lnTo>
                  <a:pt x="72389" y="7620"/>
                </a:lnTo>
                <a:lnTo>
                  <a:pt x="70865" y="4571"/>
                </a:lnTo>
                <a:lnTo>
                  <a:pt x="69341" y="3048"/>
                </a:lnTo>
                <a:lnTo>
                  <a:pt x="67055" y="1524"/>
                </a:lnTo>
                <a:lnTo>
                  <a:pt x="64769" y="762"/>
                </a:lnTo>
                <a:lnTo>
                  <a:pt x="62483" y="762"/>
                </a:lnTo>
                <a:lnTo>
                  <a:pt x="59435" y="0"/>
                </a:lnTo>
                <a:lnTo>
                  <a:pt x="51053" y="0"/>
                </a:lnTo>
                <a:lnTo>
                  <a:pt x="48005" y="762"/>
                </a:lnTo>
                <a:lnTo>
                  <a:pt x="44957" y="762"/>
                </a:lnTo>
                <a:lnTo>
                  <a:pt x="31241" y="19050"/>
                </a:lnTo>
                <a:lnTo>
                  <a:pt x="29717" y="25146"/>
                </a:lnTo>
                <a:lnTo>
                  <a:pt x="30479" y="27432"/>
                </a:lnTo>
                <a:lnTo>
                  <a:pt x="30479" y="29718"/>
                </a:lnTo>
                <a:lnTo>
                  <a:pt x="31241" y="32004"/>
                </a:lnTo>
                <a:lnTo>
                  <a:pt x="32003" y="33528"/>
                </a:lnTo>
                <a:lnTo>
                  <a:pt x="33527" y="35052"/>
                </a:lnTo>
                <a:lnTo>
                  <a:pt x="40385" y="37338"/>
                </a:lnTo>
                <a:lnTo>
                  <a:pt x="54863" y="37338"/>
                </a:lnTo>
                <a:lnTo>
                  <a:pt x="72389" y="15240"/>
                </a:lnTo>
                <a:lnTo>
                  <a:pt x="73151" y="12192"/>
                </a:lnTo>
                <a:close/>
              </a:path>
              <a:path w="73659" h="193039">
                <a:moveTo>
                  <a:pt x="60959" y="60198"/>
                </a:moveTo>
                <a:lnTo>
                  <a:pt x="60197" y="59436"/>
                </a:lnTo>
                <a:lnTo>
                  <a:pt x="60197" y="58674"/>
                </a:lnTo>
                <a:lnTo>
                  <a:pt x="58673" y="57150"/>
                </a:lnTo>
                <a:lnTo>
                  <a:pt x="57911" y="57150"/>
                </a:lnTo>
                <a:lnTo>
                  <a:pt x="56387" y="56387"/>
                </a:lnTo>
                <a:lnTo>
                  <a:pt x="54863" y="56387"/>
                </a:lnTo>
                <a:lnTo>
                  <a:pt x="52577" y="55626"/>
                </a:lnTo>
                <a:lnTo>
                  <a:pt x="35051" y="55626"/>
                </a:lnTo>
                <a:lnTo>
                  <a:pt x="32765" y="56387"/>
                </a:lnTo>
                <a:lnTo>
                  <a:pt x="31241" y="56387"/>
                </a:lnTo>
                <a:lnTo>
                  <a:pt x="29717" y="57150"/>
                </a:lnTo>
                <a:lnTo>
                  <a:pt x="28193" y="57150"/>
                </a:lnTo>
                <a:lnTo>
                  <a:pt x="25145" y="60198"/>
                </a:lnTo>
                <a:lnTo>
                  <a:pt x="25145" y="60960"/>
                </a:lnTo>
                <a:lnTo>
                  <a:pt x="0" y="186690"/>
                </a:lnTo>
                <a:lnTo>
                  <a:pt x="0" y="188976"/>
                </a:lnTo>
                <a:lnTo>
                  <a:pt x="1523" y="190500"/>
                </a:lnTo>
                <a:lnTo>
                  <a:pt x="3047" y="191262"/>
                </a:lnTo>
                <a:lnTo>
                  <a:pt x="3809" y="191262"/>
                </a:lnTo>
                <a:lnTo>
                  <a:pt x="6095" y="192024"/>
                </a:lnTo>
                <a:lnTo>
                  <a:pt x="9905" y="192024"/>
                </a:lnTo>
                <a:lnTo>
                  <a:pt x="12953" y="192786"/>
                </a:lnTo>
                <a:lnTo>
                  <a:pt x="19811" y="192786"/>
                </a:lnTo>
                <a:lnTo>
                  <a:pt x="22859" y="192024"/>
                </a:lnTo>
                <a:lnTo>
                  <a:pt x="27431" y="192024"/>
                </a:lnTo>
                <a:lnTo>
                  <a:pt x="29717" y="191262"/>
                </a:lnTo>
                <a:lnTo>
                  <a:pt x="31241" y="191262"/>
                </a:lnTo>
                <a:lnTo>
                  <a:pt x="32003" y="190500"/>
                </a:lnTo>
                <a:lnTo>
                  <a:pt x="33527" y="189738"/>
                </a:lnTo>
                <a:lnTo>
                  <a:pt x="35051" y="188214"/>
                </a:lnTo>
                <a:lnTo>
                  <a:pt x="35051" y="187452"/>
                </a:lnTo>
                <a:lnTo>
                  <a:pt x="35813" y="186690"/>
                </a:lnTo>
                <a:lnTo>
                  <a:pt x="60197" y="60960"/>
                </a:lnTo>
                <a:lnTo>
                  <a:pt x="60959" y="60198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7479665" y="3997452"/>
            <a:ext cx="135890" cy="140335"/>
          </a:xfrm>
          <a:custGeom>
            <a:avLst/>
            <a:gdLst/>
            <a:ahLst/>
            <a:cxnLst/>
            <a:rect l="l" t="t" r="r" b="b"/>
            <a:pathLst>
              <a:path w="135890" h="140335">
                <a:moveTo>
                  <a:pt x="55625" y="8381"/>
                </a:moveTo>
                <a:lnTo>
                  <a:pt x="55625" y="6095"/>
                </a:lnTo>
                <a:lnTo>
                  <a:pt x="53339" y="3809"/>
                </a:lnTo>
                <a:lnTo>
                  <a:pt x="52577" y="3809"/>
                </a:lnTo>
                <a:lnTo>
                  <a:pt x="51053" y="3047"/>
                </a:lnTo>
                <a:lnTo>
                  <a:pt x="32765" y="3047"/>
                </a:lnTo>
                <a:lnTo>
                  <a:pt x="31241" y="3809"/>
                </a:lnTo>
                <a:lnTo>
                  <a:pt x="29717" y="3809"/>
                </a:lnTo>
                <a:lnTo>
                  <a:pt x="28193" y="4571"/>
                </a:lnTo>
                <a:lnTo>
                  <a:pt x="25907" y="6857"/>
                </a:lnTo>
                <a:lnTo>
                  <a:pt x="25907" y="8381"/>
                </a:lnTo>
                <a:lnTo>
                  <a:pt x="0" y="134111"/>
                </a:lnTo>
                <a:lnTo>
                  <a:pt x="0" y="135635"/>
                </a:lnTo>
                <a:lnTo>
                  <a:pt x="761" y="136397"/>
                </a:lnTo>
                <a:lnTo>
                  <a:pt x="761" y="137159"/>
                </a:lnTo>
                <a:lnTo>
                  <a:pt x="1523" y="137921"/>
                </a:lnTo>
                <a:lnTo>
                  <a:pt x="3047" y="138683"/>
                </a:lnTo>
                <a:lnTo>
                  <a:pt x="4571" y="138683"/>
                </a:lnTo>
                <a:lnTo>
                  <a:pt x="6095" y="139445"/>
                </a:lnTo>
                <a:lnTo>
                  <a:pt x="10667" y="139445"/>
                </a:lnTo>
                <a:lnTo>
                  <a:pt x="13715" y="140207"/>
                </a:lnTo>
                <a:lnTo>
                  <a:pt x="20573" y="140207"/>
                </a:lnTo>
                <a:lnTo>
                  <a:pt x="22859" y="139445"/>
                </a:lnTo>
                <a:lnTo>
                  <a:pt x="27431" y="139445"/>
                </a:lnTo>
                <a:lnTo>
                  <a:pt x="29717" y="138683"/>
                </a:lnTo>
                <a:lnTo>
                  <a:pt x="31241" y="138683"/>
                </a:lnTo>
                <a:lnTo>
                  <a:pt x="32765" y="137921"/>
                </a:lnTo>
                <a:lnTo>
                  <a:pt x="35813" y="134873"/>
                </a:lnTo>
                <a:lnTo>
                  <a:pt x="35813" y="134111"/>
                </a:lnTo>
                <a:lnTo>
                  <a:pt x="47243" y="76961"/>
                </a:lnTo>
                <a:lnTo>
                  <a:pt x="50291" y="64769"/>
                </a:lnTo>
                <a:lnTo>
                  <a:pt x="51053" y="63436"/>
                </a:lnTo>
                <a:lnTo>
                  <a:pt x="51053" y="28955"/>
                </a:lnTo>
                <a:lnTo>
                  <a:pt x="55625" y="8381"/>
                </a:lnTo>
                <a:close/>
              </a:path>
              <a:path w="135890" h="140335">
                <a:moveTo>
                  <a:pt x="135635" y="43433"/>
                </a:moveTo>
                <a:lnTo>
                  <a:pt x="135635" y="31241"/>
                </a:lnTo>
                <a:lnTo>
                  <a:pt x="134873" y="26669"/>
                </a:lnTo>
                <a:lnTo>
                  <a:pt x="106679" y="0"/>
                </a:lnTo>
                <a:lnTo>
                  <a:pt x="95249" y="0"/>
                </a:lnTo>
                <a:lnTo>
                  <a:pt x="79247" y="4571"/>
                </a:lnTo>
                <a:lnTo>
                  <a:pt x="74675" y="6857"/>
                </a:lnTo>
                <a:lnTo>
                  <a:pt x="70865" y="9905"/>
                </a:lnTo>
                <a:lnTo>
                  <a:pt x="66293" y="12191"/>
                </a:lnTo>
                <a:lnTo>
                  <a:pt x="62483" y="15239"/>
                </a:lnTo>
                <a:lnTo>
                  <a:pt x="59435" y="19049"/>
                </a:lnTo>
                <a:lnTo>
                  <a:pt x="56387" y="22097"/>
                </a:lnTo>
                <a:lnTo>
                  <a:pt x="53339" y="25907"/>
                </a:lnTo>
                <a:lnTo>
                  <a:pt x="51053" y="28955"/>
                </a:lnTo>
                <a:lnTo>
                  <a:pt x="51053" y="63436"/>
                </a:lnTo>
                <a:lnTo>
                  <a:pt x="59435" y="48767"/>
                </a:lnTo>
                <a:lnTo>
                  <a:pt x="63245" y="44957"/>
                </a:lnTo>
                <a:lnTo>
                  <a:pt x="67055" y="40385"/>
                </a:lnTo>
                <a:lnTo>
                  <a:pt x="70865" y="37337"/>
                </a:lnTo>
                <a:lnTo>
                  <a:pt x="75437" y="35051"/>
                </a:lnTo>
                <a:lnTo>
                  <a:pt x="79247" y="32003"/>
                </a:lnTo>
                <a:lnTo>
                  <a:pt x="83057" y="31241"/>
                </a:lnTo>
                <a:lnTo>
                  <a:pt x="91439" y="31241"/>
                </a:lnTo>
                <a:lnTo>
                  <a:pt x="94487" y="32765"/>
                </a:lnTo>
                <a:lnTo>
                  <a:pt x="96011" y="35051"/>
                </a:lnTo>
                <a:lnTo>
                  <a:pt x="98297" y="38099"/>
                </a:lnTo>
                <a:lnTo>
                  <a:pt x="99059" y="41147"/>
                </a:lnTo>
                <a:lnTo>
                  <a:pt x="99059" y="140207"/>
                </a:lnTo>
                <a:lnTo>
                  <a:pt x="102107" y="140207"/>
                </a:lnTo>
                <a:lnTo>
                  <a:pt x="105155" y="139445"/>
                </a:lnTo>
                <a:lnTo>
                  <a:pt x="109727" y="139445"/>
                </a:lnTo>
                <a:lnTo>
                  <a:pt x="112013" y="138683"/>
                </a:lnTo>
                <a:lnTo>
                  <a:pt x="112775" y="138683"/>
                </a:lnTo>
                <a:lnTo>
                  <a:pt x="115823" y="137159"/>
                </a:lnTo>
                <a:lnTo>
                  <a:pt x="117347" y="135635"/>
                </a:lnTo>
                <a:lnTo>
                  <a:pt x="117347" y="134111"/>
                </a:lnTo>
                <a:lnTo>
                  <a:pt x="133349" y="56387"/>
                </a:lnTo>
                <a:lnTo>
                  <a:pt x="134111" y="53339"/>
                </a:lnTo>
                <a:lnTo>
                  <a:pt x="134873" y="49529"/>
                </a:lnTo>
                <a:lnTo>
                  <a:pt x="134873" y="46481"/>
                </a:lnTo>
                <a:lnTo>
                  <a:pt x="135635" y="43433"/>
                </a:lnTo>
                <a:close/>
              </a:path>
              <a:path w="135890" h="140335">
                <a:moveTo>
                  <a:pt x="99059" y="140207"/>
                </a:moveTo>
                <a:lnTo>
                  <a:pt x="99059" y="49529"/>
                </a:lnTo>
                <a:lnTo>
                  <a:pt x="98297" y="51815"/>
                </a:lnTo>
                <a:lnTo>
                  <a:pt x="98297" y="56387"/>
                </a:lnTo>
                <a:lnTo>
                  <a:pt x="97535" y="58673"/>
                </a:lnTo>
                <a:lnTo>
                  <a:pt x="82295" y="134111"/>
                </a:lnTo>
                <a:lnTo>
                  <a:pt x="82295" y="136397"/>
                </a:lnTo>
                <a:lnTo>
                  <a:pt x="83819" y="137921"/>
                </a:lnTo>
                <a:lnTo>
                  <a:pt x="85343" y="138683"/>
                </a:lnTo>
                <a:lnTo>
                  <a:pt x="86105" y="138683"/>
                </a:lnTo>
                <a:lnTo>
                  <a:pt x="88391" y="139445"/>
                </a:lnTo>
                <a:lnTo>
                  <a:pt x="92201" y="139445"/>
                </a:lnTo>
                <a:lnTo>
                  <a:pt x="95249" y="140207"/>
                </a:lnTo>
                <a:lnTo>
                  <a:pt x="99059" y="140207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7631303" y="4094988"/>
            <a:ext cx="43815" cy="43815"/>
          </a:xfrm>
          <a:custGeom>
            <a:avLst/>
            <a:gdLst/>
            <a:ahLst/>
            <a:cxnLst/>
            <a:rect l="l" t="t" r="r" b="b"/>
            <a:pathLst>
              <a:path w="43815" h="43814">
                <a:moveTo>
                  <a:pt x="42671" y="23621"/>
                </a:moveTo>
                <a:lnTo>
                  <a:pt x="42671" y="6095"/>
                </a:lnTo>
                <a:lnTo>
                  <a:pt x="41909" y="4571"/>
                </a:lnTo>
                <a:lnTo>
                  <a:pt x="40385" y="3809"/>
                </a:lnTo>
                <a:lnTo>
                  <a:pt x="38861" y="2285"/>
                </a:lnTo>
                <a:lnTo>
                  <a:pt x="37337" y="1523"/>
                </a:lnTo>
                <a:lnTo>
                  <a:pt x="32765" y="0"/>
                </a:lnTo>
                <a:lnTo>
                  <a:pt x="17525" y="0"/>
                </a:lnTo>
                <a:lnTo>
                  <a:pt x="14477" y="761"/>
                </a:lnTo>
                <a:lnTo>
                  <a:pt x="9905" y="3047"/>
                </a:lnTo>
                <a:lnTo>
                  <a:pt x="5333" y="7619"/>
                </a:lnTo>
                <a:lnTo>
                  <a:pt x="4571" y="9905"/>
                </a:lnTo>
                <a:lnTo>
                  <a:pt x="3047" y="12191"/>
                </a:lnTo>
                <a:lnTo>
                  <a:pt x="2285" y="14477"/>
                </a:lnTo>
                <a:lnTo>
                  <a:pt x="2285" y="16763"/>
                </a:lnTo>
                <a:lnTo>
                  <a:pt x="761" y="21335"/>
                </a:lnTo>
                <a:lnTo>
                  <a:pt x="761" y="23621"/>
                </a:lnTo>
                <a:lnTo>
                  <a:pt x="0" y="25907"/>
                </a:lnTo>
                <a:lnTo>
                  <a:pt x="0" y="33527"/>
                </a:lnTo>
                <a:lnTo>
                  <a:pt x="761" y="35813"/>
                </a:lnTo>
                <a:lnTo>
                  <a:pt x="2285" y="38861"/>
                </a:lnTo>
                <a:lnTo>
                  <a:pt x="3809" y="39623"/>
                </a:lnTo>
                <a:lnTo>
                  <a:pt x="5333" y="41147"/>
                </a:lnTo>
                <a:lnTo>
                  <a:pt x="6857" y="41909"/>
                </a:lnTo>
                <a:lnTo>
                  <a:pt x="9143" y="42671"/>
                </a:lnTo>
                <a:lnTo>
                  <a:pt x="11429" y="42671"/>
                </a:lnTo>
                <a:lnTo>
                  <a:pt x="14477" y="43433"/>
                </a:lnTo>
                <a:lnTo>
                  <a:pt x="22859" y="43433"/>
                </a:lnTo>
                <a:lnTo>
                  <a:pt x="26669" y="42671"/>
                </a:lnTo>
                <a:lnTo>
                  <a:pt x="28955" y="41909"/>
                </a:lnTo>
                <a:lnTo>
                  <a:pt x="32003" y="41147"/>
                </a:lnTo>
                <a:lnTo>
                  <a:pt x="34289" y="39623"/>
                </a:lnTo>
                <a:lnTo>
                  <a:pt x="35813" y="38099"/>
                </a:lnTo>
                <a:lnTo>
                  <a:pt x="37337" y="37337"/>
                </a:lnTo>
                <a:lnTo>
                  <a:pt x="38099" y="35051"/>
                </a:lnTo>
                <a:lnTo>
                  <a:pt x="39623" y="32765"/>
                </a:lnTo>
                <a:lnTo>
                  <a:pt x="42671" y="23621"/>
                </a:lnTo>
                <a:close/>
              </a:path>
              <a:path w="43815" h="43814">
                <a:moveTo>
                  <a:pt x="43433" y="19049"/>
                </a:moveTo>
                <a:lnTo>
                  <a:pt x="43433" y="9905"/>
                </a:lnTo>
                <a:lnTo>
                  <a:pt x="42671" y="7619"/>
                </a:lnTo>
                <a:lnTo>
                  <a:pt x="42671" y="21335"/>
                </a:lnTo>
                <a:lnTo>
                  <a:pt x="43433" y="19049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7884032" y="3932428"/>
            <a:ext cx="780808" cy="213868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8726055" y="3933952"/>
            <a:ext cx="980440" cy="260251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822845" y="4241291"/>
            <a:ext cx="151130" cy="199390"/>
          </a:xfrm>
          <a:custGeom>
            <a:avLst/>
            <a:gdLst/>
            <a:ahLst/>
            <a:cxnLst/>
            <a:rect l="l" t="t" r="r" b="b"/>
            <a:pathLst>
              <a:path w="151130" h="199389">
                <a:moveTo>
                  <a:pt x="150875" y="6096"/>
                </a:moveTo>
                <a:lnTo>
                  <a:pt x="150875" y="3810"/>
                </a:lnTo>
                <a:lnTo>
                  <a:pt x="150113" y="3048"/>
                </a:lnTo>
                <a:lnTo>
                  <a:pt x="150113" y="2286"/>
                </a:lnTo>
                <a:lnTo>
                  <a:pt x="149351" y="1524"/>
                </a:lnTo>
                <a:lnTo>
                  <a:pt x="147827" y="1524"/>
                </a:lnTo>
                <a:lnTo>
                  <a:pt x="147065" y="762"/>
                </a:lnTo>
                <a:lnTo>
                  <a:pt x="144779" y="762"/>
                </a:lnTo>
                <a:lnTo>
                  <a:pt x="143255" y="0"/>
                </a:lnTo>
                <a:lnTo>
                  <a:pt x="125729" y="0"/>
                </a:lnTo>
                <a:lnTo>
                  <a:pt x="123443" y="762"/>
                </a:lnTo>
                <a:lnTo>
                  <a:pt x="121157" y="762"/>
                </a:lnTo>
                <a:lnTo>
                  <a:pt x="120395" y="1524"/>
                </a:lnTo>
                <a:lnTo>
                  <a:pt x="118871" y="1524"/>
                </a:lnTo>
                <a:lnTo>
                  <a:pt x="117347" y="2286"/>
                </a:lnTo>
                <a:lnTo>
                  <a:pt x="116585" y="3048"/>
                </a:lnTo>
                <a:lnTo>
                  <a:pt x="116585" y="3810"/>
                </a:lnTo>
                <a:lnTo>
                  <a:pt x="115823" y="4572"/>
                </a:lnTo>
                <a:lnTo>
                  <a:pt x="115823" y="6096"/>
                </a:lnTo>
                <a:lnTo>
                  <a:pt x="102107" y="72390"/>
                </a:lnTo>
                <a:lnTo>
                  <a:pt x="99059" y="67818"/>
                </a:lnTo>
                <a:lnTo>
                  <a:pt x="94487" y="64770"/>
                </a:lnTo>
                <a:lnTo>
                  <a:pt x="91439" y="62484"/>
                </a:lnTo>
                <a:lnTo>
                  <a:pt x="89153" y="61722"/>
                </a:lnTo>
                <a:lnTo>
                  <a:pt x="83057" y="58674"/>
                </a:lnTo>
                <a:lnTo>
                  <a:pt x="80009" y="57912"/>
                </a:lnTo>
                <a:lnTo>
                  <a:pt x="76199" y="57150"/>
                </a:lnTo>
                <a:lnTo>
                  <a:pt x="60959" y="57150"/>
                </a:lnTo>
                <a:lnTo>
                  <a:pt x="24383" y="77724"/>
                </a:lnTo>
                <a:lnTo>
                  <a:pt x="4571" y="116586"/>
                </a:lnTo>
                <a:lnTo>
                  <a:pt x="761" y="137922"/>
                </a:lnTo>
                <a:lnTo>
                  <a:pt x="0" y="144018"/>
                </a:lnTo>
                <a:lnTo>
                  <a:pt x="0" y="157734"/>
                </a:lnTo>
                <a:lnTo>
                  <a:pt x="761" y="161544"/>
                </a:lnTo>
                <a:lnTo>
                  <a:pt x="761" y="165354"/>
                </a:lnTo>
                <a:lnTo>
                  <a:pt x="2285" y="169164"/>
                </a:lnTo>
                <a:lnTo>
                  <a:pt x="3047" y="172974"/>
                </a:lnTo>
                <a:lnTo>
                  <a:pt x="4571" y="176022"/>
                </a:lnTo>
                <a:lnTo>
                  <a:pt x="5333" y="179832"/>
                </a:lnTo>
                <a:lnTo>
                  <a:pt x="7619" y="182880"/>
                </a:lnTo>
                <a:lnTo>
                  <a:pt x="9143" y="185928"/>
                </a:lnTo>
                <a:lnTo>
                  <a:pt x="14477" y="191262"/>
                </a:lnTo>
                <a:lnTo>
                  <a:pt x="17525" y="193548"/>
                </a:lnTo>
                <a:lnTo>
                  <a:pt x="28955" y="198120"/>
                </a:lnTo>
                <a:lnTo>
                  <a:pt x="33527" y="198882"/>
                </a:lnTo>
                <a:lnTo>
                  <a:pt x="36575" y="198882"/>
                </a:lnTo>
                <a:lnTo>
                  <a:pt x="36575" y="138684"/>
                </a:lnTo>
                <a:lnTo>
                  <a:pt x="38099" y="129540"/>
                </a:lnTo>
                <a:lnTo>
                  <a:pt x="54863" y="94488"/>
                </a:lnTo>
                <a:lnTo>
                  <a:pt x="57149" y="91440"/>
                </a:lnTo>
                <a:lnTo>
                  <a:pt x="60959" y="89916"/>
                </a:lnTo>
                <a:lnTo>
                  <a:pt x="64007" y="88392"/>
                </a:lnTo>
                <a:lnTo>
                  <a:pt x="67817" y="86868"/>
                </a:lnTo>
                <a:lnTo>
                  <a:pt x="76961" y="86868"/>
                </a:lnTo>
                <a:lnTo>
                  <a:pt x="81533" y="88392"/>
                </a:lnTo>
                <a:lnTo>
                  <a:pt x="85343" y="91440"/>
                </a:lnTo>
                <a:lnTo>
                  <a:pt x="89153" y="93726"/>
                </a:lnTo>
                <a:lnTo>
                  <a:pt x="92963" y="97536"/>
                </a:lnTo>
                <a:lnTo>
                  <a:pt x="96011" y="102870"/>
                </a:lnTo>
                <a:lnTo>
                  <a:pt x="96011" y="196596"/>
                </a:lnTo>
                <a:lnTo>
                  <a:pt x="102869" y="196596"/>
                </a:lnTo>
                <a:lnTo>
                  <a:pt x="106679" y="195834"/>
                </a:lnTo>
                <a:lnTo>
                  <a:pt x="108965" y="195072"/>
                </a:lnTo>
                <a:lnTo>
                  <a:pt x="112013" y="194310"/>
                </a:lnTo>
                <a:lnTo>
                  <a:pt x="113537" y="192786"/>
                </a:lnTo>
                <a:lnTo>
                  <a:pt x="113537" y="191262"/>
                </a:lnTo>
                <a:lnTo>
                  <a:pt x="150875" y="6096"/>
                </a:lnTo>
                <a:close/>
              </a:path>
              <a:path w="151130" h="199389">
                <a:moveTo>
                  <a:pt x="96011" y="196596"/>
                </a:moveTo>
                <a:lnTo>
                  <a:pt x="96011" y="102870"/>
                </a:lnTo>
                <a:lnTo>
                  <a:pt x="92201" y="121920"/>
                </a:lnTo>
                <a:lnTo>
                  <a:pt x="90677" y="128778"/>
                </a:lnTo>
                <a:lnTo>
                  <a:pt x="89153" y="134874"/>
                </a:lnTo>
                <a:lnTo>
                  <a:pt x="80009" y="150876"/>
                </a:lnTo>
                <a:lnTo>
                  <a:pt x="76199" y="154686"/>
                </a:lnTo>
                <a:lnTo>
                  <a:pt x="72389" y="159258"/>
                </a:lnTo>
                <a:lnTo>
                  <a:pt x="67817" y="162306"/>
                </a:lnTo>
                <a:lnTo>
                  <a:pt x="64007" y="165354"/>
                </a:lnTo>
                <a:lnTo>
                  <a:pt x="59435" y="167640"/>
                </a:lnTo>
                <a:lnTo>
                  <a:pt x="55625" y="169164"/>
                </a:lnTo>
                <a:lnTo>
                  <a:pt x="45719" y="169164"/>
                </a:lnTo>
                <a:lnTo>
                  <a:pt x="42671" y="166878"/>
                </a:lnTo>
                <a:lnTo>
                  <a:pt x="40385" y="163068"/>
                </a:lnTo>
                <a:lnTo>
                  <a:pt x="37337" y="160020"/>
                </a:lnTo>
                <a:lnTo>
                  <a:pt x="36575" y="154686"/>
                </a:lnTo>
                <a:lnTo>
                  <a:pt x="36575" y="198882"/>
                </a:lnTo>
                <a:lnTo>
                  <a:pt x="73151" y="186690"/>
                </a:lnTo>
                <a:lnTo>
                  <a:pt x="86867" y="170688"/>
                </a:lnTo>
                <a:lnTo>
                  <a:pt x="86867" y="195834"/>
                </a:lnTo>
                <a:lnTo>
                  <a:pt x="89915" y="195834"/>
                </a:lnTo>
                <a:lnTo>
                  <a:pt x="91439" y="196596"/>
                </a:lnTo>
                <a:lnTo>
                  <a:pt x="96011" y="196596"/>
                </a:lnTo>
                <a:close/>
              </a:path>
              <a:path w="151130" h="199389">
                <a:moveTo>
                  <a:pt x="86867" y="195834"/>
                </a:moveTo>
                <a:lnTo>
                  <a:pt x="86867" y="170688"/>
                </a:lnTo>
                <a:lnTo>
                  <a:pt x="83057" y="191262"/>
                </a:lnTo>
                <a:lnTo>
                  <a:pt x="83057" y="194310"/>
                </a:lnTo>
                <a:lnTo>
                  <a:pt x="83819" y="195072"/>
                </a:lnTo>
                <a:lnTo>
                  <a:pt x="85343" y="195072"/>
                </a:lnTo>
                <a:lnTo>
                  <a:pt x="86105" y="195834"/>
                </a:lnTo>
                <a:lnTo>
                  <a:pt x="86867" y="195834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979817" y="4300728"/>
            <a:ext cx="135890" cy="139700"/>
          </a:xfrm>
          <a:custGeom>
            <a:avLst/>
            <a:gdLst/>
            <a:ahLst/>
            <a:cxnLst/>
            <a:rect l="l" t="t" r="r" b="b"/>
            <a:pathLst>
              <a:path w="135890" h="139700">
                <a:moveTo>
                  <a:pt x="53339" y="5333"/>
                </a:moveTo>
                <a:lnTo>
                  <a:pt x="53339" y="3809"/>
                </a:lnTo>
                <a:lnTo>
                  <a:pt x="52577" y="3047"/>
                </a:lnTo>
                <a:lnTo>
                  <a:pt x="52577" y="2285"/>
                </a:lnTo>
                <a:lnTo>
                  <a:pt x="51815" y="1523"/>
                </a:lnTo>
                <a:lnTo>
                  <a:pt x="50292" y="1523"/>
                </a:lnTo>
                <a:lnTo>
                  <a:pt x="49529" y="761"/>
                </a:lnTo>
                <a:lnTo>
                  <a:pt x="47244" y="761"/>
                </a:lnTo>
                <a:lnTo>
                  <a:pt x="44958" y="0"/>
                </a:lnTo>
                <a:lnTo>
                  <a:pt x="28193" y="0"/>
                </a:lnTo>
                <a:lnTo>
                  <a:pt x="25908" y="761"/>
                </a:lnTo>
                <a:lnTo>
                  <a:pt x="23621" y="761"/>
                </a:lnTo>
                <a:lnTo>
                  <a:pt x="22097" y="1523"/>
                </a:lnTo>
                <a:lnTo>
                  <a:pt x="21335" y="1523"/>
                </a:lnTo>
                <a:lnTo>
                  <a:pt x="19811" y="2285"/>
                </a:lnTo>
                <a:lnTo>
                  <a:pt x="18287" y="3809"/>
                </a:lnTo>
                <a:lnTo>
                  <a:pt x="18287" y="4571"/>
                </a:lnTo>
                <a:lnTo>
                  <a:pt x="17526" y="5333"/>
                </a:lnTo>
                <a:lnTo>
                  <a:pt x="762" y="90677"/>
                </a:lnTo>
                <a:lnTo>
                  <a:pt x="762" y="93725"/>
                </a:lnTo>
                <a:lnTo>
                  <a:pt x="0" y="96773"/>
                </a:lnTo>
                <a:lnTo>
                  <a:pt x="0" y="108965"/>
                </a:lnTo>
                <a:lnTo>
                  <a:pt x="762" y="113537"/>
                </a:lnTo>
                <a:lnTo>
                  <a:pt x="2285" y="118109"/>
                </a:lnTo>
                <a:lnTo>
                  <a:pt x="3048" y="121919"/>
                </a:lnTo>
                <a:lnTo>
                  <a:pt x="5333" y="125729"/>
                </a:lnTo>
                <a:lnTo>
                  <a:pt x="8382" y="129539"/>
                </a:lnTo>
                <a:lnTo>
                  <a:pt x="10668" y="132587"/>
                </a:lnTo>
                <a:lnTo>
                  <a:pt x="14478" y="134873"/>
                </a:lnTo>
                <a:lnTo>
                  <a:pt x="19050" y="136397"/>
                </a:lnTo>
                <a:lnTo>
                  <a:pt x="23622" y="138683"/>
                </a:lnTo>
                <a:lnTo>
                  <a:pt x="28194" y="139337"/>
                </a:lnTo>
                <a:lnTo>
                  <a:pt x="36576" y="139445"/>
                </a:lnTo>
                <a:lnTo>
                  <a:pt x="36576" y="92201"/>
                </a:lnTo>
                <a:lnTo>
                  <a:pt x="37338" y="89915"/>
                </a:lnTo>
                <a:lnTo>
                  <a:pt x="37338" y="85343"/>
                </a:lnTo>
                <a:lnTo>
                  <a:pt x="38100" y="83057"/>
                </a:lnTo>
                <a:lnTo>
                  <a:pt x="38100" y="80771"/>
                </a:lnTo>
                <a:lnTo>
                  <a:pt x="53339" y="5333"/>
                </a:lnTo>
                <a:close/>
              </a:path>
              <a:path w="135890" h="139700">
                <a:moveTo>
                  <a:pt x="135636" y="5333"/>
                </a:moveTo>
                <a:lnTo>
                  <a:pt x="135636" y="3809"/>
                </a:lnTo>
                <a:lnTo>
                  <a:pt x="134874" y="3047"/>
                </a:lnTo>
                <a:lnTo>
                  <a:pt x="134874" y="2285"/>
                </a:lnTo>
                <a:lnTo>
                  <a:pt x="134112" y="1523"/>
                </a:lnTo>
                <a:lnTo>
                  <a:pt x="132588" y="1523"/>
                </a:lnTo>
                <a:lnTo>
                  <a:pt x="131064" y="761"/>
                </a:lnTo>
                <a:lnTo>
                  <a:pt x="129539" y="761"/>
                </a:lnTo>
                <a:lnTo>
                  <a:pt x="127254" y="0"/>
                </a:lnTo>
                <a:lnTo>
                  <a:pt x="110489" y="0"/>
                </a:lnTo>
                <a:lnTo>
                  <a:pt x="108204" y="761"/>
                </a:lnTo>
                <a:lnTo>
                  <a:pt x="105918" y="761"/>
                </a:lnTo>
                <a:lnTo>
                  <a:pt x="104394" y="1523"/>
                </a:lnTo>
                <a:lnTo>
                  <a:pt x="102870" y="1523"/>
                </a:lnTo>
                <a:lnTo>
                  <a:pt x="99822" y="4571"/>
                </a:lnTo>
                <a:lnTo>
                  <a:pt x="99822" y="5333"/>
                </a:lnTo>
                <a:lnTo>
                  <a:pt x="89154" y="60197"/>
                </a:lnTo>
                <a:lnTo>
                  <a:pt x="72390" y="94487"/>
                </a:lnTo>
                <a:lnTo>
                  <a:pt x="68580" y="99059"/>
                </a:lnTo>
                <a:lnTo>
                  <a:pt x="64770" y="102869"/>
                </a:lnTo>
                <a:lnTo>
                  <a:pt x="60198" y="105155"/>
                </a:lnTo>
                <a:lnTo>
                  <a:pt x="56388" y="107441"/>
                </a:lnTo>
                <a:lnTo>
                  <a:pt x="52578" y="108965"/>
                </a:lnTo>
                <a:lnTo>
                  <a:pt x="46482" y="108965"/>
                </a:lnTo>
                <a:lnTo>
                  <a:pt x="43434" y="107441"/>
                </a:lnTo>
                <a:lnTo>
                  <a:pt x="41910" y="107441"/>
                </a:lnTo>
                <a:lnTo>
                  <a:pt x="39624" y="105155"/>
                </a:lnTo>
                <a:lnTo>
                  <a:pt x="38100" y="102107"/>
                </a:lnTo>
                <a:lnTo>
                  <a:pt x="37338" y="99821"/>
                </a:lnTo>
                <a:lnTo>
                  <a:pt x="37338" y="98297"/>
                </a:lnTo>
                <a:lnTo>
                  <a:pt x="36576" y="96011"/>
                </a:lnTo>
                <a:lnTo>
                  <a:pt x="36576" y="139445"/>
                </a:lnTo>
                <a:lnTo>
                  <a:pt x="41910" y="139337"/>
                </a:lnTo>
                <a:lnTo>
                  <a:pt x="80010" y="117347"/>
                </a:lnTo>
                <a:lnTo>
                  <a:pt x="83820" y="111251"/>
                </a:lnTo>
                <a:lnTo>
                  <a:pt x="83820" y="136397"/>
                </a:lnTo>
                <a:lnTo>
                  <a:pt x="86868" y="136397"/>
                </a:lnTo>
                <a:lnTo>
                  <a:pt x="88392" y="137159"/>
                </a:lnTo>
                <a:lnTo>
                  <a:pt x="99060" y="137159"/>
                </a:lnTo>
                <a:lnTo>
                  <a:pt x="101346" y="136397"/>
                </a:lnTo>
                <a:lnTo>
                  <a:pt x="104394" y="136397"/>
                </a:lnTo>
                <a:lnTo>
                  <a:pt x="107442" y="134873"/>
                </a:lnTo>
                <a:lnTo>
                  <a:pt x="108204" y="134873"/>
                </a:lnTo>
                <a:lnTo>
                  <a:pt x="109728" y="133349"/>
                </a:lnTo>
                <a:lnTo>
                  <a:pt x="109728" y="131825"/>
                </a:lnTo>
                <a:lnTo>
                  <a:pt x="135636" y="5333"/>
                </a:lnTo>
                <a:close/>
              </a:path>
              <a:path w="135890" h="139700">
                <a:moveTo>
                  <a:pt x="83820" y="136397"/>
                </a:moveTo>
                <a:lnTo>
                  <a:pt x="83820" y="111251"/>
                </a:lnTo>
                <a:lnTo>
                  <a:pt x="80010" y="131825"/>
                </a:lnTo>
                <a:lnTo>
                  <a:pt x="80010" y="134111"/>
                </a:lnTo>
                <a:lnTo>
                  <a:pt x="80772" y="134873"/>
                </a:lnTo>
                <a:lnTo>
                  <a:pt x="81534" y="134873"/>
                </a:lnTo>
                <a:lnTo>
                  <a:pt x="82296" y="135635"/>
                </a:lnTo>
                <a:lnTo>
                  <a:pt x="83820" y="136397"/>
                </a:lnTo>
                <a:close/>
              </a:path>
            </a:pathLst>
          </a:custGeom>
          <a:solidFill>
            <a:srgbClr val="2D75B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5871095" y="4564379"/>
            <a:ext cx="102235" cy="184150"/>
          </a:xfrm>
          <a:custGeom>
            <a:avLst/>
            <a:gdLst/>
            <a:ahLst/>
            <a:cxnLst/>
            <a:rect l="l" t="t" r="r" b="b"/>
            <a:pathLst>
              <a:path w="102235" h="184150">
                <a:moveTo>
                  <a:pt x="70866" y="6095"/>
                </a:moveTo>
                <a:lnTo>
                  <a:pt x="70866" y="4571"/>
                </a:lnTo>
                <a:lnTo>
                  <a:pt x="70104" y="3809"/>
                </a:lnTo>
                <a:lnTo>
                  <a:pt x="70104" y="3047"/>
                </a:lnTo>
                <a:lnTo>
                  <a:pt x="69342" y="2285"/>
                </a:lnTo>
                <a:lnTo>
                  <a:pt x="67818" y="1523"/>
                </a:lnTo>
                <a:lnTo>
                  <a:pt x="66294" y="1523"/>
                </a:lnTo>
                <a:lnTo>
                  <a:pt x="64770" y="761"/>
                </a:lnTo>
                <a:lnTo>
                  <a:pt x="60198" y="761"/>
                </a:lnTo>
                <a:lnTo>
                  <a:pt x="57150" y="0"/>
                </a:lnTo>
                <a:lnTo>
                  <a:pt x="49530" y="0"/>
                </a:lnTo>
                <a:lnTo>
                  <a:pt x="46482" y="761"/>
                </a:lnTo>
                <a:lnTo>
                  <a:pt x="41910" y="761"/>
                </a:lnTo>
                <a:lnTo>
                  <a:pt x="39624" y="1523"/>
                </a:lnTo>
                <a:lnTo>
                  <a:pt x="38100" y="1523"/>
                </a:lnTo>
                <a:lnTo>
                  <a:pt x="36576" y="2285"/>
                </a:lnTo>
                <a:lnTo>
                  <a:pt x="33528" y="5333"/>
                </a:lnTo>
                <a:lnTo>
                  <a:pt x="33528" y="6095"/>
                </a:lnTo>
                <a:lnTo>
                  <a:pt x="0" y="172211"/>
                </a:lnTo>
                <a:lnTo>
                  <a:pt x="0" y="177545"/>
                </a:lnTo>
                <a:lnTo>
                  <a:pt x="762" y="179069"/>
                </a:lnTo>
                <a:lnTo>
                  <a:pt x="762" y="179831"/>
                </a:lnTo>
                <a:lnTo>
                  <a:pt x="1524" y="180593"/>
                </a:lnTo>
                <a:lnTo>
                  <a:pt x="2286" y="182117"/>
                </a:lnTo>
                <a:lnTo>
                  <a:pt x="3810" y="182879"/>
                </a:lnTo>
                <a:lnTo>
                  <a:pt x="4572" y="182879"/>
                </a:lnTo>
                <a:lnTo>
                  <a:pt x="6096" y="183641"/>
                </a:lnTo>
                <a:lnTo>
                  <a:pt x="41148" y="183641"/>
                </a:lnTo>
                <a:lnTo>
                  <a:pt x="41148" y="153161"/>
                </a:lnTo>
                <a:lnTo>
                  <a:pt x="70866" y="6095"/>
                </a:lnTo>
                <a:close/>
              </a:path>
              <a:path w="102235" h="184150">
                <a:moveTo>
                  <a:pt x="101346" y="168401"/>
                </a:moveTo>
                <a:lnTo>
                  <a:pt x="101346" y="153923"/>
                </a:lnTo>
                <a:lnTo>
                  <a:pt x="99822" y="153161"/>
                </a:lnTo>
                <a:lnTo>
                  <a:pt x="41148" y="153161"/>
                </a:lnTo>
                <a:lnTo>
                  <a:pt x="41148" y="183641"/>
                </a:lnTo>
                <a:lnTo>
                  <a:pt x="93726" y="183641"/>
                </a:lnTo>
                <a:lnTo>
                  <a:pt x="95250" y="182879"/>
                </a:lnTo>
                <a:lnTo>
                  <a:pt x="96774" y="181355"/>
                </a:lnTo>
                <a:lnTo>
                  <a:pt x="99060" y="176783"/>
                </a:lnTo>
                <a:lnTo>
                  <a:pt x="99822" y="174497"/>
                </a:lnTo>
                <a:lnTo>
                  <a:pt x="99822" y="172973"/>
                </a:lnTo>
                <a:lnTo>
                  <a:pt x="101346" y="168401"/>
                </a:lnTo>
                <a:close/>
              </a:path>
              <a:path w="102235" h="184150">
                <a:moveTo>
                  <a:pt x="102108" y="165353"/>
                </a:moveTo>
                <a:lnTo>
                  <a:pt x="102108" y="155447"/>
                </a:lnTo>
                <a:lnTo>
                  <a:pt x="101346" y="154685"/>
                </a:lnTo>
                <a:lnTo>
                  <a:pt x="101346" y="166877"/>
                </a:lnTo>
                <a:lnTo>
                  <a:pt x="102108" y="165353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993777" y="4609338"/>
            <a:ext cx="139700" cy="142240"/>
          </a:xfrm>
          <a:custGeom>
            <a:avLst/>
            <a:gdLst/>
            <a:ahLst/>
            <a:cxnLst/>
            <a:rect l="l" t="t" r="r" b="b"/>
            <a:pathLst>
              <a:path w="139700" h="142239">
                <a:moveTo>
                  <a:pt x="139445" y="6858"/>
                </a:moveTo>
                <a:lnTo>
                  <a:pt x="139445" y="6096"/>
                </a:lnTo>
                <a:lnTo>
                  <a:pt x="138683" y="5334"/>
                </a:lnTo>
                <a:lnTo>
                  <a:pt x="138683" y="4572"/>
                </a:lnTo>
                <a:lnTo>
                  <a:pt x="137921" y="4572"/>
                </a:lnTo>
                <a:lnTo>
                  <a:pt x="136397" y="3810"/>
                </a:lnTo>
                <a:lnTo>
                  <a:pt x="135635" y="3048"/>
                </a:lnTo>
                <a:lnTo>
                  <a:pt x="131825" y="3048"/>
                </a:lnTo>
                <a:lnTo>
                  <a:pt x="130301" y="2286"/>
                </a:lnTo>
                <a:lnTo>
                  <a:pt x="119633" y="2286"/>
                </a:lnTo>
                <a:lnTo>
                  <a:pt x="115061" y="3048"/>
                </a:lnTo>
                <a:lnTo>
                  <a:pt x="112775" y="3810"/>
                </a:lnTo>
                <a:lnTo>
                  <a:pt x="109727" y="4572"/>
                </a:lnTo>
                <a:lnTo>
                  <a:pt x="108203" y="6096"/>
                </a:lnTo>
                <a:lnTo>
                  <a:pt x="108203" y="7620"/>
                </a:lnTo>
                <a:lnTo>
                  <a:pt x="105917" y="19050"/>
                </a:lnTo>
                <a:lnTo>
                  <a:pt x="76961" y="0"/>
                </a:lnTo>
                <a:lnTo>
                  <a:pt x="60959" y="0"/>
                </a:lnTo>
                <a:lnTo>
                  <a:pt x="53339" y="1524"/>
                </a:lnTo>
                <a:lnTo>
                  <a:pt x="47243" y="4572"/>
                </a:lnTo>
                <a:lnTo>
                  <a:pt x="40385" y="7620"/>
                </a:lnTo>
                <a:lnTo>
                  <a:pt x="12191" y="40386"/>
                </a:lnTo>
                <a:lnTo>
                  <a:pt x="0" y="88392"/>
                </a:lnTo>
                <a:lnTo>
                  <a:pt x="0" y="100584"/>
                </a:lnTo>
                <a:lnTo>
                  <a:pt x="761" y="106680"/>
                </a:lnTo>
                <a:lnTo>
                  <a:pt x="2285" y="112014"/>
                </a:lnTo>
                <a:lnTo>
                  <a:pt x="3047" y="118110"/>
                </a:lnTo>
                <a:lnTo>
                  <a:pt x="5333" y="122682"/>
                </a:lnTo>
                <a:lnTo>
                  <a:pt x="11429" y="131826"/>
                </a:lnTo>
                <a:lnTo>
                  <a:pt x="15239" y="135636"/>
                </a:lnTo>
                <a:lnTo>
                  <a:pt x="20573" y="137922"/>
                </a:lnTo>
                <a:lnTo>
                  <a:pt x="25145" y="140970"/>
                </a:lnTo>
                <a:lnTo>
                  <a:pt x="32003" y="141732"/>
                </a:lnTo>
                <a:lnTo>
                  <a:pt x="36575" y="141732"/>
                </a:lnTo>
                <a:lnTo>
                  <a:pt x="36575" y="86868"/>
                </a:lnTo>
                <a:lnTo>
                  <a:pt x="37337" y="82296"/>
                </a:lnTo>
                <a:lnTo>
                  <a:pt x="37337" y="77724"/>
                </a:lnTo>
                <a:lnTo>
                  <a:pt x="38861" y="68580"/>
                </a:lnTo>
                <a:lnTo>
                  <a:pt x="40385" y="64770"/>
                </a:lnTo>
                <a:lnTo>
                  <a:pt x="43433" y="55626"/>
                </a:lnTo>
                <a:lnTo>
                  <a:pt x="67817" y="30480"/>
                </a:lnTo>
                <a:lnTo>
                  <a:pt x="76961" y="30480"/>
                </a:lnTo>
                <a:lnTo>
                  <a:pt x="81533" y="31242"/>
                </a:lnTo>
                <a:lnTo>
                  <a:pt x="85343" y="34290"/>
                </a:lnTo>
                <a:lnTo>
                  <a:pt x="89153" y="36576"/>
                </a:lnTo>
                <a:lnTo>
                  <a:pt x="92963" y="40386"/>
                </a:lnTo>
                <a:lnTo>
                  <a:pt x="96011" y="45720"/>
                </a:lnTo>
                <a:lnTo>
                  <a:pt x="96011" y="139446"/>
                </a:lnTo>
                <a:lnTo>
                  <a:pt x="106679" y="139446"/>
                </a:lnTo>
                <a:lnTo>
                  <a:pt x="109727" y="137922"/>
                </a:lnTo>
                <a:lnTo>
                  <a:pt x="112013" y="137160"/>
                </a:lnTo>
                <a:lnTo>
                  <a:pt x="113537" y="136398"/>
                </a:lnTo>
                <a:lnTo>
                  <a:pt x="113537" y="134112"/>
                </a:lnTo>
                <a:lnTo>
                  <a:pt x="138683" y="7620"/>
                </a:lnTo>
                <a:lnTo>
                  <a:pt x="139445" y="6858"/>
                </a:lnTo>
                <a:close/>
              </a:path>
              <a:path w="139700" h="142239">
                <a:moveTo>
                  <a:pt x="96011" y="139446"/>
                </a:moveTo>
                <a:lnTo>
                  <a:pt x="96011" y="45720"/>
                </a:lnTo>
                <a:lnTo>
                  <a:pt x="92201" y="64770"/>
                </a:lnTo>
                <a:lnTo>
                  <a:pt x="90677" y="71628"/>
                </a:lnTo>
                <a:lnTo>
                  <a:pt x="68579" y="105918"/>
                </a:lnTo>
                <a:lnTo>
                  <a:pt x="55625" y="112014"/>
                </a:lnTo>
                <a:lnTo>
                  <a:pt x="48767" y="112014"/>
                </a:lnTo>
                <a:lnTo>
                  <a:pt x="39623" y="105156"/>
                </a:lnTo>
                <a:lnTo>
                  <a:pt x="38861" y="103632"/>
                </a:lnTo>
                <a:lnTo>
                  <a:pt x="38099" y="101346"/>
                </a:lnTo>
                <a:lnTo>
                  <a:pt x="37337" y="98298"/>
                </a:lnTo>
                <a:lnTo>
                  <a:pt x="36575" y="96012"/>
                </a:lnTo>
                <a:lnTo>
                  <a:pt x="36575" y="141732"/>
                </a:lnTo>
                <a:lnTo>
                  <a:pt x="45719" y="141623"/>
                </a:lnTo>
                <a:lnTo>
                  <a:pt x="83057" y="120396"/>
                </a:lnTo>
                <a:lnTo>
                  <a:pt x="86867" y="113538"/>
                </a:lnTo>
                <a:lnTo>
                  <a:pt x="86867" y="139065"/>
                </a:lnTo>
                <a:lnTo>
                  <a:pt x="87629" y="139446"/>
                </a:lnTo>
                <a:lnTo>
                  <a:pt x="96011" y="139446"/>
                </a:lnTo>
                <a:close/>
              </a:path>
              <a:path w="139700" h="142239">
                <a:moveTo>
                  <a:pt x="86867" y="139065"/>
                </a:moveTo>
                <a:lnTo>
                  <a:pt x="86867" y="113538"/>
                </a:lnTo>
                <a:lnTo>
                  <a:pt x="83057" y="134112"/>
                </a:lnTo>
                <a:lnTo>
                  <a:pt x="83057" y="136398"/>
                </a:lnTo>
                <a:lnTo>
                  <a:pt x="83819" y="137160"/>
                </a:lnTo>
                <a:lnTo>
                  <a:pt x="83819" y="137922"/>
                </a:lnTo>
                <a:lnTo>
                  <a:pt x="85343" y="138684"/>
                </a:lnTo>
                <a:lnTo>
                  <a:pt x="86105" y="138684"/>
                </a:lnTo>
                <a:lnTo>
                  <a:pt x="86867" y="139065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6212582" y="4563212"/>
            <a:ext cx="147955" cy="187960"/>
          </a:xfrm>
          <a:custGeom>
            <a:avLst/>
            <a:gdLst/>
            <a:ahLst/>
            <a:cxnLst/>
            <a:rect l="l" t="t" r="r" b="b"/>
            <a:pathLst>
              <a:path w="147954" h="187960">
                <a:moveTo>
                  <a:pt x="147704" y="22502"/>
                </a:moveTo>
                <a:lnTo>
                  <a:pt x="147704" y="17168"/>
                </a:lnTo>
                <a:lnTo>
                  <a:pt x="146942" y="14882"/>
                </a:lnTo>
                <a:lnTo>
                  <a:pt x="144656" y="13358"/>
                </a:lnTo>
                <a:lnTo>
                  <a:pt x="143132" y="11072"/>
                </a:lnTo>
                <a:lnTo>
                  <a:pt x="140084" y="8786"/>
                </a:lnTo>
                <a:lnTo>
                  <a:pt x="135512" y="6500"/>
                </a:lnTo>
                <a:lnTo>
                  <a:pt x="131702" y="4976"/>
                </a:lnTo>
                <a:lnTo>
                  <a:pt x="126368" y="2690"/>
                </a:lnTo>
                <a:lnTo>
                  <a:pt x="119203" y="1033"/>
                </a:lnTo>
                <a:lnTo>
                  <a:pt x="109316" y="112"/>
                </a:lnTo>
                <a:lnTo>
                  <a:pt x="92840" y="0"/>
                </a:lnTo>
                <a:lnTo>
                  <a:pt x="80768" y="1671"/>
                </a:lnTo>
                <a:lnTo>
                  <a:pt x="36580" y="26088"/>
                </a:lnTo>
                <a:lnTo>
                  <a:pt x="13924" y="58993"/>
                </a:lnTo>
                <a:lnTo>
                  <a:pt x="1293" y="100016"/>
                </a:lnTo>
                <a:lnTo>
                  <a:pt x="0" y="126309"/>
                </a:lnTo>
                <a:lnTo>
                  <a:pt x="1447" y="139273"/>
                </a:lnTo>
                <a:lnTo>
                  <a:pt x="28095" y="179143"/>
                </a:lnTo>
                <a:lnTo>
                  <a:pt x="39500" y="184088"/>
                </a:lnTo>
                <a:lnTo>
                  <a:pt x="39500" y="110894"/>
                </a:lnTo>
                <a:lnTo>
                  <a:pt x="40262" y="105560"/>
                </a:lnTo>
                <a:lnTo>
                  <a:pt x="41786" y="98702"/>
                </a:lnTo>
                <a:lnTo>
                  <a:pt x="42548" y="92606"/>
                </a:lnTo>
                <a:lnTo>
                  <a:pt x="44072" y="86510"/>
                </a:lnTo>
                <a:lnTo>
                  <a:pt x="62360" y="49934"/>
                </a:lnTo>
                <a:lnTo>
                  <a:pt x="82172" y="34694"/>
                </a:lnTo>
                <a:lnTo>
                  <a:pt x="87506" y="31646"/>
                </a:lnTo>
                <a:lnTo>
                  <a:pt x="93359" y="30996"/>
                </a:lnTo>
                <a:lnTo>
                  <a:pt x="107318" y="30884"/>
                </a:lnTo>
                <a:lnTo>
                  <a:pt x="112652" y="31646"/>
                </a:lnTo>
                <a:lnTo>
                  <a:pt x="116462" y="33170"/>
                </a:lnTo>
                <a:lnTo>
                  <a:pt x="121034" y="34694"/>
                </a:lnTo>
                <a:lnTo>
                  <a:pt x="124844" y="36218"/>
                </a:lnTo>
                <a:lnTo>
                  <a:pt x="127130" y="37742"/>
                </a:lnTo>
                <a:lnTo>
                  <a:pt x="130178" y="40028"/>
                </a:lnTo>
                <a:lnTo>
                  <a:pt x="132464" y="41552"/>
                </a:lnTo>
                <a:lnTo>
                  <a:pt x="135512" y="44600"/>
                </a:lnTo>
                <a:lnTo>
                  <a:pt x="137036" y="45362"/>
                </a:lnTo>
                <a:lnTo>
                  <a:pt x="140084" y="45362"/>
                </a:lnTo>
                <a:lnTo>
                  <a:pt x="141608" y="43838"/>
                </a:lnTo>
                <a:lnTo>
                  <a:pt x="143132" y="41552"/>
                </a:lnTo>
                <a:lnTo>
                  <a:pt x="143894" y="38504"/>
                </a:lnTo>
                <a:lnTo>
                  <a:pt x="145418" y="34694"/>
                </a:lnTo>
                <a:lnTo>
                  <a:pt x="146180" y="30884"/>
                </a:lnTo>
                <a:lnTo>
                  <a:pt x="146942" y="26312"/>
                </a:lnTo>
                <a:lnTo>
                  <a:pt x="147704" y="22502"/>
                </a:lnTo>
                <a:close/>
              </a:path>
              <a:path w="147954" h="187960">
                <a:moveTo>
                  <a:pt x="121796" y="156614"/>
                </a:moveTo>
                <a:lnTo>
                  <a:pt x="121796" y="142898"/>
                </a:lnTo>
                <a:lnTo>
                  <a:pt x="117986" y="142898"/>
                </a:lnTo>
                <a:lnTo>
                  <a:pt x="115700" y="143660"/>
                </a:lnTo>
                <a:lnTo>
                  <a:pt x="108842" y="148232"/>
                </a:lnTo>
                <a:lnTo>
                  <a:pt x="105032" y="149756"/>
                </a:lnTo>
                <a:lnTo>
                  <a:pt x="101984" y="151280"/>
                </a:lnTo>
                <a:lnTo>
                  <a:pt x="98174" y="152804"/>
                </a:lnTo>
                <a:lnTo>
                  <a:pt x="92840" y="154328"/>
                </a:lnTo>
                <a:lnTo>
                  <a:pt x="88268" y="155852"/>
                </a:lnTo>
                <a:lnTo>
                  <a:pt x="82934" y="156614"/>
                </a:lnTo>
                <a:lnTo>
                  <a:pt x="70742" y="156614"/>
                </a:lnTo>
                <a:lnTo>
                  <a:pt x="65408" y="155852"/>
                </a:lnTo>
                <a:lnTo>
                  <a:pt x="60836" y="153566"/>
                </a:lnTo>
                <a:lnTo>
                  <a:pt x="56264" y="152042"/>
                </a:lnTo>
                <a:lnTo>
                  <a:pt x="42548" y="133754"/>
                </a:lnTo>
                <a:lnTo>
                  <a:pt x="41024" y="129182"/>
                </a:lnTo>
                <a:lnTo>
                  <a:pt x="39500" y="123086"/>
                </a:lnTo>
                <a:lnTo>
                  <a:pt x="39500" y="184088"/>
                </a:lnTo>
                <a:lnTo>
                  <a:pt x="40678" y="184599"/>
                </a:lnTo>
                <a:lnTo>
                  <a:pt x="52763" y="186969"/>
                </a:lnTo>
                <a:lnTo>
                  <a:pt x="65408" y="187806"/>
                </a:lnTo>
                <a:lnTo>
                  <a:pt x="72266" y="187856"/>
                </a:lnTo>
                <a:lnTo>
                  <a:pt x="78362" y="187094"/>
                </a:lnTo>
                <a:lnTo>
                  <a:pt x="89030" y="185570"/>
                </a:lnTo>
                <a:lnTo>
                  <a:pt x="94364" y="184046"/>
                </a:lnTo>
                <a:lnTo>
                  <a:pt x="98174" y="182522"/>
                </a:lnTo>
                <a:lnTo>
                  <a:pt x="102746" y="180998"/>
                </a:lnTo>
                <a:lnTo>
                  <a:pt x="106556" y="179474"/>
                </a:lnTo>
                <a:lnTo>
                  <a:pt x="112652" y="176426"/>
                </a:lnTo>
                <a:lnTo>
                  <a:pt x="114176" y="174902"/>
                </a:lnTo>
                <a:lnTo>
                  <a:pt x="115700" y="174140"/>
                </a:lnTo>
                <a:lnTo>
                  <a:pt x="116462" y="173378"/>
                </a:lnTo>
                <a:lnTo>
                  <a:pt x="118748" y="168806"/>
                </a:lnTo>
                <a:lnTo>
                  <a:pt x="118748" y="167282"/>
                </a:lnTo>
                <a:lnTo>
                  <a:pt x="120272" y="164234"/>
                </a:lnTo>
                <a:lnTo>
                  <a:pt x="120272" y="162710"/>
                </a:lnTo>
                <a:lnTo>
                  <a:pt x="121034" y="160424"/>
                </a:lnTo>
                <a:lnTo>
                  <a:pt x="121034" y="158900"/>
                </a:lnTo>
                <a:lnTo>
                  <a:pt x="121796" y="156614"/>
                </a:lnTo>
                <a:close/>
              </a:path>
              <a:path w="147954" h="187960">
                <a:moveTo>
                  <a:pt x="122558" y="152042"/>
                </a:moveTo>
                <a:lnTo>
                  <a:pt x="122558" y="145184"/>
                </a:lnTo>
                <a:lnTo>
                  <a:pt x="121796" y="144422"/>
                </a:lnTo>
                <a:lnTo>
                  <a:pt x="121796" y="153566"/>
                </a:lnTo>
                <a:lnTo>
                  <a:pt x="122558" y="15204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6354965" y="4609338"/>
            <a:ext cx="104775" cy="139700"/>
          </a:xfrm>
          <a:custGeom>
            <a:avLst/>
            <a:gdLst/>
            <a:ahLst/>
            <a:cxnLst/>
            <a:rect l="l" t="t" r="r" b="b"/>
            <a:pathLst>
              <a:path w="104775" h="139700">
                <a:moveTo>
                  <a:pt x="55626" y="7620"/>
                </a:moveTo>
                <a:lnTo>
                  <a:pt x="55626" y="6096"/>
                </a:lnTo>
                <a:lnTo>
                  <a:pt x="54864" y="5334"/>
                </a:lnTo>
                <a:lnTo>
                  <a:pt x="54864" y="4572"/>
                </a:lnTo>
                <a:lnTo>
                  <a:pt x="54102" y="4572"/>
                </a:lnTo>
                <a:lnTo>
                  <a:pt x="53340" y="3810"/>
                </a:lnTo>
                <a:lnTo>
                  <a:pt x="51816" y="3048"/>
                </a:lnTo>
                <a:lnTo>
                  <a:pt x="48768" y="3048"/>
                </a:lnTo>
                <a:lnTo>
                  <a:pt x="47244" y="2286"/>
                </a:lnTo>
                <a:lnTo>
                  <a:pt x="36576" y="2286"/>
                </a:lnTo>
                <a:lnTo>
                  <a:pt x="34290" y="3048"/>
                </a:lnTo>
                <a:lnTo>
                  <a:pt x="30480" y="3048"/>
                </a:lnTo>
                <a:lnTo>
                  <a:pt x="29718" y="3810"/>
                </a:lnTo>
                <a:lnTo>
                  <a:pt x="28194" y="4572"/>
                </a:lnTo>
                <a:lnTo>
                  <a:pt x="27432" y="4572"/>
                </a:lnTo>
                <a:lnTo>
                  <a:pt x="25146" y="6858"/>
                </a:lnTo>
                <a:lnTo>
                  <a:pt x="25146" y="7620"/>
                </a:lnTo>
                <a:lnTo>
                  <a:pt x="0" y="134112"/>
                </a:lnTo>
                <a:lnTo>
                  <a:pt x="0" y="135636"/>
                </a:lnTo>
                <a:lnTo>
                  <a:pt x="762" y="136398"/>
                </a:lnTo>
                <a:lnTo>
                  <a:pt x="762" y="137160"/>
                </a:lnTo>
                <a:lnTo>
                  <a:pt x="1524" y="137922"/>
                </a:lnTo>
                <a:lnTo>
                  <a:pt x="3048" y="137922"/>
                </a:lnTo>
                <a:lnTo>
                  <a:pt x="4572" y="138684"/>
                </a:lnTo>
                <a:lnTo>
                  <a:pt x="6096" y="138684"/>
                </a:lnTo>
                <a:lnTo>
                  <a:pt x="8382" y="139446"/>
                </a:lnTo>
                <a:lnTo>
                  <a:pt x="25146" y="139446"/>
                </a:lnTo>
                <a:lnTo>
                  <a:pt x="27432" y="138684"/>
                </a:lnTo>
                <a:lnTo>
                  <a:pt x="29718" y="138684"/>
                </a:lnTo>
                <a:lnTo>
                  <a:pt x="31242" y="137922"/>
                </a:lnTo>
                <a:lnTo>
                  <a:pt x="32766" y="137922"/>
                </a:lnTo>
                <a:lnTo>
                  <a:pt x="35814" y="134874"/>
                </a:lnTo>
                <a:lnTo>
                  <a:pt x="35814" y="134112"/>
                </a:lnTo>
                <a:lnTo>
                  <a:pt x="47244" y="77724"/>
                </a:lnTo>
                <a:lnTo>
                  <a:pt x="48006" y="71628"/>
                </a:lnTo>
                <a:lnTo>
                  <a:pt x="49530" y="66294"/>
                </a:lnTo>
                <a:lnTo>
                  <a:pt x="51054" y="63627"/>
                </a:lnTo>
                <a:lnTo>
                  <a:pt x="51054" y="28194"/>
                </a:lnTo>
                <a:lnTo>
                  <a:pt x="55626" y="7620"/>
                </a:lnTo>
                <a:close/>
              </a:path>
              <a:path w="104775" h="139700">
                <a:moveTo>
                  <a:pt x="104394" y="11430"/>
                </a:moveTo>
                <a:lnTo>
                  <a:pt x="104394" y="3810"/>
                </a:lnTo>
                <a:lnTo>
                  <a:pt x="103632" y="3810"/>
                </a:lnTo>
                <a:lnTo>
                  <a:pt x="102108" y="2286"/>
                </a:lnTo>
                <a:lnTo>
                  <a:pt x="101346" y="2286"/>
                </a:lnTo>
                <a:lnTo>
                  <a:pt x="100584" y="1524"/>
                </a:lnTo>
                <a:lnTo>
                  <a:pt x="99060" y="1524"/>
                </a:lnTo>
                <a:lnTo>
                  <a:pt x="98298" y="762"/>
                </a:lnTo>
                <a:lnTo>
                  <a:pt x="95250" y="762"/>
                </a:lnTo>
                <a:lnTo>
                  <a:pt x="93726" y="0"/>
                </a:lnTo>
                <a:lnTo>
                  <a:pt x="86106" y="0"/>
                </a:lnTo>
                <a:lnTo>
                  <a:pt x="82296" y="762"/>
                </a:lnTo>
                <a:lnTo>
                  <a:pt x="79248" y="2286"/>
                </a:lnTo>
                <a:lnTo>
                  <a:pt x="75438" y="3810"/>
                </a:lnTo>
                <a:lnTo>
                  <a:pt x="72390" y="5334"/>
                </a:lnTo>
                <a:lnTo>
                  <a:pt x="68580" y="8382"/>
                </a:lnTo>
                <a:lnTo>
                  <a:pt x="65532" y="10668"/>
                </a:lnTo>
                <a:lnTo>
                  <a:pt x="59436" y="16764"/>
                </a:lnTo>
                <a:lnTo>
                  <a:pt x="56388" y="20574"/>
                </a:lnTo>
                <a:lnTo>
                  <a:pt x="53340" y="23622"/>
                </a:lnTo>
                <a:lnTo>
                  <a:pt x="51054" y="28194"/>
                </a:lnTo>
                <a:lnTo>
                  <a:pt x="51054" y="63627"/>
                </a:lnTo>
                <a:lnTo>
                  <a:pt x="52578" y="60960"/>
                </a:lnTo>
                <a:lnTo>
                  <a:pt x="54864" y="55626"/>
                </a:lnTo>
                <a:lnTo>
                  <a:pt x="60960" y="46482"/>
                </a:lnTo>
                <a:lnTo>
                  <a:pt x="67818" y="39624"/>
                </a:lnTo>
                <a:lnTo>
                  <a:pt x="71628" y="37338"/>
                </a:lnTo>
                <a:lnTo>
                  <a:pt x="75438" y="34290"/>
                </a:lnTo>
                <a:lnTo>
                  <a:pt x="78486" y="33528"/>
                </a:lnTo>
                <a:lnTo>
                  <a:pt x="86106" y="33528"/>
                </a:lnTo>
                <a:lnTo>
                  <a:pt x="87630" y="34290"/>
                </a:lnTo>
                <a:lnTo>
                  <a:pt x="88392" y="34290"/>
                </a:lnTo>
                <a:lnTo>
                  <a:pt x="89154" y="35052"/>
                </a:lnTo>
                <a:lnTo>
                  <a:pt x="90678" y="35052"/>
                </a:lnTo>
                <a:lnTo>
                  <a:pt x="91440" y="35814"/>
                </a:lnTo>
                <a:lnTo>
                  <a:pt x="92964" y="35814"/>
                </a:lnTo>
                <a:lnTo>
                  <a:pt x="93726" y="36576"/>
                </a:lnTo>
                <a:lnTo>
                  <a:pt x="96012" y="36576"/>
                </a:lnTo>
                <a:lnTo>
                  <a:pt x="96774" y="35814"/>
                </a:lnTo>
                <a:lnTo>
                  <a:pt x="99060" y="31242"/>
                </a:lnTo>
                <a:lnTo>
                  <a:pt x="99822" y="28956"/>
                </a:lnTo>
                <a:lnTo>
                  <a:pt x="100584" y="27432"/>
                </a:lnTo>
                <a:lnTo>
                  <a:pt x="102108" y="22860"/>
                </a:lnTo>
                <a:lnTo>
                  <a:pt x="102870" y="19812"/>
                </a:lnTo>
                <a:lnTo>
                  <a:pt x="102870" y="17526"/>
                </a:lnTo>
                <a:lnTo>
                  <a:pt x="103632" y="15240"/>
                </a:lnTo>
                <a:lnTo>
                  <a:pt x="103632" y="12954"/>
                </a:lnTo>
                <a:lnTo>
                  <a:pt x="104394" y="11430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6459359" y="4609352"/>
            <a:ext cx="135890" cy="142240"/>
          </a:xfrm>
          <a:custGeom>
            <a:avLst/>
            <a:gdLst/>
            <a:ahLst/>
            <a:cxnLst/>
            <a:rect l="l" t="t" r="r" b="b"/>
            <a:pathLst>
              <a:path w="135890" h="142239">
                <a:moveTo>
                  <a:pt x="135636" y="63993"/>
                </a:moveTo>
                <a:lnTo>
                  <a:pt x="135636" y="42657"/>
                </a:lnTo>
                <a:lnTo>
                  <a:pt x="134874" y="35037"/>
                </a:lnTo>
                <a:lnTo>
                  <a:pt x="104480" y="2884"/>
                </a:lnTo>
                <a:lnTo>
                  <a:pt x="79080" y="0"/>
                </a:lnTo>
                <a:lnTo>
                  <a:pt x="65814" y="1150"/>
                </a:lnTo>
                <a:lnTo>
                  <a:pt x="28194" y="19035"/>
                </a:lnTo>
                <a:lnTo>
                  <a:pt x="3048" y="63231"/>
                </a:lnTo>
                <a:lnTo>
                  <a:pt x="2286" y="70851"/>
                </a:lnTo>
                <a:lnTo>
                  <a:pt x="762" y="77709"/>
                </a:lnTo>
                <a:lnTo>
                  <a:pt x="0" y="84567"/>
                </a:lnTo>
                <a:lnTo>
                  <a:pt x="0" y="99807"/>
                </a:lnTo>
                <a:lnTo>
                  <a:pt x="1524" y="106665"/>
                </a:lnTo>
                <a:lnTo>
                  <a:pt x="3810" y="112761"/>
                </a:lnTo>
                <a:lnTo>
                  <a:pt x="5334" y="119619"/>
                </a:lnTo>
                <a:lnTo>
                  <a:pt x="9144" y="124953"/>
                </a:lnTo>
                <a:lnTo>
                  <a:pt x="13716" y="128763"/>
                </a:lnTo>
                <a:lnTo>
                  <a:pt x="18288" y="133335"/>
                </a:lnTo>
                <a:lnTo>
                  <a:pt x="24384" y="136383"/>
                </a:lnTo>
                <a:lnTo>
                  <a:pt x="31287" y="138684"/>
                </a:lnTo>
                <a:lnTo>
                  <a:pt x="36576" y="139780"/>
                </a:lnTo>
                <a:lnTo>
                  <a:pt x="36576" y="84567"/>
                </a:lnTo>
                <a:lnTo>
                  <a:pt x="37338" y="79995"/>
                </a:lnTo>
                <a:lnTo>
                  <a:pt x="37338" y="75423"/>
                </a:lnTo>
                <a:lnTo>
                  <a:pt x="38100" y="70851"/>
                </a:lnTo>
                <a:lnTo>
                  <a:pt x="41148" y="61707"/>
                </a:lnTo>
                <a:lnTo>
                  <a:pt x="41910" y="57135"/>
                </a:lnTo>
                <a:lnTo>
                  <a:pt x="44196" y="53325"/>
                </a:lnTo>
                <a:lnTo>
                  <a:pt x="46482" y="48753"/>
                </a:lnTo>
                <a:lnTo>
                  <a:pt x="48006" y="44943"/>
                </a:lnTo>
                <a:lnTo>
                  <a:pt x="51054" y="41133"/>
                </a:lnTo>
                <a:lnTo>
                  <a:pt x="71628" y="28179"/>
                </a:lnTo>
                <a:lnTo>
                  <a:pt x="84582" y="28179"/>
                </a:lnTo>
                <a:lnTo>
                  <a:pt x="86868" y="29703"/>
                </a:lnTo>
                <a:lnTo>
                  <a:pt x="89916" y="30465"/>
                </a:lnTo>
                <a:lnTo>
                  <a:pt x="92202" y="32751"/>
                </a:lnTo>
                <a:lnTo>
                  <a:pt x="94488" y="34275"/>
                </a:lnTo>
                <a:lnTo>
                  <a:pt x="96012" y="36561"/>
                </a:lnTo>
                <a:lnTo>
                  <a:pt x="97536" y="39609"/>
                </a:lnTo>
                <a:lnTo>
                  <a:pt x="99060" y="45705"/>
                </a:lnTo>
                <a:lnTo>
                  <a:pt x="99060" y="129525"/>
                </a:lnTo>
                <a:lnTo>
                  <a:pt x="108204" y="122667"/>
                </a:lnTo>
                <a:lnTo>
                  <a:pt x="113538" y="117333"/>
                </a:lnTo>
                <a:lnTo>
                  <a:pt x="117348" y="111237"/>
                </a:lnTo>
                <a:lnTo>
                  <a:pt x="121920" y="105141"/>
                </a:lnTo>
                <a:lnTo>
                  <a:pt x="125730" y="99045"/>
                </a:lnTo>
                <a:lnTo>
                  <a:pt x="128016" y="92187"/>
                </a:lnTo>
                <a:lnTo>
                  <a:pt x="131064" y="85329"/>
                </a:lnTo>
                <a:lnTo>
                  <a:pt x="134112" y="71613"/>
                </a:lnTo>
                <a:lnTo>
                  <a:pt x="135636" y="63993"/>
                </a:lnTo>
                <a:close/>
              </a:path>
              <a:path w="135890" h="142239">
                <a:moveTo>
                  <a:pt x="99060" y="129525"/>
                </a:moveTo>
                <a:lnTo>
                  <a:pt x="99060" y="61707"/>
                </a:lnTo>
                <a:lnTo>
                  <a:pt x="96774" y="75423"/>
                </a:lnTo>
                <a:lnTo>
                  <a:pt x="93726" y="84567"/>
                </a:lnTo>
                <a:lnTo>
                  <a:pt x="64008" y="113523"/>
                </a:lnTo>
                <a:lnTo>
                  <a:pt x="51816" y="113523"/>
                </a:lnTo>
                <a:lnTo>
                  <a:pt x="48768" y="111999"/>
                </a:lnTo>
                <a:lnTo>
                  <a:pt x="45720" y="111237"/>
                </a:lnTo>
                <a:lnTo>
                  <a:pt x="43434" y="109713"/>
                </a:lnTo>
                <a:lnTo>
                  <a:pt x="38862" y="102855"/>
                </a:lnTo>
                <a:lnTo>
                  <a:pt x="37338" y="96759"/>
                </a:lnTo>
                <a:lnTo>
                  <a:pt x="36576" y="92949"/>
                </a:lnTo>
                <a:lnTo>
                  <a:pt x="36576" y="139780"/>
                </a:lnTo>
                <a:lnTo>
                  <a:pt x="42715" y="141053"/>
                </a:lnTo>
                <a:lnTo>
                  <a:pt x="54102" y="141599"/>
                </a:lnTo>
                <a:lnTo>
                  <a:pt x="57150" y="141676"/>
                </a:lnTo>
                <a:lnTo>
                  <a:pt x="69822" y="140902"/>
                </a:lnTo>
                <a:lnTo>
                  <a:pt x="81534" y="137907"/>
                </a:lnTo>
                <a:lnTo>
                  <a:pt x="89154" y="135621"/>
                </a:lnTo>
                <a:lnTo>
                  <a:pt x="96012" y="131811"/>
                </a:lnTo>
                <a:lnTo>
                  <a:pt x="99060" y="129525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6608698" y="4556759"/>
            <a:ext cx="72390" cy="192405"/>
          </a:xfrm>
          <a:custGeom>
            <a:avLst/>
            <a:gdLst/>
            <a:ahLst/>
            <a:cxnLst/>
            <a:rect l="l" t="t" r="r" b="b"/>
            <a:pathLst>
              <a:path w="72390" h="192404">
                <a:moveTo>
                  <a:pt x="72389" y="15239"/>
                </a:moveTo>
                <a:lnTo>
                  <a:pt x="72389" y="7619"/>
                </a:lnTo>
                <a:lnTo>
                  <a:pt x="71627" y="5333"/>
                </a:lnTo>
                <a:lnTo>
                  <a:pt x="70103" y="3809"/>
                </a:lnTo>
                <a:lnTo>
                  <a:pt x="69341" y="2285"/>
                </a:lnTo>
                <a:lnTo>
                  <a:pt x="62483" y="0"/>
                </a:lnTo>
                <a:lnTo>
                  <a:pt x="48005" y="0"/>
                </a:lnTo>
                <a:lnTo>
                  <a:pt x="41909" y="1523"/>
                </a:lnTo>
                <a:lnTo>
                  <a:pt x="39623" y="2285"/>
                </a:lnTo>
                <a:lnTo>
                  <a:pt x="38099" y="3809"/>
                </a:lnTo>
                <a:lnTo>
                  <a:pt x="35813" y="5333"/>
                </a:lnTo>
                <a:lnTo>
                  <a:pt x="34289" y="7619"/>
                </a:lnTo>
                <a:lnTo>
                  <a:pt x="32765" y="12191"/>
                </a:lnTo>
                <a:lnTo>
                  <a:pt x="31241" y="15239"/>
                </a:lnTo>
                <a:lnTo>
                  <a:pt x="31241" y="18287"/>
                </a:lnTo>
                <a:lnTo>
                  <a:pt x="30479" y="22097"/>
                </a:lnTo>
                <a:lnTo>
                  <a:pt x="29717" y="25145"/>
                </a:lnTo>
                <a:lnTo>
                  <a:pt x="29717" y="27431"/>
                </a:lnTo>
                <a:lnTo>
                  <a:pt x="30479" y="29717"/>
                </a:lnTo>
                <a:lnTo>
                  <a:pt x="32003" y="32765"/>
                </a:lnTo>
                <a:lnTo>
                  <a:pt x="35051" y="35813"/>
                </a:lnTo>
                <a:lnTo>
                  <a:pt x="38099" y="35813"/>
                </a:lnTo>
                <a:lnTo>
                  <a:pt x="40385" y="36575"/>
                </a:lnTo>
                <a:lnTo>
                  <a:pt x="43433" y="37337"/>
                </a:lnTo>
                <a:lnTo>
                  <a:pt x="51815" y="37337"/>
                </a:lnTo>
                <a:lnTo>
                  <a:pt x="57911" y="35813"/>
                </a:lnTo>
                <a:lnTo>
                  <a:pt x="60197" y="35813"/>
                </a:lnTo>
                <a:lnTo>
                  <a:pt x="71627" y="18287"/>
                </a:lnTo>
                <a:lnTo>
                  <a:pt x="72389" y="15239"/>
                </a:lnTo>
                <a:close/>
              </a:path>
              <a:path w="72390" h="192404">
                <a:moveTo>
                  <a:pt x="60197" y="60959"/>
                </a:moveTo>
                <a:lnTo>
                  <a:pt x="60197" y="58673"/>
                </a:lnTo>
                <a:lnTo>
                  <a:pt x="57911" y="56387"/>
                </a:lnTo>
                <a:lnTo>
                  <a:pt x="56387" y="56387"/>
                </a:lnTo>
                <a:lnTo>
                  <a:pt x="54863" y="55625"/>
                </a:lnTo>
                <a:lnTo>
                  <a:pt x="52577" y="55625"/>
                </a:lnTo>
                <a:lnTo>
                  <a:pt x="50291" y="54863"/>
                </a:lnTo>
                <a:lnTo>
                  <a:pt x="37337" y="54863"/>
                </a:lnTo>
                <a:lnTo>
                  <a:pt x="35051" y="55625"/>
                </a:lnTo>
                <a:lnTo>
                  <a:pt x="32765" y="55625"/>
                </a:lnTo>
                <a:lnTo>
                  <a:pt x="31241" y="56387"/>
                </a:lnTo>
                <a:lnTo>
                  <a:pt x="29717" y="56387"/>
                </a:lnTo>
                <a:lnTo>
                  <a:pt x="26669" y="57911"/>
                </a:lnTo>
                <a:lnTo>
                  <a:pt x="25907" y="58673"/>
                </a:lnTo>
                <a:lnTo>
                  <a:pt x="25907" y="59435"/>
                </a:lnTo>
                <a:lnTo>
                  <a:pt x="25145" y="60197"/>
                </a:lnTo>
                <a:lnTo>
                  <a:pt x="25145" y="60959"/>
                </a:lnTo>
                <a:lnTo>
                  <a:pt x="0" y="186689"/>
                </a:lnTo>
                <a:lnTo>
                  <a:pt x="0" y="188975"/>
                </a:lnTo>
                <a:lnTo>
                  <a:pt x="1523" y="190499"/>
                </a:lnTo>
                <a:lnTo>
                  <a:pt x="3047" y="190499"/>
                </a:lnTo>
                <a:lnTo>
                  <a:pt x="3809" y="191261"/>
                </a:lnTo>
                <a:lnTo>
                  <a:pt x="6095" y="191261"/>
                </a:lnTo>
                <a:lnTo>
                  <a:pt x="7619" y="192023"/>
                </a:lnTo>
                <a:lnTo>
                  <a:pt x="25145" y="192023"/>
                </a:lnTo>
                <a:lnTo>
                  <a:pt x="27431" y="191261"/>
                </a:lnTo>
                <a:lnTo>
                  <a:pt x="29717" y="191261"/>
                </a:lnTo>
                <a:lnTo>
                  <a:pt x="30479" y="190499"/>
                </a:lnTo>
                <a:lnTo>
                  <a:pt x="32003" y="190499"/>
                </a:lnTo>
                <a:lnTo>
                  <a:pt x="33527" y="189737"/>
                </a:lnTo>
                <a:lnTo>
                  <a:pt x="35051" y="188213"/>
                </a:lnTo>
                <a:lnTo>
                  <a:pt x="35051" y="186689"/>
                </a:lnTo>
                <a:lnTo>
                  <a:pt x="60197" y="60959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6665861" y="4611623"/>
            <a:ext cx="147320" cy="137160"/>
          </a:xfrm>
          <a:custGeom>
            <a:avLst/>
            <a:gdLst/>
            <a:ahLst/>
            <a:cxnLst/>
            <a:rect l="l" t="t" r="r" b="b"/>
            <a:pathLst>
              <a:path w="147320" h="137160">
                <a:moveTo>
                  <a:pt x="49529" y="118333"/>
                </a:moveTo>
                <a:lnTo>
                  <a:pt x="49529" y="67056"/>
                </a:lnTo>
                <a:lnTo>
                  <a:pt x="1523" y="129540"/>
                </a:lnTo>
                <a:lnTo>
                  <a:pt x="0" y="132588"/>
                </a:lnTo>
                <a:lnTo>
                  <a:pt x="0" y="134112"/>
                </a:lnTo>
                <a:lnTo>
                  <a:pt x="1523" y="135636"/>
                </a:lnTo>
                <a:lnTo>
                  <a:pt x="3047" y="136398"/>
                </a:lnTo>
                <a:lnTo>
                  <a:pt x="4571" y="136398"/>
                </a:lnTo>
                <a:lnTo>
                  <a:pt x="6857" y="137160"/>
                </a:lnTo>
                <a:lnTo>
                  <a:pt x="30479" y="137160"/>
                </a:lnTo>
                <a:lnTo>
                  <a:pt x="32003" y="136398"/>
                </a:lnTo>
                <a:lnTo>
                  <a:pt x="33527" y="136398"/>
                </a:lnTo>
                <a:lnTo>
                  <a:pt x="35813" y="135636"/>
                </a:lnTo>
                <a:lnTo>
                  <a:pt x="36575" y="135636"/>
                </a:lnTo>
                <a:lnTo>
                  <a:pt x="39623" y="132588"/>
                </a:lnTo>
                <a:lnTo>
                  <a:pt x="49529" y="118333"/>
                </a:lnTo>
                <a:close/>
              </a:path>
              <a:path w="147320" h="137160">
                <a:moveTo>
                  <a:pt x="147065" y="3810"/>
                </a:moveTo>
                <a:lnTo>
                  <a:pt x="147065" y="3048"/>
                </a:lnTo>
                <a:lnTo>
                  <a:pt x="146303" y="2286"/>
                </a:lnTo>
                <a:lnTo>
                  <a:pt x="144779" y="1524"/>
                </a:lnTo>
                <a:lnTo>
                  <a:pt x="144017" y="762"/>
                </a:lnTo>
                <a:lnTo>
                  <a:pt x="139445" y="762"/>
                </a:lnTo>
                <a:lnTo>
                  <a:pt x="137159" y="0"/>
                </a:lnTo>
                <a:lnTo>
                  <a:pt x="121919" y="0"/>
                </a:lnTo>
                <a:lnTo>
                  <a:pt x="119633" y="762"/>
                </a:lnTo>
                <a:lnTo>
                  <a:pt x="115823" y="762"/>
                </a:lnTo>
                <a:lnTo>
                  <a:pt x="114299" y="1524"/>
                </a:lnTo>
                <a:lnTo>
                  <a:pt x="112775" y="1524"/>
                </a:lnTo>
                <a:lnTo>
                  <a:pt x="111251" y="3048"/>
                </a:lnTo>
                <a:lnTo>
                  <a:pt x="110489" y="3048"/>
                </a:lnTo>
                <a:lnTo>
                  <a:pt x="109727" y="3810"/>
                </a:lnTo>
                <a:lnTo>
                  <a:pt x="109727" y="4572"/>
                </a:lnTo>
                <a:lnTo>
                  <a:pt x="79247" y="46482"/>
                </a:lnTo>
                <a:lnTo>
                  <a:pt x="64769" y="4572"/>
                </a:lnTo>
                <a:lnTo>
                  <a:pt x="64007" y="3810"/>
                </a:lnTo>
                <a:lnTo>
                  <a:pt x="64007" y="3048"/>
                </a:lnTo>
                <a:lnTo>
                  <a:pt x="63245" y="2286"/>
                </a:lnTo>
                <a:lnTo>
                  <a:pt x="63245" y="1524"/>
                </a:lnTo>
                <a:lnTo>
                  <a:pt x="62483" y="1524"/>
                </a:lnTo>
                <a:lnTo>
                  <a:pt x="60959" y="762"/>
                </a:lnTo>
                <a:lnTo>
                  <a:pt x="55625" y="762"/>
                </a:lnTo>
                <a:lnTo>
                  <a:pt x="53339" y="0"/>
                </a:lnTo>
                <a:lnTo>
                  <a:pt x="38861" y="0"/>
                </a:lnTo>
                <a:lnTo>
                  <a:pt x="35813" y="762"/>
                </a:lnTo>
                <a:lnTo>
                  <a:pt x="33527" y="762"/>
                </a:lnTo>
                <a:lnTo>
                  <a:pt x="31241" y="1524"/>
                </a:lnTo>
                <a:lnTo>
                  <a:pt x="30479" y="1524"/>
                </a:lnTo>
                <a:lnTo>
                  <a:pt x="28955" y="2286"/>
                </a:lnTo>
                <a:lnTo>
                  <a:pt x="28193" y="3048"/>
                </a:lnTo>
                <a:lnTo>
                  <a:pt x="28193" y="6858"/>
                </a:lnTo>
                <a:lnTo>
                  <a:pt x="28955" y="8382"/>
                </a:lnTo>
                <a:lnTo>
                  <a:pt x="49529" y="67056"/>
                </a:lnTo>
                <a:lnTo>
                  <a:pt x="49529" y="118333"/>
                </a:lnTo>
                <a:lnTo>
                  <a:pt x="70865" y="87630"/>
                </a:lnTo>
                <a:lnTo>
                  <a:pt x="86105" y="132588"/>
                </a:lnTo>
                <a:lnTo>
                  <a:pt x="86867" y="133350"/>
                </a:lnTo>
                <a:lnTo>
                  <a:pt x="86867" y="134112"/>
                </a:lnTo>
                <a:lnTo>
                  <a:pt x="88391" y="135636"/>
                </a:lnTo>
                <a:lnTo>
                  <a:pt x="89915" y="136398"/>
                </a:lnTo>
                <a:lnTo>
                  <a:pt x="90677" y="136398"/>
                </a:lnTo>
                <a:lnTo>
                  <a:pt x="92963" y="137160"/>
                </a:lnTo>
                <a:lnTo>
                  <a:pt x="100583" y="137160"/>
                </a:lnTo>
                <a:lnTo>
                  <a:pt x="100583" y="66294"/>
                </a:lnTo>
                <a:lnTo>
                  <a:pt x="144779" y="7620"/>
                </a:lnTo>
                <a:lnTo>
                  <a:pt x="146303" y="4572"/>
                </a:lnTo>
                <a:lnTo>
                  <a:pt x="147065" y="3810"/>
                </a:lnTo>
                <a:close/>
              </a:path>
              <a:path w="147320" h="137160">
                <a:moveTo>
                  <a:pt x="124205" y="131826"/>
                </a:moveTo>
                <a:lnTo>
                  <a:pt x="124205" y="130302"/>
                </a:lnTo>
                <a:lnTo>
                  <a:pt x="123443" y="128778"/>
                </a:lnTo>
                <a:lnTo>
                  <a:pt x="100583" y="66294"/>
                </a:lnTo>
                <a:lnTo>
                  <a:pt x="100583" y="137160"/>
                </a:lnTo>
                <a:lnTo>
                  <a:pt x="115061" y="137160"/>
                </a:lnTo>
                <a:lnTo>
                  <a:pt x="117347" y="136398"/>
                </a:lnTo>
                <a:lnTo>
                  <a:pt x="119633" y="136398"/>
                </a:lnTo>
                <a:lnTo>
                  <a:pt x="122681" y="134874"/>
                </a:lnTo>
                <a:lnTo>
                  <a:pt x="123443" y="134112"/>
                </a:lnTo>
                <a:lnTo>
                  <a:pt x="123443" y="133350"/>
                </a:lnTo>
                <a:lnTo>
                  <a:pt x="124205" y="131826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6790055" y="4707635"/>
            <a:ext cx="69850" cy="81915"/>
          </a:xfrm>
          <a:custGeom>
            <a:avLst/>
            <a:gdLst/>
            <a:ahLst/>
            <a:cxnLst/>
            <a:rect l="l" t="t" r="r" b="b"/>
            <a:pathLst>
              <a:path w="69850" h="81914">
                <a:moveTo>
                  <a:pt x="69342" y="16001"/>
                </a:moveTo>
                <a:lnTo>
                  <a:pt x="69342" y="6095"/>
                </a:lnTo>
                <a:lnTo>
                  <a:pt x="68580" y="4571"/>
                </a:lnTo>
                <a:lnTo>
                  <a:pt x="67818" y="3809"/>
                </a:lnTo>
                <a:lnTo>
                  <a:pt x="67056" y="2285"/>
                </a:lnTo>
                <a:lnTo>
                  <a:pt x="65532" y="1523"/>
                </a:lnTo>
                <a:lnTo>
                  <a:pt x="64770" y="761"/>
                </a:lnTo>
                <a:lnTo>
                  <a:pt x="62484" y="761"/>
                </a:lnTo>
                <a:lnTo>
                  <a:pt x="60198" y="0"/>
                </a:lnTo>
                <a:lnTo>
                  <a:pt x="42672" y="0"/>
                </a:lnTo>
                <a:lnTo>
                  <a:pt x="40386" y="761"/>
                </a:lnTo>
                <a:lnTo>
                  <a:pt x="38862" y="761"/>
                </a:lnTo>
                <a:lnTo>
                  <a:pt x="36576" y="2285"/>
                </a:lnTo>
                <a:lnTo>
                  <a:pt x="35052" y="3047"/>
                </a:lnTo>
                <a:lnTo>
                  <a:pt x="33528" y="4571"/>
                </a:lnTo>
                <a:lnTo>
                  <a:pt x="32766" y="6857"/>
                </a:lnTo>
                <a:lnTo>
                  <a:pt x="32004" y="8381"/>
                </a:lnTo>
                <a:lnTo>
                  <a:pt x="30480" y="14477"/>
                </a:lnTo>
                <a:lnTo>
                  <a:pt x="25908" y="35051"/>
                </a:lnTo>
                <a:lnTo>
                  <a:pt x="1524" y="73913"/>
                </a:lnTo>
                <a:lnTo>
                  <a:pt x="0" y="76961"/>
                </a:lnTo>
                <a:lnTo>
                  <a:pt x="0" y="79247"/>
                </a:lnTo>
                <a:lnTo>
                  <a:pt x="1524" y="80771"/>
                </a:lnTo>
                <a:lnTo>
                  <a:pt x="2286" y="80771"/>
                </a:lnTo>
                <a:lnTo>
                  <a:pt x="3810" y="81533"/>
                </a:lnTo>
                <a:lnTo>
                  <a:pt x="19050" y="81533"/>
                </a:lnTo>
                <a:lnTo>
                  <a:pt x="21336" y="80009"/>
                </a:lnTo>
                <a:lnTo>
                  <a:pt x="24384" y="79247"/>
                </a:lnTo>
                <a:lnTo>
                  <a:pt x="26670" y="78485"/>
                </a:lnTo>
                <a:lnTo>
                  <a:pt x="28194" y="76199"/>
                </a:lnTo>
                <a:lnTo>
                  <a:pt x="52578" y="49529"/>
                </a:lnTo>
                <a:lnTo>
                  <a:pt x="57912" y="43433"/>
                </a:lnTo>
                <a:lnTo>
                  <a:pt x="61722" y="36575"/>
                </a:lnTo>
                <a:lnTo>
                  <a:pt x="67818" y="22859"/>
                </a:lnTo>
                <a:lnTo>
                  <a:pt x="69342" y="16001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6944499" y="4544314"/>
            <a:ext cx="1392682" cy="261749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8399919" y="4545076"/>
            <a:ext cx="786130" cy="21234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089232" y="883753"/>
            <a:ext cx="2632710" cy="431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390"/>
              </a:lnSpc>
            </a:pPr>
            <a:r>
              <a:rPr sz="2750" b="1" spc="-245" dirty="0">
                <a:solidFill>
                  <a:srgbClr val="72AE4B"/>
                </a:solidFill>
                <a:latin typeface="Arial"/>
                <a:cs typeface="Arial"/>
              </a:rPr>
              <a:t>Le</a:t>
            </a:r>
            <a:r>
              <a:rPr sz="2750" b="1" spc="-75" dirty="0">
                <a:solidFill>
                  <a:srgbClr val="72AE4B"/>
                </a:solidFill>
                <a:latin typeface="Arial"/>
                <a:cs typeface="Arial"/>
              </a:rPr>
              <a:t> </a:t>
            </a:r>
            <a:r>
              <a:rPr sz="2850" b="1" spc="-110" dirty="0">
                <a:solidFill>
                  <a:srgbClr val="72AE4B"/>
                </a:solidFill>
                <a:latin typeface="Arial"/>
                <a:cs typeface="Arial"/>
              </a:rPr>
              <a:t>Moulin</a:t>
            </a:r>
            <a:r>
              <a:rPr sz="2850" b="1" spc="-25" dirty="0">
                <a:solidFill>
                  <a:srgbClr val="72AE4B"/>
                </a:solidFill>
                <a:latin typeface="Arial"/>
                <a:cs typeface="Arial"/>
              </a:rPr>
              <a:t> </a:t>
            </a:r>
            <a:r>
              <a:rPr sz="2850" b="1" spc="-195" dirty="0">
                <a:solidFill>
                  <a:srgbClr val="72AE4B"/>
                </a:solidFill>
                <a:latin typeface="Arial"/>
                <a:cs typeface="Arial"/>
              </a:rPr>
              <a:t>du</a:t>
            </a:r>
            <a:r>
              <a:rPr sz="2850" b="1" spc="50" dirty="0">
                <a:solidFill>
                  <a:srgbClr val="72AE4B"/>
                </a:solidFill>
                <a:latin typeface="Arial"/>
                <a:cs typeface="Arial"/>
              </a:rPr>
              <a:t> </a:t>
            </a:r>
            <a:r>
              <a:rPr sz="2850" b="1" spc="-254" dirty="0">
                <a:solidFill>
                  <a:srgbClr val="72AE4B"/>
                </a:solidFill>
                <a:latin typeface="Arial"/>
                <a:cs typeface="Arial"/>
              </a:rPr>
              <a:t>Pin</a:t>
            </a:r>
            <a:endParaRPr sz="28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27100" y="2351178"/>
            <a:ext cx="4495800" cy="341612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0"/>
              </a:lnSpc>
              <a:spcBef>
                <a:spcPts val="42"/>
              </a:spcBef>
            </a:pPr>
            <a:endParaRPr sz="750" dirty="0"/>
          </a:p>
          <a:p>
            <a:pPr>
              <a:lnSpc>
                <a:spcPts val="1200"/>
              </a:lnSpc>
            </a:pPr>
            <a:endParaRPr sz="1200" dirty="0"/>
          </a:p>
          <a:p>
            <a:pPr marL="18415" marR="6350"/>
            <a:r>
              <a:rPr lang="fr-FR" spc="-6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Ce</a:t>
            </a:r>
            <a:r>
              <a:rPr lang="fr-FR" spc="-4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</a:t>
            </a:r>
            <a:r>
              <a:rPr lang="fr-FR" spc="5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moul</a:t>
            </a:r>
            <a:r>
              <a:rPr lang="fr-FR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i</a:t>
            </a:r>
            <a:r>
              <a:rPr lang="fr-FR" spc="11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n</a:t>
            </a:r>
            <a:r>
              <a:rPr lang="fr-FR" spc="-15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</a:t>
            </a:r>
            <a:r>
              <a:rPr lang="fr-FR" spc="-4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a </a:t>
            </a:r>
            <a:r>
              <a:rPr lang="fr-FR" spc="4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été</a:t>
            </a:r>
            <a:r>
              <a:rPr lang="fr-FR" spc="-8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</a:t>
            </a:r>
            <a:r>
              <a:rPr lang="fr-FR" spc="1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acheté</a:t>
            </a:r>
            <a:r>
              <a:rPr lang="fr-FR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</a:t>
            </a:r>
            <a:r>
              <a:rPr lang="fr-FR" spc="3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par</a:t>
            </a:r>
            <a:r>
              <a:rPr lang="fr-FR" spc="-9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</a:t>
            </a:r>
          </a:p>
          <a:p>
            <a:pPr marL="18415" marR="6350"/>
            <a:r>
              <a:rPr lang="fr-FR" spc="-17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L</a:t>
            </a:r>
            <a:r>
              <a:rPr lang="fr-FR" spc="8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o</a:t>
            </a:r>
            <a:r>
              <a:rPr lang="fr-FR" spc="-2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u</a:t>
            </a:r>
            <a:r>
              <a:rPr lang="fr-FR" spc="-7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i</a:t>
            </a:r>
            <a:r>
              <a:rPr lang="fr-FR" spc="-2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s</a:t>
            </a:r>
            <a:r>
              <a:rPr lang="fr-FR" spc="-4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</a:t>
            </a:r>
            <a:r>
              <a:rPr lang="fr-FR" spc="-1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Prude</a:t>
            </a:r>
            <a:r>
              <a:rPr lang="fr-FR" spc="-10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n</a:t>
            </a:r>
            <a:r>
              <a:rPr lang="fr-FR" spc="22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t </a:t>
            </a:r>
            <a:r>
              <a:rPr lang="fr-FR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De</a:t>
            </a:r>
            <a:r>
              <a:rPr lang="fr-FR" spc="-5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l</a:t>
            </a:r>
            <a:r>
              <a:rPr lang="fr-FR" spc="3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a</a:t>
            </a:r>
            <a:r>
              <a:rPr lang="fr-FR" spc="-4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p</a:t>
            </a:r>
            <a:r>
              <a:rPr lang="fr-FR" spc="5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orte</a:t>
            </a:r>
            <a:r>
              <a:rPr lang="fr-FR" spc="-10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</a:t>
            </a:r>
          </a:p>
          <a:p>
            <a:pPr marL="18415" marR="6350"/>
            <a:r>
              <a:rPr lang="fr-FR" spc="-7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l</a:t>
            </a:r>
            <a:r>
              <a:rPr lang="fr-FR" spc="6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e</a:t>
            </a:r>
            <a:r>
              <a:rPr lang="fr-FR" spc="-6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</a:t>
            </a:r>
            <a:r>
              <a:rPr lang="fr-FR" spc="-3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1</a:t>
            </a:r>
            <a:r>
              <a:rPr lang="fr-FR" spc="7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2</a:t>
            </a:r>
            <a:r>
              <a:rPr lang="fr-FR" spc="-21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</a:t>
            </a:r>
            <a:r>
              <a:rPr lang="fr-FR" spc="4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j</a:t>
            </a:r>
            <a:r>
              <a:rPr lang="fr-FR" spc="17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u</a:t>
            </a:r>
            <a:r>
              <a:rPr lang="fr-FR" spc="7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il</a:t>
            </a:r>
            <a:r>
              <a:rPr lang="fr-FR" spc="-8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l</a:t>
            </a:r>
            <a:r>
              <a:rPr lang="fr-FR" spc="7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et</a:t>
            </a:r>
            <a:r>
              <a:rPr lang="fr-FR" spc="-6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</a:t>
            </a:r>
            <a:r>
              <a:rPr lang="fr-FR" spc="-3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1</a:t>
            </a:r>
            <a:r>
              <a:rPr lang="fr-FR" spc="1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839</a:t>
            </a:r>
            <a:r>
              <a:rPr lang="fr-FR" spc="-3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</a:t>
            </a:r>
          </a:p>
          <a:p>
            <a:pPr marL="18415" marR="6350"/>
            <a:r>
              <a:rPr lang="fr-FR" spc="-15" dirty="0">
                <a:solidFill>
                  <a:srgbClr val="010101"/>
                </a:solidFill>
                <a:latin typeface="Century Schoolbook" panose="02040604050505020304" pitchFamily="18" charset="0"/>
                <a:cs typeface="Times New Roman"/>
              </a:rPr>
              <a:t>à</a:t>
            </a:r>
            <a:r>
              <a:rPr lang="fr-FR" spc="-55" dirty="0">
                <a:solidFill>
                  <a:srgbClr val="010101"/>
                </a:solidFill>
                <a:latin typeface="Century Schoolbook" panose="02040604050505020304" pitchFamily="18" charset="0"/>
                <a:cs typeface="Times New Roman"/>
              </a:rPr>
              <a:t> </a:t>
            </a:r>
            <a:r>
              <a:rPr lang="fr-FR" spc="-4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Jean</a:t>
            </a:r>
            <a:r>
              <a:rPr lang="fr-FR" spc="7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</a:t>
            </a:r>
            <a:r>
              <a:rPr lang="fr-FR" spc="-1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Fré</a:t>
            </a:r>
            <a:r>
              <a:rPr lang="fr-FR" spc="-114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d</a:t>
            </a:r>
            <a:r>
              <a:rPr lang="fr-FR" spc="6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ér</a:t>
            </a:r>
            <a:r>
              <a:rPr lang="fr-FR" spc="-4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i</a:t>
            </a:r>
            <a:r>
              <a:rPr lang="fr-FR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c </a:t>
            </a:r>
            <a:r>
              <a:rPr lang="fr-FR" spc="-15" dirty="0" err="1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Duchâtea</a:t>
            </a:r>
            <a:r>
              <a:rPr lang="fr-FR" spc="35" dirty="0" err="1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u</a:t>
            </a:r>
            <a:r>
              <a:rPr lang="fr-FR" spc="30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.</a:t>
            </a:r>
          </a:p>
          <a:p>
            <a:pPr marL="18415" marR="6350"/>
            <a:endParaRPr lang="fr-FR" dirty="0">
              <a:latin typeface="Century Schoolbook" panose="02040604050505020304" pitchFamily="18" charset="0"/>
              <a:cs typeface="Arial"/>
            </a:endParaRPr>
          </a:p>
          <a:p>
            <a:pPr marL="18415" marR="6350">
              <a:lnSpc>
                <a:spcPct val="100000"/>
              </a:lnSpc>
            </a:pPr>
            <a:r>
              <a:rPr lang="fr-FR" spc="-1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Il a alors </a:t>
            </a:r>
            <a:r>
              <a:rPr spc="2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2</a:t>
            </a:r>
            <a:r>
              <a:rPr spc="-1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</a:t>
            </a:r>
            <a:r>
              <a:rPr spc="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roues</a:t>
            </a:r>
            <a:r>
              <a:rPr lang="fr-FR" spc="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.</a:t>
            </a:r>
          </a:p>
          <a:p>
            <a:pPr marL="18415" marR="6350">
              <a:lnSpc>
                <a:spcPct val="100000"/>
              </a:lnSpc>
            </a:pPr>
            <a:r>
              <a:rPr lang="fr-FR" spc="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Ce moulin ne pouvait fonctionner qu’en aux basses.</a:t>
            </a:r>
            <a:endParaRPr dirty="0">
              <a:latin typeface="Century Schoolbook" panose="02040604050505020304" pitchFamily="18" charset="0"/>
              <a:cs typeface="Arial"/>
            </a:endParaRPr>
          </a:p>
          <a:p>
            <a:pPr marL="12700" marR="181610" indent="5715">
              <a:lnSpc>
                <a:spcPct val="105300"/>
              </a:lnSpc>
              <a:spcBef>
                <a:spcPts val="715"/>
              </a:spcBef>
            </a:pPr>
            <a:r>
              <a:rPr spc="-4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Le</a:t>
            </a:r>
            <a:r>
              <a:rPr spc="-7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</a:t>
            </a:r>
            <a:r>
              <a:rPr spc="6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nom</a:t>
            </a:r>
            <a:r>
              <a:rPr spc="-15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</a:t>
            </a:r>
            <a:r>
              <a:rPr spc="2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d</a:t>
            </a:r>
            <a:r>
              <a:rPr spc="6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e</a:t>
            </a:r>
            <a:r>
              <a:rPr spc="-6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</a:t>
            </a:r>
            <a:r>
              <a:rPr spc="-17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L</a:t>
            </a:r>
            <a:r>
              <a:rPr spc="6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ou</a:t>
            </a:r>
            <a:r>
              <a:rPr spc="1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i</a:t>
            </a:r>
            <a:r>
              <a:rPr spc="-2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s</a:t>
            </a:r>
            <a:r>
              <a:rPr spc="-9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</a:t>
            </a:r>
            <a:r>
              <a:rPr spc="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Pr</a:t>
            </a:r>
            <a:r>
              <a:rPr spc="-10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u</a:t>
            </a:r>
            <a:r>
              <a:rPr spc="4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dent</a:t>
            </a:r>
            <a:r>
              <a:rPr spc="1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</a:t>
            </a:r>
            <a:r>
              <a:rPr spc="-14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D</a:t>
            </a:r>
            <a:r>
              <a:rPr spc="8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e</a:t>
            </a:r>
            <a:r>
              <a:rPr spc="-1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l</a:t>
            </a:r>
            <a:r>
              <a:rPr spc="2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aporte</a:t>
            </a:r>
            <a:r>
              <a:rPr spc="-3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</a:t>
            </a:r>
            <a:r>
              <a:rPr spc="2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ap</a:t>
            </a:r>
            <a:r>
              <a:rPr spc="-4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p</a:t>
            </a:r>
            <a:r>
              <a:rPr spc="1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ara</a:t>
            </a:r>
            <a:r>
              <a:rPr spc="-8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i</a:t>
            </a:r>
            <a:r>
              <a:rPr spc="22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t </a:t>
            </a:r>
            <a:r>
              <a:rPr spc="3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pour</a:t>
            </a:r>
            <a:r>
              <a:rPr spc="-10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</a:t>
            </a:r>
            <a:r>
              <a:rPr spc="-7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l</a:t>
            </a:r>
            <a:r>
              <a:rPr spc="1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a</a:t>
            </a:r>
            <a:r>
              <a:rPr lang="fr-FR" spc="-5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première</a:t>
            </a:r>
            <a:r>
              <a:rPr spc="-25" dirty="0">
                <a:solidFill>
                  <a:srgbClr val="010101"/>
                </a:solidFill>
                <a:latin typeface="Century Schoolbook" panose="02040604050505020304" pitchFamily="18" charset="0"/>
                <a:cs typeface="Times New Roman"/>
              </a:rPr>
              <a:t> </a:t>
            </a:r>
            <a:r>
              <a:rPr lang="fr-FR" spc="9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fois </a:t>
            </a:r>
            <a:r>
              <a:rPr lang="fr-FR" spc="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au</a:t>
            </a:r>
            <a:r>
              <a:rPr lang="fr-FR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</a:t>
            </a:r>
            <a:r>
              <a:rPr lang="fr-FR" spc="-1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recenseme</a:t>
            </a:r>
            <a:r>
              <a:rPr lang="fr-FR" spc="-2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n</a:t>
            </a:r>
            <a:r>
              <a:rPr lang="fr-FR" spc="16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t</a:t>
            </a:r>
            <a:r>
              <a:rPr lang="fr-FR" spc="-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</a:t>
            </a:r>
            <a:r>
              <a:rPr lang="fr-FR" spc="6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de</a:t>
            </a:r>
            <a:r>
              <a:rPr lang="fr-FR" spc="-4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</a:t>
            </a:r>
            <a:r>
              <a:rPr lang="fr-FR" spc="-7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1</a:t>
            </a:r>
            <a:r>
              <a:rPr lang="fr-FR" spc="2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8</a:t>
            </a:r>
            <a:r>
              <a:rPr lang="fr-FR" spc="-2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4</a:t>
            </a:r>
            <a:r>
              <a:rPr lang="fr-FR" spc="-3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1</a:t>
            </a:r>
            <a:r>
              <a:rPr spc="-9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</a:t>
            </a:r>
            <a:r>
              <a:rPr spc="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au</a:t>
            </a:r>
            <a:r>
              <a:rPr spc="-3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</a:t>
            </a:r>
            <a:r>
              <a:rPr spc="9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Mou</a:t>
            </a:r>
            <a:r>
              <a:rPr spc="-3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l</a:t>
            </a:r>
            <a:r>
              <a:rPr spc="5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i</a:t>
            </a:r>
            <a:r>
              <a:rPr spc="11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n</a:t>
            </a:r>
            <a:r>
              <a:rPr spc="-20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</a:t>
            </a:r>
            <a:r>
              <a:rPr spc="5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du</a:t>
            </a:r>
            <a:r>
              <a:rPr spc="-3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 </a:t>
            </a:r>
            <a:r>
              <a:rPr spc="-45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P</a:t>
            </a:r>
            <a:r>
              <a:rPr spc="-3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i</a:t>
            </a:r>
            <a:r>
              <a:rPr spc="11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n</a:t>
            </a:r>
            <a:r>
              <a:rPr lang="fr-FR" spc="110" dirty="0">
                <a:solidFill>
                  <a:srgbClr val="010101"/>
                </a:solidFill>
                <a:latin typeface="Century Schoolbook" panose="02040604050505020304" pitchFamily="18" charset="0"/>
                <a:cs typeface="Arial"/>
              </a:rPr>
              <a:t>.</a:t>
            </a:r>
            <a:endParaRPr sz="2000" dirty="0">
              <a:latin typeface="Calisto MT" panose="02040603050505030304" pitchFamily="18" charset="0"/>
              <a:cs typeface="Arial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E42FCFD-DC02-22D1-ADD5-2712A2233312}"/>
              </a:ext>
            </a:extLst>
          </p:cNvPr>
          <p:cNvSpPr txBox="1"/>
          <p:nvPr/>
        </p:nvSpPr>
        <p:spPr>
          <a:xfrm>
            <a:off x="5865367" y="5618942"/>
            <a:ext cx="29865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spc="30" dirty="0">
                <a:solidFill>
                  <a:srgbClr val="010101"/>
                </a:solidFill>
                <a:latin typeface="Arial"/>
                <a:cs typeface="Arial"/>
              </a:rPr>
              <a:t>En</a:t>
            </a:r>
            <a:r>
              <a:rPr lang="fr-FR" sz="1000" spc="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lang="fr-FR" sz="1000" spc="-25" dirty="0">
                <a:solidFill>
                  <a:srgbClr val="010101"/>
                </a:solidFill>
                <a:latin typeface="Arial"/>
                <a:cs typeface="Arial"/>
              </a:rPr>
              <a:t>1</a:t>
            </a:r>
            <a:r>
              <a:rPr lang="fr-FR" sz="1000" dirty="0">
                <a:solidFill>
                  <a:srgbClr val="010101"/>
                </a:solidFill>
                <a:latin typeface="Arial"/>
                <a:cs typeface="Arial"/>
              </a:rPr>
              <a:t>836</a:t>
            </a:r>
            <a:r>
              <a:rPr lang="fr-FR" sz="1000" spc="-4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lang="fr-FR" sz="1000" spc="70" dirty="0">
                <a:solidFill>
                  <a:srgbClr val="010101"/>
                </a:solidFill>
                <a:latin typeface="Arial"/>
                <a:cs typeface="Arial"/>
              </a:rPr>
              <a:t>et</a:t>
            </a:r>
            <a:r>
              <a:rPr lang="fr-FR" sz="1000" spc="-6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lang="fr-FR" sz="1000" spc="50" dirty="0">
                <a:solidFill>
                  <a:srgbClr val="010101"/>
                </a:solidFill>
                <a:latin typeface="Arial"/>
                <a:cs typeface="Arial"/>
              </a:rPr>
              <a:t>éta</a:t>
            </a:r>
            <a:r>
              <a:rPr lang="fr-FR" sz="1000" spc="-35" dirty="0">
                <a:solidFill>
                  <a:srgbClr val="010101"/>
                </a:solidFill>
                <a:latin typeface="Arial"/>
                <a:cs typeface="Arial"/>
              </a:rPr>
              <a:t>i</a:t>
            </a:r>
            <a:r>
              <a:rPr lang="fr-FR" sz="1000" spc="110" dirty="0">
                <a:solidFill>
                  <a:srgbClr val="010101"/>
                </a:solidFill>
                <a:latin typeface="Arial"/>
                <a:cs typeface="Arial"/>
              </a:rPr>
              <a:t>t</a:t>
            </a:r>
            <a:r>
              <a:rPr lang="fr-FR" sz="1000" spc="-9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lang="fr-FR" sz="1000" spc="25" dirty="0">
                <a:solidFill>
                  <a:srgbClr val="010101"/>
                </a:solidFill>
                <a:latin typeface="Arial"/>
                <a:cs typeface="Arial"/>
              </a:rPr>
              <a:t>exp</a:t>
            </a:r>
            <a:r>
              <a:rPr lang="fr-FR" sz="1000" spc="20" dirty="0">
                <a:solidFill>
                  <a:srgbClr val="010101"/>
                </a:solidFill>
                <a:latin typeface="Arial"/>
                <a:cs typeface="Arial"/>
              </a:rPr>
              <a:t>l</a:t>
            </a:r>
            <a:r>
              <a:rPr lang="fr-FR" sz="1000" spc="75" dirty="0">
                <a:solidFill>
                  <a:srgbClr val="010101"/>
                </a:solidFill>
                <a:latin typeface="Arial"/>
                <a:cs typeface="Arial"/>
              </a:rPr>
              <a:t>o</a:t>
            </a:r>
            <a:r>
              <a:rPr lang="fr-FR" sz="1000" dirty="0">
                <a:solidFill>
                  <a:srgbClr val="010101"/>
                </a:solidFill>
                <a:latin typeface="Arial"/>
                <a:cs typeface="Arial"/>
              </a:rPr>
              <a:t>i</a:t>
            </a:r>
            <a:r>
              <a:rPr lang="fr-FR" sz="1000" spc="55" dirty="0">
                <a:solidFill>
                  <a:srgbClr val="010101"/>
                </a:solidFill>
                <a:latin typeface="Arial"/>
                <a:cs typeface="Arial"/>
              </a:rPr>
              <a:t>té</a:t>
            </a:r>
            <a:r>
              <a:rPr lang="fr-FR" sz="1000" spc="15" dirty="0">
                <a:solidFill>
                  <a:srgbClr val="010101"/>
                </a:solidFill>
                <a:latin typeface="Arial"/>
                <a:cs typeface="Arial"/>
              </a:rPr>
              <a:t> par</a:t>
            </a:r>
            <a:r>
              <a:rPr lang="fr-FR" sz="1000" spc="-5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lang="fr-FR" sz="1000" spc="-45" dirty="0">
                <a:solidFill>
                  <a:srgbClr val="010101"/>
                </a:solidFill>
                <a:latin typeface="Arial"/>
                <a:cs typeface="Arial"/>
              </a:rPr>
              <a:t>l</a:t>
            </a:r>
            <a:r>
              <a:rPr lang="fr-FR" sz="1000" spc="-30" dirty="0">
                <a:solidFill>
                  <a:srgbClr val="010101"/>
                </a:solidFill>
                <a:latin typeface="Arial"/>
                <a:cs typeface="Arial"/>
              </a:rPr>
              <a:t>es</a:t>
            </a:r>
            <a:r>
              <a:rPr lang="fr-FR" sz="1000" spc="-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lang="fr-FR" sz="1000" spc="40" dirty="0">
                <a:solidFill>
                  <a:srgbClr val="010101"/>
                </a:solidFill>
                <a:latin typeface="Arial"/>
                <a:cs typeface="Arial"/>
              </a:rPr>
              <a:t>famil</a:t>
            </a:r>
            <a:r>
              <a:rPr lang="fr-FR" sz="1000" dirty="0">
                <a:solidFill>
                  <a:srgbClr val="010101"/>
                </a:solidFill>
                <a:latin typeface="Arial"/>
                <a:cs typeface="Arial"/>
              </a:rPr>
              <a:t>les</a:t>
            </a:r>
            <a:r>
              <a:rPr lang="fr-FR" sz="1000" spc="-13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lang="fr-FR" sz="1000" spc="15" dirty="0">
                <a:solidFill>
                  <a:srgbClr val="010101"/>
                </a:solidFill>
                <a:latin typeface="Arial"/>
                <a:cs typeface="Arial"/>
              </a:rPr>
              <a:t>Br</a:t>
            </a:r>
            <a:r>
              <a:rPr lang="fr-FR" sz="1000" spc="-40" dirty="0">
                <a:solidFill>
                  <a:srgbClr val="010101"/>
                </a:solidFill>
                <a:latin typeface="Arial"/>
                <a:cs typeface="Arial"/>
              </a:rPr>
              <a:t>u</a:t>
            </a:r>
            <a:r>
              <a:rPr lang="fr-FR" sz="1000" spc="40" dirty="0">
                <a:solidFill>
                  <a:srgbClr val="010101"/>
                </a:solidFill>
                <a:latin typeface="Arial"/>
                <a:cs typeface="Arial"/>
              </a:rPr>
              <a:t>na</a:t>
            </a:r>
            <a:r>
              <a:rPr lang="fr-FR" sz="1000" spc="-65" dirty="0">
                <a:solidFill>
                  <a:srgbClr val="010101"/>
                </a:solidFill>
                <a:latin typeface="Arial"/>
                <a:cs typeface="Arial"/>
              </a:rPr>
              <a:t>u</a:t>
            </a:r>
            <a:r>
              <a:rPr lang="fr-FR" sz="1000" spc="114" dirty="0">
                <a:solidFill>
                  <a:srgbClr val="010101"/>
                </a:solidFill>
                <a:latin typeface="Arial"/>
                <a:cs typeface="Arial"/>
              </a:rPr>
              <a:t>d</a:t>
            </a:r>
            <a:r>
              <a:rPr lang="fr-FR" sz="1000" spc="-11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lang="fr-FR" sz="1000" spc="70" dirty="0">
                <a:solidFill>
                  <a:srgbClr val="010101"/>
                </a:solidFill>
                <a:latin typeface="Arial"/>
                <a:cs typeface="Arial"/>
              </a:rPr>
              <a:t>et</a:t>
            </a:r>
            <a:r>
              <a:rPr lang="fr-FR" sz="1000" spc="-16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lang="fr-FR" sz="1000" spc="-10" dirty="0">
                <a:solidFill>
                  <a:srgbClr val="010101"/>
                </a:solidFill>
                <a:latin typeface="Arial"/>
                <a:cs typeface="Arial"/>
              </a:rPr>
              <a:t>T</a:t>
            </a:r>
            <a:r>
              <a:rPr lang="fr-FR" sz="1000" dirty="0">
                <a:solidFill>
                  <a:srgbClr val="010101"/>
                </a:solidFill>
                <a:latin typeface="Arial"/>
                <a:cs typeface="Arial"/>
              </a:rPr>
              <a:t>homa</a:t>
            </a:r>
            <a:r>
              <a:rPr lang="fr-FR" sz="1000" spc="-20" dirty="0">
                <a:solidFill>
                  <a:srgbClr val="010101"/>
                </a:solidFill>
                <a:latin typeface="Arial"/>
                <a:cs typeface="Arial"/>
              </a:rPr>
              <a:t>s</a:t>
            </a:r>
            <a:endParaRPr lang="fr-FR" sz="100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2E183D-7876-E9F1-7912-9B42CC2BD12D}"/>
              </a:ext>
            </a:extLst>
          </p:cNvPr>
          <p:cNvSpPr txBox="1"/>
          <p:nvPr/>
        </p:nvSpPr>
        <p:spPr>
          <a:xfrm>
            <a:off x="446055" y="1494879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00430">
              <a:lnSpc>
                <a:spcPct val="100000"/>
              </a:lnSpc>
            </a:pPr>
            <a:r>
              <a:rPr lang="fr-FR" spc="25">
                <a:solidFill>
                  <a:srgbClr val="72AE4B"/>
                </a:solidFill>
                <a:latin typeface="Arial"/>
                <a:cs typeface="Arial"/>
              </a:rPr>
              <a:t>(De</a:t>
            </a:r>
            <a:r>
              <a:rPr lang="fr-FR" spc="-75">
                <a:solidFill>
                  <a:srgbClr val="72AE4B"/>
                </a:solidFill>
                <a:latin typeface="Arial"/>
                <a:cs typeface="Arial"/>
              </a:rPr>
              <a:t>l</a:t>
            </a:r>
            <a:r>
              <a:rPr lang="fr-FR" spc="20">
                <a:solidFill>
                  <a:srgbClr val="72AE4B"/>
                </a:solidFill>
                <a:latin typeface="Arial"/>
                <a:cs typeface="Arial"/>
              </a:rPr>
              <a:t>aporte</a:t>
            </a:r>
            <a:r>
              <a:rPr lang="fr-FR" spc="-25">
                <a:solidFill>
                  <a:srgbClr val="72AE4B"/>
                </a:solidFill>
                <a:latin typeface="Arial"/>
                <a:cs typeface="Arial"/>
              </a:rPr>
              <a:t> </a:t>
            </a:r>
            <a:r>
              <a:rPr lang="fr-FR" spc="315">
                <a:solidFill>
                  <a:srgbClr val="72AE4B"/>
                </a:solidFill>
                <a:latin typeface="Arial"/>
                <a:cs typeface="Arial"/>
              </a:rPr>
              <a:t>-</a:t>
            </a:r>
            <a:r>
              <a:rPr lang="fr-FR" spc="-65">
                <a:solidFill>
                  <a:srgbClr val="72AE4B"/>
                </a:solidFill>
                <a:latin typeface="Arial"/>
                <a:cs typeface="Arial"/>
              </a:rPr>
              <a:t>A</a:t>
            </a:r>
            <a:r>
              <a:rPr lang="fr-FR" spc="-215">
                <a:solidFill>
                  <a:srgbClr val="72AE4B"/>
                </a:solidFill>
                <a:latin typeface="Arial"/>
                <a:cs typeface="Arial"/>
              </a:rPr>
              <a:t> </a:t>
            </a:r>
            <a:r>
              <a:rPr lang="fr-FR" spc="-30">
                <a:solidFill>
                  <a:srgbClr val="8CBC6B"/>
                </a:solidFill>
                <a:latin typeface="Arial"/>
                <a:cs typeface="Arial"/>
              </a:rPr>
              <a:t>l</a:t>
            </a:r>
            <a:r>
              <a:rPr lang="fr-FR">
                <a:solidFill>
                  <a:srgbClr val="72AE4B"/>
                </a:solidFill>
                <a:latin typeface="Arial"/>
                <a:cs typeface="Arial"/>
              </a:rPr>
              <a:t>abré)</a:t>
            </a:r>
            <a:endParaRPr lang="fr-FR" dirty="0">
              <a:latin typeface="Arial"/>
              <a:cs typeface="Arial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69BFE6B-8C89-5BB8-B484-70B5090458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5300" y="276225"/>
            <a:ext cx="4114800" cy="5863129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34457" y="1153739"/>
            <a:ext cx="5535495" cy="42712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824563" y="1339592"/>
            <a:ext cx="2356485" cy="375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120" dirty="0">
                <a:solidFill>
                  <a:srgbClr val="6EAC46"/>
                </a:solidFill>
                <a:latin typeface="Arial"/>
                <a:cs typeface="Arial"/>
              </a:rPr>
              <a:t>Le</a:t>
            </a:r>
            <a:r>
              <a:rPr sz="2400" spc="-5" dirty="0">
                <a:solidFill>
                  <a:srgbClr val="6EAC46"/>
                </a:solidFill>
                <a:latin typeface="Arial"/>
                <a:cs typeface="Arial"/>
              </a:rPr>
              <a:t> </a:t>
            </a:r>
            <a:r>
              <a:rPr sz="2400" spc="114" dirty="0">
                <a:solidFill>
                  <a:srgbClr val="6EAC46"/>
                </a:solidFill>
                <a:latin typeface="Arial"/>
                <a:cs typeface="Arial"/>
              </a:rPr>
              <a:t>Moulin</a:t>
            </a:r>
            <a:r>
              <a:rPr sz="2400" spc="-85" dirty="0">
                <a:solidFill>
                  <a:srgbClr val="6EAC46"/>
                </a:solidFill>
                <a:latin typeface="Arial"/>
                <a:cs typeface="Arial"/>
              </a:rPr>
              <a:t> </a:t>
            </a:r>
            <a:r>
              <a:rPr sz="2400" spc="80" dirty="0">
                <a:solidFill>
                  <a:srgbClr val="6EAC46"/>
                </a:solidFill>
                <a:latin typeface="Arial"/>
                <a:cs typeface="Arial"/>
              </a:rPr>
              <a:t>du</a:t>
            </a:r>
            <a:r>
              <a:rPr sz="2400" spc="75" dirty="0">
                <a:solidFill>
                  <a:srgbClr val="6EAC46"/>
                </a:solidFill>
                <a:latin typeface="Arial"/>
                <a:cs typeface="Arial"/>
              </a:rPr>
              <a:t> </a:t>
            </a:r>
            <a:r>
              <a:rPr sz="2400" spc="-60" dirty="0">
                <a:solidFill>
                  <a:srgbClr val="6EAC46"/>
                </a:solidFill>
                <a:latin typeface="Arial"/>
                <a:cs typeface="Arial"/>
              </a:rPr>
              <a:t>Pin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28283" y="1516749"/>
            <a:ext cx="324485" cy="186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50" spc="-20" dirty="0">
                <a:solidFill>
                  <a:srgbClr val="6EAC46"/>
                </a:solidFill>
                <a:latin typeface="Arial"/>
                <a:cs typeface="Arial"/>
              </a:rPr>
              <a:t>suite</a:t>
            </a:r>
            <a:endParaRPr sz="11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873699" y="1266466"/>
            <a:ext cx="1051560" cy="141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50" spc="-35" dirty="0">
                <a:solidFill>
                  <a:srgbClr val="77695B"/>
                </a:solidFill>
                <a:latin typeface="Arial"/>
                <a:cs typeface="Arial"/>
              </a:rPr>
              <a:t>19   </a:t>
            </a:r>
            <a:r>
              <a:rPr sz="850" spc="-40" dirty="0">
                <a:solidFill>
                  <a:srgbClr val="77695B"/>
                </a:solidFill>
                <a:latin typeface="Arial"/>
                <a:cs typeface="Arial"/>
              </a:rPr>
              <a:t> </a:t>
            </a:r>
            <a:r>
              <a:rPr sz="850" spc="30" dirty="0">
                <a:solidFill>
                  <a:srgbClr val="8C7E6E"/>
                </a:solidFill>
                <a:latin typeface="Arial"/>
                <a:cs typeface="Arial"/>
              </a:rPr>
              <a:t>LE</a:t>
            </a:r>
            <a:r>
              <a:rPr sz="850" spc="100" dirty="0">
                <a:solidFill>
                  <a:srgbClr val="8C7E6E"/>
                </a:solidFill>
                <a:latin typeface="Arial"/>
                <a:cs typeface="Arial"/>
              </a:rPr>
              <a:t> </a:t>
            </a:r>
            <a:r>
              <a:rPr sz="850" spc="10" dirty="0">
                <a:solidFill>
                  <a:srgbClr val="8C7E6E"/>
                </a:solidFill>
                <a:latin typeface="Arial"/>
                <a:cs typeface="Arial"/>
              </a:rPr>
              <a:t>PIN</a:t>
            </a:r>
            <a:r>
              <a:rPr sz="850" spc="30" dirty="0">
                <a:solidFill>
                  <a:srgbClr val="8C7E6E"/>
                </a:solidFill>
                <a:latin typeface="Arial"/>
                <a:cs typeface="Arial"/>
              </a:rPr>
              <a:t> </a:t>
            </a:r>
            <a:r>
              <a:rPr sz="850" spc="65" dirty="0">
                <a:solidFill>
                  <a:srgbClr val="77695B"/>
                </a:solidFill>
                <a:latin typeface="Arial"/>
                <a:cs typeface="Arial"/>
              </a:rPr>
              <a:t>(</a:t>
            </a:r>
            <a:r>
              <a:rPr sz="850" spc="85" dirty="0">
                <a:solidFill>
                  <a:srgbClr val="77695B"/>
                </a:solidFill>
                <a:latin typeface="Arial"/>
                <a:cs typeface="Arial"/>
              </a:rPr>
              <a:t>Indre</a:t>
            </a:r>
            <a:r>
              <a:rPr sz="850" spc="65" dirty="0">
                <a:solidFill>
                  <a:srgbClr val="77695B"/>
                </a:solidFill>
                <a:latin typeface="Arial"/>
                <a:cs typeface="Arial"/>
              </a:rPr>
              <a:t>)</a:t>
            </a:r>
            <a:endParaRPr sz="8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757134" y="1383046"/>
            <a:ext cx="968375" cy="141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50" spc="55" dirty="0">
                <a:solidFill>
                  <a:srgbClr val="77695B"/>
                </a:solidFill>
                <a:latin typeface="Arial"/>
                <a:cs typeface="Arial"/>
              </a:rPr>
              <a:t>Le</a:t>
            </a:r>
            <a:r>
              <a:rPr sz="850" spc="105" dirty="0">
                <a:solidFill>
                  <a:srgbClr val="77695B"/>
                </a:solidFill>
                <a:latin typeface="Arial"/>
                <a:cs typeface="Arial"/>
              </a:rPr>
              <a:t> </a:t>
            </a:r>
            <a:r>
              <a:rPr sz="850" spc="70" dirty="0">
                <a:solidFill>
                  <a:srgbClr val="62574F"/>
                </a:solidFill>
                <a:latin typeface="Arial"/>
                <a:cs typeface="Arial"/>
              </a:rPr>
              <a:t>Mo</a:t>
            </a:r>
            <a:r>
              <a:rPr sz="850" spc="35" dirty="0">
                <a:solidFill>
                  <a:srgbClr val="62574F"/>
                </a:solidFill>
                <a:latin typeface="Arial"/>
                <a:cs typeface="Arial"/>
              </a:rPr>
              <a:t>u</a:t>
            </a:r>
            <a:r>
              <a:rPr sz="850" spc="100" dirty="0">
                <a:solidFill>
                  <a:srgbClr val="8C7E6E"/>
                </a:solidFill>
                <a:latin typeface="Arial"/>
                <a:cs typeface="Arial"/>
              </a:rPr>
              <a:t>lin</a:t>
            </a:r>
            <a:r>
              <a:rPr sz="850" spc="-40" dirty="0">
                <a:solidFill>
                  <a:srgbClr val="8C7E6E"/>
                </a:solidFill>
                <a:latin typeface="Arial"/>
                <a:cs typeface="Arial"/>
              </a:rPr>
              <a:t> </a:t>
            </a:r>
            <a:r>
              <a:rPr sz="850" spc="80" dirty="0">
                <a:solidFill>
                  <a:srgbClr val="77695B"/>
                </a:solidFill>
                <a:latin typeface="Arial"/>
                <a:cs typeface="Arial"/>
              </a:rPr>
              <a:t>du</a:t>
            </a:r>
            <a:r>
              <a:rPr sz="850" spc="105" dirty="0">
                <a:solidFill>
                  <a:srgbClr val="77695B"/>
                </a:solidFill>
                <a:latin typeface="Arial"/>
                <a:cs typeface="Arial"/>
              </a:rPr>
              <a:t> </a:t>
            </a:r>
            <a:r>
              <a:rPr sz="850" spc="65" dirty="0">
                <a:solidFill>
                  <a:srgbClr val="77695B"/>
                </a:solidFill>
                <a:latin typeface="Arial"/>
                <a:cs typeface="Arial"/>
              </a:rPr>
              <a:t>P</a:t>
            </a:r>
            <a:r>
              <a:rPr sz="850" spc="-15" dirty="0">
                <a:solidFill>
                  <a:srgbClr val="77695B"/>
                </a:solidFill>
                <a:latin typeface="Arial"/>
                <a:cs typeface="Arial"/>
              </a:rPr>
              <a:t>i</a:t>
            </a:r>
            <a:r>
              <a:rPr sz="850" spc="85" dirty="0">
                <a:solidFill>
                  <a:srgbClr val="77695B"/>
                </a:solidFill>
                <a:latin typeface="Arial"/>
                <a:cs typeface="Arial"/>
              </a:rPr>
              <a:t>n</a:t>
            </a:r>
            <a:endParaRPr sz="8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812363" y="1383046"/>
            <a:ext cx="302260" cy="141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50" spc="25" dirty="0">
                <a:solidFill>
                  <a:srgbClr val="77695B"/>
                </a:solidFill>
                <a:latin typeface="Arial"/>
                <a:cs typeface="Arial"/>
              </a:rPr>
              <a:t>R.</a:t>
            </a:r>
            <a:r>
              <a:rPr sz="850" spc="110" dirty="0">
                <a:solidFill>
                  <a:srgbClr val="77695B"/>
                </a:solidFill>
                <a:latin typeface="Arial"/>
                <a:cs typeface="Arial"/>
              </a:rPr>
              <a:t> </a:t>
            </a:r>
            <a:r>
              <a:rPr sz="850" spc="5" dirty="0">
                <a:solidFill>
                  <a:srgbClr val="77695B"/>
                </a:solidFill>
                <a:latin typeface="Arial"/>
                <a:cs typeface="Arial"/>
              </a:rPr>
              <a:t>O.</a:t>
            </a:r>
            <a:endParaRPr sz="8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93888" y="2106626"/>
            <a:ext cx="3200400" cy="2430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4765" marR="52705" indent="-12700">
              <a:lnSpc>
                <a:spcPts val="1550"/>
              </a:lnSpc>
            </a:pPr>
            <a:r>
              <a:rPr sz="1350" spc="-60" dirty="0">
                <a:latin typeface="Arial"/>
                <a:cs typeface="Arial"/>
              </a:rPr>
              <a:t>Après</a:t>
            </a:r>
            <a:r>
              <a:rPr sz="1350" spc="15" dirty="0">
                <a:latin typeface="Arial"/>
                <a:cs typeface="Arial"/>
              </a:rPr>
              <a:t> </a:t>
            </a:r>
            <a:r>
              <a:rPr sz="1350" spc="-15" dirty="0">
                <a:latin typeface="Arial"/>
                <a:cs typeface="Arial"/>
              </a:rPr>
              <a:t>l</a:t>
            </a:r>
            <a:r>
              <a:rPr sz="1350" spc="-30" dirty="0">
                <a:latin typeface="Arial"/>
                <a:cs typeface="Arial"/>
              </a:rPr>
              <a:t>e</a:t>
            </a:r>
            <a:r>
              <a:rPr sz="1350" spc="-130" dirty="0">
                <a:latin typeface="Arial"/>
                <a:cs typeface="Arial"/>
              </a:rPr>
              <a:t> </a:t>
            </a:r>
            <a:r>
              <a:rPr sz="1350" spc="-30" dirty="0">
                <a:latin typeface="Arial"/>
                <a:cs typeface="Arial"/>
              </a:rPr>
              <a:t>d</a:t>
            </a:r>
            <a:r>
              <a:rPr sz="1350" spc="-80" dirty="0">
                <a:latin typeface="Arial"/>
                <a:cs typeface="Arial"/>
              </a:rPr>
              <a:t>écès</a:t>
            </a:r>
            <a:r>
              <a:rPr sz="1350" spc="-65" dirty="0">
                <a:latin typeface="Arial"/>
                <a:cs typeface="Arial"/>
              </a:rPr>
              <a:t> </a:t>
            </a:r>
            <a:r>
              <a:rPr sz="1350" spc="-15" dirty="0">
                <a:latin typeface="Arial"/>
                <a:cs typeface="Arial"/>
              </a:rPr>
              <a:t>de</a:t>
            </a:r>
            <a:r>
              <a:rPr sz="1350" spc="-60" dirty="0">
                <a:latin typeface="Arial"/>
                <a:cs typeface="Arial"/>
              </a:rPr>
              <a:t> </a:t>
            </a:r>
            <a:r>
              <a:rPr sz="1350" spc="-220" dirty="0">
                <a:latin typeface="Arial"/>
                <a:cs typeface="Arial"/>
              </a:rPr>
              <a:t>L</a:t>
            </a:r>
            <a:r>
              <a:rPr sz="1350" spc="5" dirty="0">
                <a:latin typeface="Arial"/>
                <a:cs typeface="Arial"/>
              </a:rPr>
              <a:t>o</a:t>
            </a:r>
            <a:r>
              <a:rPr sz="1350" spc="-40" dirty="0">
                <a:latin typeface="Arial"/>
                <a:cs typeface="Arial"/>
              </a:rPr>
              <a:t>ui</a:t>
            </a:r>
            <a:r>
              <a:rPr sz="1350" spc="-75" dirty="0">
                <a:latin typeface="Arial"/>
                <a:cs typeface="Arial"/>
              </a:rPr>
              <a:t>s</a:t>
            </a:r>
            <a:r>
              <a:rPr sz="1350" spc="-60" dirty="0">
                <a:latin typeface="Arial"/>
                <a:cs typeface="Arial"/>
              </a:rPr>
              <a:t> Prude</a:t>
            </a:r>
            <a:r>
              <a:rPr sz="1350" spc="-150" dirty="0">
                <a:latin typeface="Arial"/>
                <a:cs typeface="Arial"/>
              </a:rPr>
              <a:t>n</a:t>
            </a:r>
            <a:r>
              <a:rPr sz="1350" spc="140" dirty="0">
                <a:latin typeface="Arial"/>
                <a:cs typeface="Arial"/>
              </a:rPr>
              <a:t>t</a:t>
            </a:r>
            <a:r>
              <a:rPr sz="1350" spc="-75" dirty="0">
                <a:latin typeface="Arial"/>
                <a:cs typeface="Arial"/>
              </a:rPr>
              <a:t> </a:t>
            </a:r>
            <a:r>
              <a:rPr sz="1450" spc="-35" dirty="0">
                <a:latin typeface="Times New Roman"/>
                <a:cs typeface="Times New Roman"/>
              </a:rPr>
              <a:t>à</a:t>
            </a:r>
            <a:r>
              <a:rPr sz="1450" spc="-65" dirty="0">
                <a:latin typeface="Times New Roman"/>
                <a:cs typeface="Times New Roman"/>
              </a:rPr>
              <a:t> </a:t>
            </a:r>
            <a:r>
              <a:rPr sz="1350" spc="-30" dirty="0">
                <a:latin typeface="Arial"/>
                <a:cs typeface="Arial"/>
              </a:rPr>
              <a:t>4</a:t>
            </a:r>
            <a:r>
              <a:rPr sz="1350" spc="90" dirty="0">
                <a:latin typeface="Arial"/>
                <a:cs typeface="Arial"/>
              </a:rPr>
              <a:t>8</a:t>
            </a:r>
            <a:r>
              <a:rPr sz="1350" spc="-204" dirty="0">
                <a:latin typeface="Arial"/>
                <a:cs typeface="Arial"/>
              </a:rPr>
              <a:t> </a:t>
            </a:r>
            <a:r>
              <a:rPr sz="1350" spc="-70" dirty="0">
                <a:latin typeface="Arial"/>
                <a:cs typeface="Arial"/>
              </a:rPr>
              <a:t>an</a:t>
            </a:r>
            <a:r>
              <a:rPr sz="1350" spc="-114" dirty="0">
                <a:latin typeface="Arial"/>
                <a:cs typeface="Arial"/>
              </a:rPr>
              <a:t>s</a:t>
            </a:r>
            <a:r>
              <a:rPr sz="1350" spc="340" dirty="0">
                <a:latin typeface="Arial"/>
                <a:cs typeface="Arial"/>
              </a:rPr>
              <a:t>,</a:t>
            </a:r>
            <a:r>
              <a:rPr sz="1350" spc="-15" dirty="0">
                <a:latin typeface="Arial"/>
                <a:cs typeface="Arial"/>
              </a:rPr>
              <a:t>l</a:t>
            </a:r>
            <a:r>
              <a:rPr sz="1350" spc="-30" dirty="0">
                <a:latin typeface="Arial"/>
                <a:cs typeface="Arial"/>
              </a:rPr>
              <a:t>e</a:t>
            </a:r>
            <a:r>
              <a:rPr sz="1350" spc="-15" dirty="0">
                <a:latin typeface="Arial"/>
                <a:cs typeface="Arial"/>
              </a:rPr>
              <a:t> </a:t>
            </a:r>
            <a:r>
              <a:rPr sz="1350" spc="-75" dirty="0">
                <a:latin typeface="Arial"/>
                <a:cs typeface="Arial"/>
              </a:rPr>
              <a:t>1</a:t>
            </a:r>
            <a:r>
              <a:rPr sz="1350" spc="-30" dirty="0">
                <a:latin typeface="Arial"/>
                <a:cs typeface="Arial"/>
              </a:rPr>
              <a:t>5</a:t>
            </a:r>
            <a:r>
              <a:rPr sz="1350" spc="-130" dirty="0">
                <a:latin typeface="Arial"/>
                <a:cs typeface="Arial"/>
              </a:rPr>
              <a:t> </a:t>
            </a:r>
            <a:r>
              <a:rPr sz="1350" spc="-30" dirty="0">
                <a:latin typeface="Arial"/>
                <a:cs typeface="Arial"/>
              </a:rPr>
              <a:t>o</a:t>
            </a:r>
            <a:r>
              <a:rPr sz="1350" spc="-10" dirty="0">
                <a:latin typeface="Arial"/>
                <a:cs typeface="Arial"/>
              </a:rPr>
              <a:t>ctobre</a:t>
            </a:r>
            <a:r>
              <a:rPr sz="1350" spc="-20" dirty="0">
                <a:latin typeface="Arial"/>
                <a:cs typeface="Arial"/>
              </a:rPr>
              <a:t> </a:t>
            </a:r>
            <a:r>
              <a:rPr sz="1350" spc="-75" dirty="0">
                <a:latin typeface="Arial"/>
                <a:cs typeface="Arial"/>
              </a:rPr>
              <a:t>18</a:t>
            </a:r>
            <a:r>
              <a:rPr sz="1350" dirty="0">
                <a:latin typeface="Arial"/>
                <a:cs typeface="Arial"/>
              </a:rPr>
              <a:t>6</a:t>
            </a:r>
            <a:r>
              <a:rPr sz="1350" spc="-105" dirty="0">
                <a:latin typeface="Arial"/>
                <a:cs typeface="Arial"/>
              </a:rPr>
              <a:t>2</a:t>
            </a:r>
            <a:r>
              <a:rPr sz="1350" spc="345" dirty="0">
                <a:latin typeface="Arial"/>
                <a:cs typeface="Arial"/>
              </a:rPr>
              <a:t>,</a:t>
            </a:r>
            <a:r>
              <a:rPr sz="1350" spc="-15" dirty="0">
                <a:latin typeface="Arial"/>
                <a:cs typeface="Arial"/>
              </a:rPr>
              <a:t>c</a:t>
            </a:r>
            <a:r>
              <a:rPr sz="1350" spc="-65" dirty="0">
                <a:latin typeface="Arial"/>
                <a:cs typeface="Arial"/>
              </a:rPr>
              <a:t>'</a:t>
            </a:r>
            <a:r>
              <a:rPr sz="1350" spc="-85" dirty="0">
                <a:latin typeface="Arial"/>
                <a:cs typeface="Arial"/>
              </a:rPr>
              <a:t>e</a:t>
            </a:r>
            <a:r>
              <a:rPr sz="1350" spc="-185" dirty="0">
                <a:latin typeface="Arial"/>
                <a:cs typeface="Arial"/>
              </a:rPr>
              <a:t>s</a:t>
            </a:r>
            <a:r>
              <a:rPr sz="1350" spc="140" dirty="0">
                <a:latin typeface="Arial"/>
                <a:cs typeface="Arial"/>
              </a:rPr>
              <a:t>t</a:t>
            </a:r>
            <a:r>
              <a:rPr sz="1350" spc="-75" dirty="0">
                <a:latin typeface="Arial"/>
                <a:cs typeface="Arial"/>
              </a:rPr>
              <a:t> </a:t>
            </a:r>
            <a:r>
              <a:rPr sz="1350" spc="-130" dirty="0">
                <a:latin typeface="Arial"/>
                <a:cs typeface="Arial"/>
              </a:rPr>
              <a:t>sa</a:t>
            </a:r>
            <a:r>
              <a:rPr sz="1350" spc="-95" dirty="0">
                <a:latin typeface="Arial"/>
                <a:cs typeface="Arial"/>
              </a:rPr>
              <a:t> </a:t>
            </a:r>
            <a:r>
              <a:rPr sz="1350" spc="-50" dirty="0">
                <a:latin typeface="Arial"/>
                <a:cs typeface="Arial"/>
              </a:rPr>
              <a:t>v</a:t>
            </a:r>
            <a:r>
              <a:rPr sz="1350" spc="-15" dirty="0">
                <a:latin typeface="Arial"/>
                <a:cs typeface="Arial"/>
              </a:rPr>
              <a:t>e</a:t>
            </a:r>
            <a:r>
              <a:rPr sz="1350" spc="-135" dirty="0">
                <a:latin typeface="Arial"/>
                <a:cs typeface="Arial"/>
              </a:rPr>
              <a:t>u</a:t>
            </a:r>
            <a:r>
              <a:rPr sz="1350" spc="-50" dirty="0">
                <a:latin typeface="Arial"/>
                <a:cs typeface="Arial"/>
              </a:rPr>
              <a:t>v</a:t>
            </a:r>
            <a:r>
              <a:rPr sz="1350" spc="20" dirty="0">
                <a:latin typeface="Arial"/>
                <a:cs typeface="Arial"/>
              </a:rPr>
              <a:t>e</a:t>
            </a:r>
            <a:endParaRPr sz="1350">
              <a:latin typeface="Arial"/>
              <a:cs typeface="Arial"/>
            </a:endParaRPr>
          </a:p>
          <a:p>
            <a:pPr marL="12700" marR="6350" indent="12065">
              <a:lnSpc>
                <a:spcPct val="92900"/>
              </a:lnSpc>
            </a:pPr>
            <a:r>
              <a:rPr sz="1350" spc="20" dirty="0">
                <a:latin typeface="Arial"/>
                <a:cs typeface="Arial"/>
              </a:rPr>
              <a:t>Mar</a:t>
            </a:r>
            <a:r>
              <a:rPr sz="1350" spc="-90" dirty="0">
                <a:latin typeface="Arial"/>
                <a:cs typeface="Arial"/>
              </a:rPr>
              <a:t>i</a:t>
            </a:r>
            <a:r>
              <a:rPr sz="1350" spc="20" dirty="0">
                <a:latin typeface="Arial"/>
                <a:cs typeface="Arial"/>
              </a:rPr>
              <a:t>e</a:t>
            </a:r>
            <a:r>
              <a:rPr sz="1350" spc="-135" dirty="0">
                <a:latin typeface="Arial"/>
                <a:cs typeface="Arial"/>
              </a:rPr>
              <a:t> </a:t>
            </a:r>
            <a:r>
              <a:rPr sz="1350" spc="-40" dirty="0">
                <a:latin typeface="Arial"/>
                <a:cs typeface="Arial"/>
              </a:rPr>
              <a:t>Gabil</a:t>
            </a:r>
            <a:r>
              <a:rPr sz="1350" spc="-65" dirty="0">
                <a:latin typeface="Arial"/>
                <a:cs typeface="Arial"/>
              </a:rPr>
              <a:t>l</a:t>
            </a:r>
            <a:r>
              <a:rPr sz="1350" spc="-15" dirty="0">
                <a:latin typeface="Arial"/>
                <a:cs typeface="Arial"/>
              </a:rPr>
              <a:t>a</a:t>
            </a:r>
            <a:r>
              <a:rPr sz="1350" spc="-90" dirty="0">
                <a:latin typeface="Arial"/>
                <a:cs typeface="Arial"/>
              </a:rPr>
              <a:t>u</a:t>
            </a:r>
            <a:r>
              <a:rPr sz="1350" spc="65" dirty="0">
                <a:latin typeface="Arial"/>
                <a:cs typeface="Arial"/>
              </a:rPr>
              <a:t>d</a:t>
            </a:r>
            <a:r>
              <a:rPr sz="1350" spc="-180" dirty="0">
                <a:latin typeface="Arial"/>
                <a:cs typeface="Arial"/>
              </a:rPr>
              <a:t> </a:t>
            </a:r>
            <a:r>
              <a:rPr sz="1200" i="1" spc="25" dirty="0">
                <a:latin typeface="Arial"/>
                <a:cs typeface="Arial"/>
              </a:rPr>
              <a:t>(</a:t>
            </a:r>
            <a:r>
              <a:rPr sz="1200" i="1" spc="-85" dirty="0">
                <a:latin typeface="Arial"/>
                <a:cs typeface="Arial"/>
              </a:rPr>
              <a:t>d</a:t>
            </a:r>
            <a:r>
              <a:rPr sz="1200" i="1" spc="45" dirty="0">
                <a:latin typeface="Arial"/>
                <a:cs typeface="Arial"/>
              </a:rPr>
              <a:t>e</a:t>
            </a:r>
            <a:r>
              <a:rPr sz="1200" i="1" spc="-229" dirty="0">
                <a:latin typeface="Arial"/>
                <a:cs typeface="Arial"/>
              </a:rPr>
              <a:t> </a:t>
            </a:r>
            <a:r>
              <a:rPr sz="1200" i="1" spc="-30" dirty="0">
                <a:latin typeface="Arial"/>
                <a:cs typeface="Arial"/>
              </a:rPr>
              <a:t>Feuillet</a:t>
            </a:r>
            <a:r>
              <a:rPr sz="1200" i="1" spc="-20" dirty="0">
                <a:latin typeface="Arial"/>
                <a:cs typeface="Arial"/>
              </a:rPr>
              <a:t>)</a:t>
            </a:r>
            <a:r>
              <a:rPr sz="1200" i="1" spc="10" dirty="0">
                <a:latin typeface="Arial"/>
                <a:cs typeface="Arial"/>
              </a:rPr>
              <a:t> </a:t>
            </a:r>
            <a:r>
              <a:rPr sz="1350" spc="-45" dirty="0">
                <a:latin typeface="Arial"/>
                <a:cs typeface="Arial"/>
              </a:rPr>
              <a:t>â</a:t>
            </a:r>
            <a:r>
              <a:rPr sz="1350" spc="-155" dirty="0">
                <a:latin typeface="Arial"/>
                <a:cs typeface="Arial"/>
              </a:rPr>
              <a:t>g</a:t>
            </a:r>
            <a:r>
              <a:rPr sz="1350" spc="-40" dirty="0">
                <a:latin typeface="Arial"/>
                <a:cs typeface="Arial"/>
              </a:rPr>
              <a:t>ée</a:t>
            </a:r>
            <a:r>
              <a:rPr sz="1350" spc="-114" dirty="0">
                <a:latin typeface="Arial"/>
                <a:cs typeface="Arial"/>
              </a:rPr>
              <a:t> </a:t>
            </a:r>
            <a:r>
              <a:rPr sz="1350" spc="-30" dirty="0">
                <a:latin typeface="Arial"/>
                <a:cs typeface="Arial"/>
              </a:rPr>
              <a:t>d</a:t>
            </a:r>
            <a:r>
              <a:rPr sz="1350" spc="20" dirty="0">
                <a:latin typeface="Arial"/>
                <a:cs typeface="Arial"/>
              </a:rPr>
              <a:t>e</a:t>
            </a:r>
            <a:r>
              <a:rPr sz="1350" spc="-185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44</a:t>
            </a:r>
            <a:r>
              <a:rPr sz="1350" spc="-90" dirty="0">
                <a:latin typeface="Arial"/>
                <a:cs typeface="Arial"/>
              </a:rPr>
              <a:t> </a:t>
            </a:r>
            <a:r>
              <a:rPr sz="1350" spc="-85" dirty="0">
                <a:latin typeface="Arial"/>
                <a:cs typeface="Arial"/>
              </a:rPr>
              <a:t>an</a:t>
            </a:r>
            <a:r>
              <a:rPr sz="1350" spc="-180" dirty="0">
                <a:latin typeface="Arial"/>
                <a:cs typeface="Arial"/>
              </a:rPr>
              <a:t>s</a:t>
            </a:r>
            <a:r>
              <a:rPr sz="1350" spc="495" dirty="0">
                <a:latin typeface="Arial"/>
                <a:cs typeface="Arial"/>
              </a:rPr>
              <a:t>, </a:t>
            </a:r>
            <a:r>
              <a:rPr sz="1200" spc="-55" dirty="0">
                <a:latin typeface="Arial"/>
                <a:cs typeface="Arial"/>
              </a:rPr>
              <a:t>sa </a:t>
            </a:r>
            <a:r>
              <a:rPr sz="1200" spc="90" dirty="0">
                <a:latin typeface="Arial"/>
                <a:cs typeface="Arial"/>
              </a:rPr>
              <a:t>fil</a:t>
            </a:r>
            <a:r>
              <a:rPr sz="1200" spc="25" dirty="0">
                <a:latin typeface="Arial"/>
                <a:cs typeface="Arial"/>
              </a:rPr>
              <a:t>l</a:t>
            </a:r>
            <a:r>
              <a:rPr sz="1200" spc="105" dirty="0">
                <a:latin typeface="Arial"/>
                <a:cs typeface="Arial"/>
              </a:rPr>
              <a:t>e</a:t>
            </a:r>
            <a:r>
              <a:rPr sz="1200" spc="-95" dirty="0">
                <a:latin typeface="Arial"/>
                <a:cs typeface="Arial"/>
              </a:rPr>
              <a:t> </a:t>
            </a:r>
            <a:r>
              <a:rPr sz="1200" spc="110" dirty="0">
                <a:latin typeface="Arial"/>
                <a:cs typeface="Arial"/>
              </a:rPr>
              <a:t>Mar</a:t>
            </a:r>
            <a:r>
              <a:rPr sz="1200" spc="-60" dirty="0">
                <a:latin typeface="Arial"/>
                <a:cs typeface="Arial"/>
              </a:rPr>
              <a:t>i</a:t>
            </a:r>
            <a:r>
              <a:rPr sz="1200" spc="105" dirty="0">
                <a:latin typeface="Arial"/>
                <a:cs typeface="Arial"/>
              </a:rPr>
              <a:t>e</a:t>
            </a:r>
            <a:r>
              <a:rPr sz="1200" spc="-95" dirty="0">
                <a:latin typeface="Arial"/>
                <a:cs typeface="Arial"/>
              </a:rPr>
              <a:t> </a:t>
            </a:r>
            <a:r>
              <a:rPr sz="1200" spc="15" dirty="0">
                <a:latin typeface="Arial"/>
                <a:cs typeface="Arial"/>
              </a:rPr>
              <a:t>Zél</a:t>
            </a:r>
            <a:r>
              <a:rPr sz="1200" spc="-25" dirty="0">
                <a:latin typeface="Arial"/>
                <a:cs typeface="Arial"/>
              </a:rPr>
              <a:t>i</a:t>
            </a:r>
            <a:r>
              <a:rPr sz="1200" spc="105" dirty="0">
                <a:latin typeface="Arial"/>
                <a:cs typeface="Arial"/>
              </a:rPr>
              <a:t>e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200" spc="35" dirty="0">
                <a:latin typeface="Arial"/>
                <a:cs typeface="Arial"/>
              </a:rPr>
              <a:t>(</a:t>
            </a:r>
            <a:r>
              <a:rPr sz="1200" spc="45" dirty="0">
                <a:latin typeface="Arial"/>
                <a:cs typeface="Arial"/>
              </a:rPr>
              <a:t>cout</a:t>
            </a:r>
            <a:r>
              <a:rPr sz="1200" spc="35" dirty="0">
                <a:latin typeface="Arial"/>
                <a:cs typeface="Arial"/>
              </a:rPr>
              <a:t>u</a:t>
            </a:r>
            <a:r>
              <a:rPr sz="1200" spc="125" dirty="0">
                <a:latin typeface="Arial"/>
                <a:cs typeface="Arial"/>
              </a:rPr>
              <a:t>r</a:t>
            </a:r>
            <a:r>
              <a:rPr sz="1200" spc="-25" dirty="0">
                <a:latin typeface="Arial"/>
                <a:cs typeface="Arial"/>
              </a:rPr>
              <a:t>i</a:t>
            </a:r>
            <a:r>
              <a:rPr sz="1200" spc="20" dirty="0">
                <a:latin typeface="Arial"/>
                <a:cs typeface="Arial"/>
              </a:rPr>
              <a:t>ère)</a:t>
            </a:r>
            <a:r>
              <a:rPr sz="1200" spc="5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â</a:t>
            </a:r>
            <a:r>
              <a:rPr sz="1200" spc="-55" dirty="0">
                <a:latin typeface="Arial"/>
                <a:cs typeface="Arial"/>
              </a:rPr>
              <a:t>g</a:t>
            </a:r>
            <a:r>
              <a:rPr sz="1200" spc="5" dirty="0">
                <a:latin typeface="Arial"/>
                <a:cs typeface="Arial"/>
              </a:rPr>
              <a:t>é</a:t>
            </a:r>
            <a:r>
              <a:rPr sz="1200" spc="105" dirty="0">
                <a:latin typeface="Arial"/>
                <a:cs typeface="Arial"/>
              </a:rPr>
              <a:t>e</a:t>
            </a:r>
            <a:r>
              <a:rPr sz="1200" spc="-95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d</a:t>
            </a:r>
            <a:r>
              <a:rPr sz="1200" spc="105" dirty="0">
                <a:latin typeface="Arial"/>
                <a:cs typeface="Arial"/>
              </a:rPr>
              <a:t>e</a:t>
            </a:r>
            <a:r>
              <a:rPr sz="1200" spc="-45" dirty="0">
                <a:latin typeface="Arial"/>
                <a:cs typeface="Arial"/>
              </a:rPr>
              <a:t> </a:t>
            </a:r>
            <a:r>
              <a:rPr sz="1350" spc="-125" dirty="0">
                <a:latin typeface="Arial"/>
                <a:cs typeface="Arial"/>
              </a:rPr>
              <a:t>1</a:t>
            </a:r>
            <a:r>
              <a:rPr sz="1350" spc="30" dirty="0">
                <a:latin typeface="Arial"/>
                <a:cs typeface="Arial"/>
              </a:rPr>
              <a:t>6</a:t>
            </a:r>
            <a:r>
              <a:rPr sz="1350" spc="15" dirty="0">
                <a:latin typeface="Arial"/>
                <a:cs typeface="Arial"/>
              </a:rPr>
              <a:t> </a:t>
            </a:r>
            <a:r>
              <a:rPr sz="1350" spc="-70" dirty="0">
                <a:latin typeface="Arial"/>
                <a:cs typeface="Arial"/>
              </a:rPr>
              <a:t>an</a:t>
            </a:r>
            <a:r>
              <a:rPr sz="1350" spc="-114" dirty="0">
                <a:latin typeface="Arial"/>
                <a:cs typeface="Arial"/>
              </a:rPr>
              <a:t>s</a:t>
            </a:r>
            <a:r>
              <a:rPr sz="1350" spc="250" dirty="0">
                <a:latin typeface="Arial"/>
                <a:cs typeface="Arial"/>
              </a:rPr>
              <a:t>,</a:t>
            </a:r>
            <a:r>
              <a:rPr sz="1350" spc="-40" dirty="0">
                <a:latin typeface="Arial"/>
                <a:cs typeface="Arial"/>
              </a:rPr>
              <a:t>son</a:t>
            </a:r>
            <a:r>
              <a:rPr sz="1350" spc="-125" dirty="0">
                <a:latin typeface="Arial"/>
                <a:cs typeface="Arial"/>
              </a:rPr>
              <a:t> </a:t>
            </a:r>
            <a:r>
              <a:rPr sz="1350" spc="65" dirty="0">
                <a:latin typeface="Arial"/>
                <a:cs typeface="Arial"/>
              </a:rPr>
              <a:t>fi</a:t>
            </a:r>
            <a:r>
              <a:rPr sz="1350" spc="-10" dirty="0">
                <a:latin typeface="Arial"/>
                <a:cs typeface="Arial"/>
              </a:rPr>
              <a:t>l</a:t>
            </a:r>
            <a:r>
              <a:rPr sz="1350" spc="-75" dirty="0">
                <a:latin typeface="Arial"/>
                <a:cs typeface="Arial"/>
              </a:rPr>
              <a:t>s</a:t>
            </a:r>
            <a:r>
              <a:rPr sz="1350" spc="-155" dirty="0">
                <a:latin typeface="Arial"/>
                <a:cs typeface="Arial"/>
              </a:rPr>
              <a:t> </a:t>
            </a:r>
            <a:r>
              <a:rPr sz="1350" spc="-80" dirty="0">
                <a:latin typeface="Arial"/>
                <a:cs typeface="Arial"/>
              </a:rPr>
              <a:t>Si</a:t>
            </a:r>
            <a:r>
              <a:rPr sz="1350" spc="-105" dirty="0">
                <a:latin typeface="Arial"/>
                <a:cs typeface="Arial"/>
              </a:rPr>
              <a:t>l</a:t>
            </a:r>
            <a:r>
              <a:rPr sz="1350" spc="-25" dirty="0">
                <a:latin typeface="Arial"/>
                <a:cs typeface="Arial"/>
              </a:rPr>
              <a:t>va</a:t>
            </a:r>
            <a:r>
              <a:rPr sz="1350" spc="0" dirty="0">
                <a:latin typeface="Arial"/>
                <a:cs typeface="Arial"/>
              </a:rPr>
              <a:t>i</a:t>
            </a:r>
            <a:r>
              <a:rPr sz="1350" spc="60" dirty="0">
                <a:latin typeface="Arial"/>
                <a:cs typeface="Arial"/>
              </a:rPr>
              <a:t>n</a:t>
            </a:r>
            <a:r>
              <a:rPr sz="1350" spc="-175" dirty="0">
                <a:latin typeface="Arial"/>
                <a:cs typeface="Arial"/>
              </a:rPr>
              <a:t> </a:t>
            </a:r>
            <a:r>
              <a:rPr sz="1350" spc="-45" dirty="0">
                <a:latin typeface="Arial"/>
                <a:cs typeface="Arial"/>
              </a:rPr>
              <a:t>Fél</a:t>
            </a:r>
            <a:r>
              <a:rPr sz="1350" spc="-180" dirty="0">
                <a:latin typeface="Arial"/>
                <a:cs typeface="Arial"/>
              </a:rPr>
              <a:t>i</a:t>
            </a:r>
            <a:r>
              <a:rPr sz="1350" spc="-45" dirty="0">
                <a:latin typeface="Arial"/>
                <a:cs typeface="Arial"/>
              </a:rPr>
              <a:t>x</a:t>
            </a:r>
            <a:r>
              <a:rPr sz="1350" spc="-95" dirty="0">
                <a:latin typeface="Arial"/>
                <a:cs typeface="Arial"/>
              </a:rPr>
              <a:t> </a:t>
            </a:r>
            <a:r>
              <a:rPr sz="1350" spc="-25" dirty="0">
                <a:latin typeface="Arial"/>
                <a:cs typeface="Arial"/>
              </a:rPr>
              <a:t>â</a:t>
            </a:r>
            <a:r>
              <a:rPr sz="1350" spc="-130" dirty="0">
                <a:latin typeface="Arial"/>
                <a:cs typeface="Arial"/>
              </a:rPr>
              <a:t>g</a:t>
            </a:r>
            <a:r>
              <a:rPr sz="1350" spc="20" dirty="0">
                <a:latin typeface="Arial"/>
                <a:cs typeface="Arial"/>
              </a:rPr>
              <a:t>é</a:t>
            </a:r>
            <a:r>
              <a:rPr sz="1350" spc="-185" dirty="0">
                <a:latin typeface="Arial"/>
                <a:cs typeface="Arial"/>
              </a:rPr>
              <a:t> </a:t>
            </a:r>
            <a:r>
              <a:rPr sz="1350" spc="-15" dirty="0">
                <a:latin typeface="Arial"/>
                <a:cs typeface="Arial"/>
              </a:rPr>
              <a:t>de</a:t>
            </a:r>
            <a:r>
              <a:rPr sz="1350" spc="-60" dirty="0">
                <a:latin typeface="Arial"/>
                <a:cs typeface="Arial"/>
              </a:rPr>
              <a:t> </a:t>
            </a:r>
            <a:r>
              <a:rPr sz="1400" spc="-30" dirty="0">
                <a:latin typeface="Times New Roman"/>
                <a:cs typeface="Times New Roman"/>
              </a:rPr>
              <a:t>1</a:t>
            </a:r>
            <a:r>
              <a:rPr sz="1400" spc="114" dirty="0">
                <a:latin typeface="Times New Roman"/>
                <a:cs typeface="Times New Roman"/>
              </a:rPr>
              <a:t>3</a:t>
            </a:r>
            <a:r>
              <a:rPr sz="1400" spc="-155" dirty="0">
                <a:latin typeface="Times New Roman"/>
                <a:cs typeface="Times New Roman"/>
              </a:rPr>
              <a:t> </a:t>
            </a:r>
            <a:r>
              <a:rPr sz="1350" spc="-70" dirty="0">
                <a:latin typeface="Arial"/>
                <a:cs typeface="Arial"/>
              </a:rPr>
              <a:t>ans</a:t>
            </a:r>
            <a:r>
              <a:rPr sz="1350" spc="-90" dirty="0">
                <a:latin typeface="Arial"/>
                <a:cs typeface="Arial"/>
              </a:rPr>
              <a:t> </a:t>
            </a:r>
            <a:r>
              <a:rPr sz="1250" spc="40" dirty="0">
                <a:latin typeface="Arial"/>
                <a:cs typeface="Arial"/>
              </a:rPr>
              <a:t>q</a:t>
            </a:r>
            <a:r>
              <a:rPr sz="1250" spc="15" dirty="0">
                <a:latin typeface="Arial"/>
                <a:cs typeface="Arial"/>
              </a:rPr>
              <a:t>u</a:t>
            </a:r>
            <a:r>
              <a:rPr sz="1250" spc="204" dirty="0">
                <a:latin typeface="Arial"/>
                <a:cs typeface="Arial"/>
              </a:rPr>
              <a:t>i</a:t>
            </a:r>
            <a:r>
              <a:rPr sz="1250" spc="254" dirty="0">
                <a:latin typeface="Arial"/>
                <a:cs typeface="Arial"/>
              </a:rPr>
              <a:t> </a:t>
            </a:r>
            <a:r>
              <a:rPr sz="1350" spc="-60" dirty="0">
                <a:latin typeface="Arial"/>
                <a:cs typeface="Arial"/>
              </a:rPr>
              <a:t>assurèrent</a:t>
            </a:r>
            <a:r>
              <a:rPr sz="1350" spc="135" dirty="0">
                <a:latin typeface="Arial"/>
                <a:cs typeface="Arial"/>
              </a:rPr>
              <a:t> </a:t>
            </a:r>
            <a:r>
              <a:rPr sz="1350" spc="-65" dirty="0">
                <a:latin typeface="Arial"/>
                <a:cs typeface="Arial"/>
              </a:rPr>
              <a:t>l</a:t>
            </a:r>
            <a:r>
              <a:rPr sz="1350" spc="75" dirty="0">
                <a:latin typeface="Arial"/>
                <a:cs typeface="Arial"/>
              </a:rPr>
              <a:t>'</a:t>
            </a:r>
            <a:r>
              <a:rPr sz="1350" spc="-130" dirty="0">
                <a:latin typeface="Arial"/>
                <a:cs typeface="Arial"/>
              </a:rPr>
              <a:t>e</a:t>
            </a:r>
            <a:r>
              <a:rPr sz="1350" spc="-30" dirty="0">
                <a:latin typeface="Arial"/>
                <a:cs typeface="Arial"/>
              </a:rPr>
              <a:t>xpl</a:t>
            </a:r>
            <a:r>
              <a:rPr sz="1350" spc="65" dirty="0">
                <a:latin typeface="Arial"/>
                <a:cs typeface="Arial"/>
              </a:rPr>
              <a:t>o</a:t>
            </a:r>
            <a:r>
              <a:rPr sz="1350" spc="-110" dirty="0">
                <a:latin typeface="Arial"/>
                <a:cs typeface="Arial"/>
              </a:rPr>
              <a:t>i</a:t>
            </a:r>
            <a:r>
              <a:rPr sz="1350" spc="30" dirty="0">
                <a:latin typeface="Arial"/>
                <a:cs typeface="Arial"/>
              </a:rPr>
              <a:t>ta</a:t>
            </a:r>
            <a:r>
              <a:rPr sz="1350" spc="-15" dirty="0">
                <a:latin typeface="Arial"/>
                <a:cs typeface="Arial"/>
              </a:rPr>
              <a:t>t</a:t>
            </a:r>
            <a:r>
              <a:rPr sz="1350" spc="-40" dirty="0">
                <a:latin typeface="Arial"/>
                <a:cs typeface="Arial"/>
              </a:rPr>
              <a:t>i</a:t>
            </a:r>
            <a:r>
              <a:rPr sz="1350" spc="-25" dirty="0">
                <a:latin typeface="Arial"/>
                <a:cs typeface="Arial"/>
              </a:rPr>
              <a:t>on</a:t>
            </a:r>
            <a:r>
              <a:rPr sz="1350" spc="-95" dirty="0">
                <a:latin typeface="Arial"/>
                <a:cs typeface="Arial"/>
              </a:rPr>
              <a:t> </a:t>
            </a:r>
            <a:r>
              <a:rPr sz="1250" spc="60" dirty="0">
                <a:latin typeface="Arial"/>
                <a:cs typeface="Arial"/>
              </a:rPr>
              <a:t>du</a:t>
            </a:r>
            <a:r>
              <a:rPr sz="1250" spc="-30" dirty="0">
                <a:latin typeface="Arial"/>
                <a:cs typeface="Arial"/>
              </a:rPr>
              <a:t> </a:t>
            </a:r>
            <a:r>
              <a:rPr sz="1350" spc="5" dirty="0">
                <a:latin typeface="Arial"/>
                <a:cs typeface="Arial"/>
              </a:rPr>
              <a:t>moul</a:t>
            </a:r>
            <a:r>
              <a:rPr sz="1350" spc="-25" dirty="0">
                <a:latin typeface="Arial"/>
                <a:cs typeface="Arial"/>
              </a:rPr>
              <a:t>i</a:t>
            </a:r>
            <a:r>
              <a:rPr sz="1350" spc="114" dirty="0">
                <a:latin typeface="Arial"/>
                <a:cs typeface="Arial"/>
              </a:rPr>
              <a:t>n</a:t>
            </a:r>
            <a:r>
              <a:rPr sz="1350" spc="-35" dirty="0">
                <a:latin typeface="Arial"/>
                <a:cs typeface="Arial"/>
              </a:rPr>
              <a:t>jusq</a:t>
            </a:r>
            <a:r>
              <a:rPr sz="1350" spc="25" dirty="0">
                <a:latin typeface="Arial"/>
                <a:cs typeface="Arial"/>
              </a:rPr>
              <a:t>u</a:t>
            </a:r>
            <a:r>
              <a:rPr sz="1350" spc="20" dirty="0">
                <a:latin typeface="Arial"/>
                <a:cs typeface="Arial"/>
              </a:rPr>
              <a:t>e</a:t>
            </a:r>
            <a:r>
              <a:rPr sz="1350" spc="10" dirty="0">
                <a:latin typeface="Arial"/>
                <a:cs typeface="Arial"/>
              </a:rPr>
              <a:t> </a:t>
            </a:r>
            <a:r>
              <a:rPr sz="1350" spc="-45" dirty="0">
                <a:latin typeface="Arial"/>
                <a:cs typeface="Arial"/>
              </a:rPr>
              <a:t>vers</a:t>
            </a:r>
            <a:r>
              <a:rPr sz="1350" spc="5" dirty="0">
                <a:latin typeface="Arial"/>
                <a:cs typeface="Arial"/>
              </a:rPr>
              <a:t> </a:t>
            </a:r>
            <a:r>
              <a:rPr sz="1350" spc="-125" dirty="0">
                <a:latin typeface="Arial"/>
                <a:cs typeface="Arial"/>
              </a:rPr>
              <a:t>1</a:t>
            </a:r>
            <a:r>
              <a:rPr sz="1350" spc="-30" dirty="0">
                <a:latin typeface="Arial"/>
                <a:cs typeface="Arial"/>
              </a:rPr>
              <a:t>8</a:t>
            </a:r>
            <a:r>
              <a:rPr sz="1350" spc="-25" dirty="0">
                <a:latin typeface="Arial"/>
                <a:cs typeface="Arial"/>
              </a:rPr>
              <a:t>7</a:t>
            </a:r>
            <a:r>
              <a:rPr sz="1350" spc="-85" dirty="0">
                <a:latin typeface="Arial"/>
                <a:cs typeface="Arial"/>
              </a:rPr>
              <a:t>2</a:t>
            </a:r>
            <a:r>
              <a:rPr sz="1350" spc="295" dirty="0">
                <a:latin typeface="Arial"/>
                <a:cs typeface="Arial"/>
              </a:rPr>
              <a:t>,</a:t>
            </a:r>
            <a:r>
              <a:rPr sz="1200" spc="-10" dirty="0">
                <a:latin typeface="Arial"/>
                <a:cs typeface="Arial"/>
              </a:rPr>
              <a:t>ass</a:t>
            </a:r>
            <a:r>
              <a:rPr sz="1200" spc="-40" dirty="0">
                <a:latin typeface="Arial"/>
                <a:cs typeface="Arial"/>
              </a:rPr>
              <a:t>i</a:t>
            </a:r>
            <a:r>
              <a:rPr sz="1200" spc="20" dirty="0">
                <a:latin typeface="Arial"/>
                <a:cs typeface="Arial"/>
              </a:rPr>
              <a:t>stés</a:t>
            </a:r>
            <a:r>
              <a:rPr sz="1200" spc="-135" dirty="0">
                <a:latin typeface="Arial"/>
                <a:cs typeface="Arial"/>
              </a:rPr>
              <a:t> </a:t>
            </a:r>
            <a:r>
              <a:rPr sz="1200" spc="70" dirty="0">
                <a:latin typeface="Arial"/>
                <a:cs typeface="Arial"/>
              </a:rPr>
              <a:t>de</a:t>
            </a:r>
            <a:r>
              <a:rPr sz="1200" spc="-30" dirty="0">
                <a:latin typeface="Arial"/>
                <a:cs typeface="Arial"/>
              </a:rPr>
              <a:t> </a:t>
            </a:r>
            <a:r>
              <a:rPr sz="1200" spc="20" dirty="0">
                <a:latin typeface="Arial"/>
                <a:cs typeface="Arial"/>
              </a:rPr>
              <a:t>l</a:t>
            </a:r>
            <a:r>
              <a:rPr sz="1200" spc="65" dirty="0">
                <a:latin typeface="Arial"/>
                <a:cs typeface="Arial"/>
              </a:rPr>
              <a:t>e</a:t>
            </a:r>
            <a:r>
              <a:rPr sz="1200" spc="45" dirty="0">
                <a:latin typeface="Arial"/>
                <a:cs typeface="Arial"/>
              </a:rPr>
              <a:t>u</a:t>
            </a:r>
            <a:r>
              <a:rPr sz="1200" spc="100" dirty="0">
                <a:latin typeface="Arial"/>
                <a:cs typeface="Arial"/>
              </a:rPr>
              <a:t>r</a:t>
            </a:r>
            <a:r>
              <a:rPr sz="1200" spc="-114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domest</a:t>
            </a:r>
            <a:r>
              <a:rPr sz="1200" spc="25" dirty="0">
                <a:latin typeface="Arial"/>
                <a:cs typeface="Arial"/>
              </a:rPr>
              <a:t>i</a:t>
            </a:r>
            <a:r>
              <a:rPr sz="1200" spc="80" dirty="0">
                <a:latin typeface="Arial"/>
                <a:cs typeface="Arial"/>
              </a:rPr>
              <a:t>que</a:t>
            </a:r>
            <a:r>
              <a:rPr sz="1200" spc="-160" dirty="0">
                <a:latin typeface="Arial"/>
                <a:cs typeface="Arial"/>
              </a:rPr>
              <a:t> </a:t>
            </a:r>
            <a:r>
              <a:rPr sz="1200" spc="-10" dirty="0">
                <a:latin typeface="Arial"/>
                <a:cs typeface="Arial"/>
              </a:rPr>
              <a:t>Jean­</a:t>
            </a:r>
            <a:r>
              <a:rPr sz="1200" spc="-5" dirty="0">
                <a:latin typeface="Arial"/>
                <a:cs typeface="Arial"/>
              </a:rPr>
              <a:t> </a:t>
            </a:r>
            <a:r>
              <a:rPr sz="1350" spc="-45" dirty="0">
                <a:latin typeface="Arial"/>
                <a:cs typeface="Arial"/>
              </a:rPr>
              <a:t>Bapt</a:t>
            </a:r>
            <a:r>
              <a:rPr sz="1350" spc="-95" dirty="0">
                <a:latin typeface="Arial"/>
                <a:cs typeface="Arial"/>
              </a:rPr>
              <a:t>i</a:t>
            </a:r>
            <a:r>
              <a:rPr sz="1350" spc="-195" dirty="0">
                <a:latin typeface="Arial"/>
                <a:cs typeface="Arial"/>
              </a:rPr>
              <a:t>s</a:t>
            </a:r>
            <a:r>
              <a:rPr sz="1350" spc="45" dirty="0">
                <a:latin typeface="Arial"/>
                <a:cs typeface="Arial"/>
              </a:rPr>
              <a:t>te</a:t>
            </a:r>
            <a:r>
              <a:rPr sz="1350" spc="-60" dirty="0">
                <a:latin typeface="Arial"/>
                <a:cs typeface="Arial"/>
              </a:rPr>
              <a:t> </a:t>
            </a:r>
            <a:r>
              <a:rPr sz="1350" spc="-40" dirty="0">
                <a:latin typeface="Arial"/>
                <a:cs typeface="Arial"/>
              </a:rPr>
              <a:t>D</a:t>
            </a:r>
            <a:r>
              <a:rPr sz="1350" spc="-145" dirty="0">
                <a:latin typeface="Arial"/>
                <a:cs typeface="Arial"/>
              </a:rPr>
              <a:t>u</a:t>
            </a:r>
            <a:r>
              <a:rPr sz="1350" spc="-40" dirty="0">
                <a:latin typeface="Arial"/>
                <a:cs typeface="Arial"/>
              </a:rPr>
              <a:t>chât</a:t>
            </a:r>
            <a:r>
              <a:rPr sz="1350" spc="-90" dirty="0">
                <a:latin typeface="Arial"/>
                <a:cs typeface="Arial"/>
              </a:rPr>
              <a:t>e</a:t>
            </a:r>
            <a:r>
              <a:rPr sz="1350" spc="-15" dirty="0">
                <a:latin typeface="Arial"/>
                <a:cs typeface="Arial"/>
              </a:rPr>
              <a:t>a</a:t>
            </a:r>
            <a:r>
              <a:rPr sz="1350" spc="-135" dirty="0">
                <a:latin typeface="Arial"/>
                <a:cs typeface="Arial"/>
              </a:rPr>
              <a:t>u</a:t>
            </a:r>
            <a:r>
              <a:rPr sz="1350" spc="340" dirty="0">
                <a:latin typeface="Arial"/>
                <a:cs typeface="Arial"/>
              </a:rPr>
              <a:t>,</a:t>
            </a:r>
            <a:r>
              <a:rPr sz="1350" spc="-45" dirty="0">
                <a:latin typeface="Arial"/>
                <a:cs typeface="Arial"/>
              </a:rPr>
              <a:t>a</a:t>
            </a:r>
            <a:r>
              <a:rPr sz="1350" spc="-155" dirty="0">
                <a:latin typeface="Arial"/>
                <a:cs typeface="Arial"/>
              </a:rPr>
              <a:t>g</a:t>
            </a:r>
            <a:r>
              <a:rPr sz="1350" spc="20" dirty="0">
                <a:latin typeface="Arial"/>
                <a:cs typeface="Arial"/>
              </a:rPr>
              <a:t>é</a:t>
            </a:r>
            <a:r>
              <a:rPr sz="1350" spc="-135" dirty="0">
                <a:latin typeface="Arial"/>
                <a:cs typeface="Arial"/>
              </a:rPr>
              <a:t> </a:t>
            </a:r>
            <a:r>
              <a:rPr sz="1350" spc="-40" dirty="0">
                <a:latin typeface="Arial"/>
                <a:cs typeface="Arial"/>
              </a:rPr>
              <a:t>de</a:t>
            </a:r>
            <a:r>
              <a:rPr sz="1350" spc="-65" dirty="0">
                <a:latin typeface="Arial"/>
                <a:cs typeface="Arial"/>
              </a:rPr>
              <a:t> </a:t>
            </a:r>
            <a:r>
              <a:rPr sz="1350" spc="-45" dirty="0">
                <a:latin typeface="Arial"/>
                <a:cs typeface="Arial"/>
              </a:rPr>
              <a:t>26</a:t>
            </a:r>
            <a:r>
              <a:rPr sz="1350" spc="-50" dirty="0">
                <a:latin typeface="Arial"/>
                <a:cs typeface="Arial"/>
              </a:rPr>
              <a:t> </a:t>
            </a:r>
            <a:r>
              <a:rPr sz="1350" spc="-85" dirty="0">
                <a:latin typeface="Arial"/>
                <a:cs typeface="Arial"/>
              </a:rPr>
              <a:t>an</a:t>
            </a:r>
            <a:r>
              <a:rPr sz="1350" spc="-130" dirty="0">
                <a:latin typeface="Arial"/>
                <a:cs typeface="Arial"/>
              </a:rPr>
              <a:t>s</a:t>
            </a:r>
            <a:r>
              <a:rPr sz="1350" spc="295" dirty="0">
                <a:latin typeface="Arial"/>
                <a:cs typeface="Arial"/>
              </a:rPr>
              <a:t>,</a:t>
            </a:r>
            <a:r>
              <a:rPr sz="1350" spc="-60" dirty="0">
                <a:latin typeface="Arial"/>
                <a:cs typeface="Arial"/>
              </a:rPr>
              <a:t>so</a:t>
            </a:r>
            <a:r>
              <a:rPr sz="1350" spc="-20" dirty="0">
                <a:latin typeface="Arial"/>
                <a:cs typeface="Arial"/>
              </a:rPr>
              <a:t>l</a:t>
            </a:r>
            <a:r>
              <a:rPr sz="1350" spc="-30" dirty="0">
                <a:latin typeface="Arial"/>
                <a:cs typeface="Arial"/>
              </a:rPr>
              <a:t>d</a:t>
            </a:r>
            <a:r>
              <a:rPr sz="1350" spc="5" dirty="0">
                <a:latin typeface="Arial"/>
                <a:cs typeface="Arial"/>
              </a:rPr>
              <a:t>at</a:t>
            </a:r>
            <a:r>
              <a:rPr sz="1350" dirty="0">
                <a:latin typeface="Arial"/>
                <a:cs typeface="Arial"/>
              </a:rPr>
              <a:t> </a:t>
            </a:r>
            <a:r>
              <a:rPr sz="1350" spc="15" dirty="0">
                <a:latin typeface="Arial"/>
                <a:cs typeface="Arial"/>
              </a:rPr>
              <a:t>fa</a:t>
            </a:r>
            <a:r>
              <a:rPr sz="1350" spc="-30" dirty="0">
                <a:latin typeface="Arial"/>
                <a:cs typeface="Arial"/>
              </a:rPr>
              <a:t>i</a:t>
            </a:r>
            <a:r>
              <a:rPr sz="1350" spc="-40" dirty="0">
                <a:latin typeface="Arial"/>
                <a:cs typeface="Arial"/>
              </a:rPr>
              <a:t>sant</a:t>
            </a:r>
            <a:r>
              <a:rPr sz="1350" spc="-45" dirty="0">
                <a:latin typeface="Arial"/>
                <a:cs typeface="Arial"/>
              </a:rPr>
              <a:t> </a:t>
            </a:r>
            <a:r>
              <a:rPr sz="1350" spc="5" dirty="0">
                <a:latin typeface="Arial"/>
                <a:cs typeface="Arial"/>
              </a:rPr>
              <a:t>par</a:t>
            </a:r>
            <a:r>
              <a:rPr sz="1350" spc="-55" dirty="0">
                <a:latin typeface="Arial"/>
                <a:cs typeface="Arial"/>
              </a:rPr>
              <a:t>t</a:t>
            </a:r>
            <a:r>
              <a:rPr sz="1350" spc="35" dirty="0">
                <a:latin typeface="Arial"/>
                <a:cs typeface="Arial"/>
              </a:rPr>
              <a:t>i</a:t>
            </a:r>
            <a:r>
              <a:rPr sz="1350" spc="-30" dirty="0">
                <a:latin typeface="Arial"/>
                <a:cs typeface="Arial"/>
              </a:rPr>
              <a:t>e</a:t>
            </a:r>
            <a:r>
              <a:rPr sz="1350" spc="-130" dirty="0">
                <a:latin typeface="Arial"/>
                <a:cs typeface="Arial"/>
              </a:rPr>
              <a:t> </a:t>
            </a:r>
            <a:r>
              <a:rPr sz="1350" spc="-30" dirty="0">
                <a:latin typeface="Arial"/>
                <a:cs typeface="Arial"/>
              </a:rPr>
              <a:t>d</a:t>
            </a:r>
            <a:r>
              <a:rPr sz="1350" spc="20" dirty="0">
                <a:latin typeface="Arial"/>
                <a:cs typeface="Arial"/>
              </a:rPr>
              <a:t>e</a:t>
            </a:r>
            <a:r>
              <a:rPr sz="1350" spc="-90" dirty="0">
                <a:latin typeface="Arial"/>
                <a:cs typeface="Arial"/>
              </a:rPr>
              <a:t> </a:t>
            </a:r>
            <a:r>
              <a:rPr sz="1350" spc="-65" dirty="0">
                <a:latin typeface="Arial"/>
                <a:cs typeface="Arial"/>
              </a:rPr>
              <a:t>l</a:t>
            </a:r>
            <a:r>
              <a:rPr sz="1350" spc="-40" dirty="0">
                <a:latin typeface="Arial"/>
                <a:cs typeface="Arial"/>
              </a:rPr>
              <a:t>a</a:t>
            </a:r>
            <a:r>
              <a:rPr sz="1350" spc="-75" dirty="0">
                <a:latin typeface="Arial"/>
                <a:cs typeface="Arial"/>
              </a:rPr>
              <a:t> </a:t>
            </a:r>
            <a:r>
              <a:rPr sz="1350" spc="-85" dirty="0">
                <a:latin typeface="Arial"/>
                <a:cs typeface="Arial"/>
              </a:rPr>
              <a:t>Réserve.</a:t>
            </a:r>
            <a:endParaRPr sz="1350">
              <a:latin typeface="Arial"/>
              <a:cs typeface="Arial"/>
            </a:endParaRPr>
          </a:p>
          <a:p>
            <a:pPr marL="12700" marR="224154" indent="12065" algn="just">
              <a:lnSpc>
                <a:spcPts val="1500"/>
              </a:lnSpc>
              <a:spcBef>
                <a:spcPts val="894"/>
              </a:spcBef>
            </a:pPr>
            <a:r>
              <a:rPr sz="1350" spc="-90" dirty="0">
                <a:latin typeface="Arial"/>
                <a:cs typeface="Arial"/>
              </a:rPr>
              <a:t>Le</a:t>
            </a:r>
            <a:r>
              <a:rPr sz="1350" spc="-55" dirty="0">
                <a:latin typeface="Arial"/>
                <a:cs typeface="Arial"/>
              </a:rPr>
              <a:t> </a:t>
            </a:r>
            <a:r>
              <a:rPr sz="1150" spc="95" dirty="0">
                <a:latin typeface="Times New Roman"/>
                <a:cs typeface="Times New Roman"/>
              </a:rPr>
              <a:t>2</a:t>
            </a:r>
            <a:r>
              <a:rPr sz="1150" spc="-75" dirty="0">
                <a:latin typeface="Times New Roman"/>
                <a:cs typeface="Times New Roman"/>
              </a:rPr>
              <a:t>ème</a:t>
            </a:r>
            <a:r>
              <a:rPr sz="1150" spc="-30" dirty="0">
                <a:latin typeface="Times New Roman"/>
                <a:cs typeface="Times New Roman"/>
              </a:rPr>
              <a:t> </a:t>
            </a:r>
            <a:r>
              <a:rPr sz="1350" spc="-130" dirty="0">
                <a:latin typeface="Arial"/>
                <a:cs typeface="Arial"/>
              </a:rPr>
              <a:t>e</a:t>
            </a:r>
            <a:r>
              <a:rPr sz="1350" spc="-10" dirty="0">
                <a:latin typeface="Arial"/>
                <a:cs typeface="Arial"/>
              </a:rPr>
              <a:t>xp</a:t>
            </a:r>
            <a:r>
              <a:rPr sz="1350" spc="-25" dirty="0">
                <a:latin typeface="Arial"/>
                <a:cs typeface="Arial"/>
              </a:rPr>
              <a:t>l</a:t>
            </a:r>
            <a:r>
              <a:rPr sz="1350" spc="30" dirty="0">
                <a:latin typeface="Arial"/>
                <a:cs typeface="Arial"/>
              </a:rPr>
              <a:t>o</a:t>
            </a:r>
            <a:r>
              <a:rPr sz="1350" spc="-70" dirty="0">
                <a:latin typeface="Arial"/>
                <a:cs typeface="Arial"/>
              </a:rPr>
              <a:t>i</a:t>
            </a:r>
            <a:r>
              <a:rPr sz="1350" spc="10" dirty="0">
                <a:latin typeface="Arial"/>
                <a:cs typeface="Arial"/>
              </a:rPr>
              <a:t>tant</a:t>
            </a:r>
            <a:r>
              <a:rPr sz="1350" spc="-35" dirty="0">
                <a:latin typeface="Arial"/>
                <a:cs typeface="Arial"/>
              </a:rPr>
              <a:t> </a:t>
            </a:r>
            <a:r>
              <a:rPr sz="1350" spc="-40" dirty="0">
                <a:latin typeface="Arial"/>
                <a:cs typeface="Arial"/>
              </a:rPr>
              <a:t>jusque</a:t>
            </a:r>
            <a:r>
              <a:rPr sz="1350" spc="135" dirty="0">
                <a:latin typeface="Arial"/>
                <a:cs typeface="Arial"/>
              </a:rPr>
              <a:t> </a:t>
            </a:r>
            <a:r>
              <a:rPr sz="1350" spc="-45" dirty="0">
                <a:latin typeface="Arial"/>
                <a:cs typeface="Arial"/>
              </a:rPr>
              <a:t>vers</a:t>
            </a:r>
            <a:r>
              <a:rPr sz="1350" spc="100" dirty="0">
                <a:latin typeface="Arial"/>
                <a:cs typeface="Arial"/>
              </a:rPr>
              <a:t> </a:t>
            </a:r>
            <a:r>
              <a:rPr sz="1350" spc="-75" dirty="0">
                <a:latin typeface="Arial"/>
                <a:cs typeface="Arial"/>
              </a:rPr>
              <a:t>1</a:t>
            </a:r>
            <a:r>
              <a:rPr sz="1350" spc="-10" dirty="0">
                <a:latin typeface="Arial"/>
                <a:cs typeface="Arial"/>
              </a:rPr>
              <a:t>8</a:t>
            </a:r>
            <a:r>
              <a:rPr sz="1350" spc="-100" dirty="0">
                <a:latin typeface="Arial"/>
                <a:cs typeface="Arial"/>
              </a:rPr>
              <a:t>6</a:t>
            </a:r>
            <a:r>
              <a:rPr sz="1350" spc="-30" dirty="0">
                <a:latin typeface="Arial"/>
                <a:cs typeface="Arial"/>
              </a:rPr>
              <a:t>5</a:t>
            </a:r>
            <a:r>
              <a:rPr sz="1350" spc="15" dirty="0">
                <a:latin typeface="Arial"/>
                <a:cs typeface="Arial"/>
              </a:rPr>
              <a:t> </a:t>
            </a:r>
            <a:r>
              <a:rPr sz="1350" spc="-20" dirty="0">
                <a:latin typeface="Arial"/>
                <a:cs typeface="Arial"/>
              </a:rPr>
              <a:t>éta</a:t>
            </a:r>
            <a:r>
              <a:rPr sz="1350" spc="-114" dirty="0">
                <a:latin typeface="Arial"/>
                <a:cs typeface="Arial"/>
              </a:rPr>
              <a:t>i</a:t>
            </a:r>
            <a:r>
              <a:rPr sz="1350" spc="140" dirty="0">
                <a:latin typeface="Arial"/>
                <a:cs typeface="Arial"/>
              </a:rPr>
              <a:t>t </a:t>
            </a:r>
            <a:r>
              <a:rPr sz="1350" spc="-105" dirty="0">
                <a:latin typeface="Arial"/>
                <a:cs typeface="Arial"/>
              </a:rPr>
              <a:t>J</a:t>
            </a:r>
            <a:r>
              <a:rPr sz="1350" spc="-170" dirty="0">
                <a:latin typeface="Arial"/>
                <a:cs typeface="Arial"/>
              </a:rPr>
              <a:t>e</a:t>
            </a:r>
            <a:r>
              <a:rPr sz="1350" spc="-25" dirty="0">
                <a:latin typeface="Arial"/>
                <a:cs typeface="Arial"/>
              </a:rPr>
              <a:t>an</a:t>
            </a:r>
            <a:r>
              <a:rPr sz="1350" spc="-95" dirty="0">
                <a:latin typeface="Arial"/>
                <a:cs typeface="Arial"/>
              </a:rPr>
              <a:t> </a:t>
            </a:r>
            <a:r>
              <a:rPr sz="1350" spc="-90" dirty="0">
                <a:latin typeface="Arial"/>
                <a:cs typeface="Arial"/>
              </a:rPr>
              <a:t>Charasso</a:t>
            </a:r>
            <a:r>
              <a:rPr sz="1350" spc="-40" dirty="0">
                <a:latin typeface="Arial"/>
                <a:cs typeface="Arial"/>
              </a:rPr>
              <a:t>n</a:t>
            </a:r>
            <a:r>
              <a:rPr sz="1350" spc="345" dirty="0">
                <a:latin typeface="Arial"/>
                <a:cs typeface="Arial"/>
              </a:rPr>
              <a:t>,</a:t>
            </a:r>
            <a:r>
              <a:rPr sz="1350" spc="-45" dirty="0">
                <a:latin typeface="Arial"/>
                <a:cs typeface="Arial"/>
              </a:rPr>
              <a:t>â</a:t>
            </a:r>
            <a:r>
              <a:rPr sz="1350" spc="-155" dirty="0">
                <a:latin typeface="Arial"/>
                <a:cs typeface="Arial"/>
              </a:rPr>
              <a:t>g</a:t>
            </a:r>
            <a:r>
              <a:rPr sz="1350" spc="20" dirty="0">
                <a:latin typeface="Arial"/>
                <a:cs typeface="Arial"/>
              </a:rPr>
              <a:t>é</a:t>
            </a:r>
            <a:r>
              <a:rPr sz="1350" spc="-90" dirty="0">
                <a:latin typeface="Arial"/>
                <a:cs typeface="Arial"/>
              </a:rPr>
              <a:t> </a:t>
            </a:r>
            <a:r>
              <a:rPr sz="1350" spc="-15" dirty="0">
                <a:latin typeface="Arial"/>
                <a:cs typeface="Arial"/>
              </a:rPr>
              <a:t>de</a:t>
            </a:r>
            <a:r>
              <a:rPr sz="1350" spc="-60" dirty="0">
                <a:latin typeface="Arial"/>
                <a:cs typeface="Arial"/>
              </a:rPr>
              <a:t> </a:t>
            </a:r>
            <a:r>
              <a:rPr sz="1350" spc="-40" dirty="0">
                <a:latin typeface="Arial"/>
                <a:cs typeface="Arial"/>
              </a:rPr>
              <a:t>35</a:t>
            </a:r>
            <a:r>
              <a:rPr sz="1350" spc="-65" dirty="0">
                <a:latin typeface="Arial"/>
                <a:cs typeface="Arial"/>
              </a:rPr>
              <a:t> </a:t>
            </a:r>
            <a:r>
              <a:rPr sz="1350" spc="-70" dirty="0">
                <a:latin typeface="Arial"/>
                <a:cs typeface="Arial"/>
              </a:rPr>
              <a:t>an</a:t>
            </a:r>
            <a:r>
              <a:rPr sz="1350" spc="-114" dirty="0">
                <a:latin typeface="Arial"/>
                <a:cs typeface="Arial"/>
              </a:rPr>
              <a:t>s</a:t>
            </a:r>
            <a:r>
              <a:rPr sz="1350" spc="345" dirty="0">
                <a:latin typeface="Arial"/>
                <a:cs typeface="Arial"/>
              </a:rPr>
              <a:t>,</a:t>
            </a:r>
            <a:r>
              <a:rPr sz="1350" spc="-15" dirty="0">
                <a:latin typeface="Arial"/>
                <a:cs typeface="Arial"/>
              </a:rPr>
              <a:t>é</a:t>
            </a:r>
            <a:r>
              <a:rPr sz="1350" spc="-90" dirty="0">
                <a:latin typeface="Arial"/>
                <a:cs typeface="Arial"/>
              </a:rPr>
              <a:t>p</a:t>
            </a:r>
            <a:r>
              <a:rPr sz="1350" spc="-30" dirty="0">
                <a:latin typeface="Arial"/>
                <a:cs typeface="Arial"/>
              </a:rPr>
              <a:t>oux</a:t>
            </a:r>
            <a:r>
              <a:rPr sz="1350" spc="-50" dirty="0">
                <a:latin typeface="Arial"/>
                <a:cs typeface="Arial"/>
              </a:rPr>
              <a:t> </a:t>
            </a:r>
            <a:r>
              <a:rPr sz="1350" spc="-30" dirty="0">
                <a:latin typeface="Arial"/>
                <a:cs typeface="Arial"/>
              </a:rPr>
              <a:t>d</a:t>
            </a:r>
            <a:r>
              <a:rPr sz="1350" spc="20" dirty="0">
                <a:latin typeface="Arial"/>
                <a:cs typeface="Arial"/>
              </a:rPr>
              <a:t>e Mar</a:t>
            </a:r>
            <a:r>
              <a:rPr sz="1350" spc="-90" dirty="0">
                <a:latin typeface="Arial"/>
                <a:cs typeface="Arial"/>
              </a:rPr>
              <a:t>i</a:t>
            </a:r>
            <a:r>
              <a:rPr sz="1350" spc="20" dirty="0">
                <a:latin typeface="Arial"/>
                <a:cs typeface="Arial"/>
              </a:rPr>
              <a:t>e</a:t>
            </a:r>
            <a:r>
              <a:rPr sz="1350" spc="-90" dirty="0">
                <a:latin typeface="Arial"/>
                <a:cs typeface="Arial"/>
              </a:rPr>
              <a:t> </a:t>
            </a:r>
            <a:r>
              <a:rPr sz="1350" spc="-45" dirty="0">
                <a:latin typeface="Arial"/>
                <a:cs typeface="Arial"/>
              </a:rPr>
              <a:t>Patr</a:t>
            </a:r>
            <a:r>
              <a:rPr sz="1350" spc="-155" dirty="0">
                <a:latin typeface="Arial"/>
                <a:cs typeface="Arial"/>
              </a:rPr>
              <a:t>y</a:t>
            </a:r>
            <a:r>
              <a:rPr sz="1350" spc="375" dirty="0">
                <a:latin typeface="Arial"/>
                <a:cs typeface="Arial"/>
              </a:rPr>
              <a:t>,</a:t>
            </a:r>
            <a:endParaRPr sz="1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7991" y="1420367"/>
            <a:ext cx="113030" cy="226060"/>
          </a:xfrm>
          <a:custGeom>
            <a:avLst/>
            <a:gdLst/>
            <a:ahLst/>
            <a:cxnLst/>
            <a:rect l="l" t="t" r="r" b="b"/>
            <a:pathLst>
              <a:path w="113030" h="226060">
                <a:moveTo>
                  <a:pt x="112013" y="222504"/>
                </a:moveTo>
                <a:lnTo>
                  <a:pt x="112013" y="209550"/>
                </a:lnTo>
                <a:lnTo>
                  <a:pt x="108965" y="206502"/>
                </a:lnTo>
                <a:lnTo>
                  <a:pt x="21335" y="206502"/>
                </a:lnTo>
                <a:lnTo>
                  <a:pt x="21335" y="3810"/>
                </a:lnTo>
                <a:lnTo>
                  <a:pt x="20573" y="3048"/>
                </a:lnTo>
                <a:lnTo>
                  <a:pt x="20573" y="2286"/>
                </a:lnTo>
                <a:lnTo>
                  <a:pt x="19811" y="2286"/>
                </a:lnTo>
                <a:lnTo>
                  <a:pt x="19049" y="1524"/>
                </a:lnTo>
                <a:lnTo>
                  <a:pt x="18287" y="1524"/>
                </a:lnTo>
                <a:lnTo>
                  <a:pt x="17525" y="762"/>
                </a:lnTo>
                <a:lnTo>
                  <a:pt x="14477" y="762"/>
                </a:lnTo>
                <a:lnTo>
                  <a:pt x="12953" y="0"/>
                </a:lnTo>
                <a:lnTo>
                  <a:pt x="8381" y="0"/>
                </a:lnTo>
                <a:lnTo>
                  <a:pt x="6857" y="762"/>
                </a:lnTo>
                <a:lnTo>
                  <a:pt x="4571" y="762"/>
                </a:lnTo>
                <a:lnTo>
                  <a:pt x="3047" y="1524"/>
                </a:lnTo>
                <a:lnTo>
                  <a:pt x="2285" y="1524"/>
                </a:lnTo>
                <a:lnTo>
                  <a:pt x="1523" y="2286"/>
                </a:lnTo>
                <a:lnTo>
                  <a:pt x="761" y="2286"/>
                </a:lnTo>
                <a:lnTo>
                  <a:pt x="761" y="3048"/>
                </a:lnTo>
                <a:lnTo>
                  <a:pt x="0" y="3810"/>
                </a:lnTo>
                <a:lnTo>
                  <a:pt x="0" y="219456"/>
                </a:lnTo>
                <a:lnTo>
                  <a:pt x="1523" y="221742"/>
                </a:lnTo>
                <a:lnTo>
                  <a:pt x="3047" y="223266"/>
                </a:lnTo>
                <a:lnTo>
                  <a:pt x="5333" y="224790"/>
                </a:lnTo>
                <a:lnTo>
                  <a:pt x="7619" y="225552"/>
                </a:lnTo>
                <a:lnTo>
                  <a:pt x="109727" y="225552"/>
                </a:lnTo>
                <a:lnTo>
                  <a:pt x="110489" y="224790"/>
                </a:lnTo>
                <a:lnTo>
                  <a:pt x="110489" y="224028"/>
                </a:lnTo>
                <a:lnTo>
                  <a:pt x="112013" y="222504"/>
                </a:lnTo>
                <a:close/>
              </a:path>
              <a:path w="113030" h="226060">
                <a:moveTo>
                  <a:pt x="112775" y="219456"/>
                </a:moveTo>
                <a:lnTo>
                  <a:pt x="112775" y="213360"/>
                </a:lnTo>
                <a:lnTo>
                  <a:pt x="112013" y="211836"/>
                </a:lnTo>
                <a:lnTo>
                  <a:pt x="112013" y="220218"/>
                </a:lnTo>
                <a:lnTo>
                  <a:pt x="112775" y="21945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83080" y="1479046"/>
            <a:ext cx="139065" cy="170180"/>
          </a:xfrm>
          <a:custGeom>
            <a:avLst/>
            <a:gdLst/>
            <a:ahLst/>
            <a:cxnLst/>
            <a:rect l="l" t="t" r="r" b="b"/>
            <a:pathLst>
              <a:path w="139065" h="170180">
                <a:moveTo>
                  <a:pt x="138468" y="81529"/>
                </a:moveTo>
                <a:lnTo>
                  <a:pt x="138468" y="76957"/>
                </a:lnTo>
                <a:lnTo>
                  <a:pt x="138317" y="66373"/>
                </a:lnTo>
                <a:lnTo>
                  <a:pt x="119876" y="18220"/>
                </a:lnTo>
                <a:lnTo>
                  <a:pt x="85540" y="1037"/>
                </a:lnTo>
                <a:lnTo>
                  <a:pt x="71382" y="0"/>
                </a:lnTo>
                <a:lnTo>
                  <a:pt x="60916" y="982"/>
                </a:lnTo>
                <a:lnTo>
                  <a:pt x="25212" y="17855"/>
                </a:lnTo>
                <a:lnTo>
                  <a:pt x="3664" y="54070"/>
                </a:lnTo>
                <a:lnTo>
                  <a:pt x="0" y="93408"/>
                </a:lnTo>
                <a:lnTo>
                  <a:pt x="1225" y="104531"/>
                </a:lnTo>
                <a:lnTo>
                  <a:pt x="3989" y="117015"/>
                </a:lnTo>
                <a:lnTo>
                  <a:pt x="8799" y="132016"/>
                </a:lnTo>
                <a:lnTo>
                  <a:pt x="15001" y="142446"/>
                </a:lnTo>
                <a:lnTo>
                  <a:pt x="21882" y="150281"/>
                </a:lnTo>
                <a:lnTo>
                  <a:pt x="21882" y="70861"/>
                </a:lnTo>
                <a:lnTo>
                  <a:pt x="23406" y="57145"/>
                </a:lnTo>
                <a:lnTo>
                  <a:pt x="27978" y="44953"/>
                </a:lnTo>
                <a:lnTo>
                  <a:pt x="31026" y="38857"/>
                </a:lnTo>
                <a:lnTo>
                  <a:pt x="35598" y="34285"/>
                </a:lnTo>
                <a:lnTo>
                  <a:pt x="39408" y="28951"/>
                </a:lnTo>
                <a:lnTo>
                  <a:pt x="72746" y="18295"/>
                </a:lnTo>
                <a:lnTo>
                  <a:pt x="86199" y="20078"/>
                </a:lnTo>
                <a:lnTo>
                  <a:pt x="116523" y="56368"/>
                </a:lnTo>
                <a:lnTo>
                  <a:pt x="117132" y="70861"/>
                </a:lnTo>
                <a:lnTo>
                  <a:pt x="117132" y="88387"/>
                </a:lnTo>
                <a:lnTo>
                  <a:pt x="130848" y="88387"/>
                </a:lnTo>
                <a:lnTo>
                  <a:pt x="133134" y="87625"/>
                </a:lnTo>
                <a:lnTo>
                  <a:pt x="137706" y="84577"/>
                </a:lnTo>
                <a:lnTo>
                  <a:pt x="138468" y="81529"/>
                </a:lnTo>
                <a:close/>
              </a:path>
              <a:path w="139065" h="170180">
                <a:moveTo>
                  <a:pt x="117132" y="88387"/>
                </a:moveTo>
                <a:lnTo>
                  <a:pt x="117132" y="70861"/>
                </a:lnTo>
                <a:lnTo>
                  <a:pt x="21882" y="70861"/>
                </a:lnTo>
                <a:lnTo>
                  <a:pt x="21882" y="88387"/>
                </a:lnTo>
                <a:lnTo>
                  <a:pt x="117132" y="88387"/>
                </a:lnTo>
                <a:close/>
              </a:path>
              <a:path w="139065" h="170180">
                <a:moveTo>
                  <a:pt x="131610" y="155443"/>
                </a:moveTo>
                <a:lnTo>
                  <a:pt x="131610" y="140965"/>
                </a:lnTo>
                <a:lnTo>
                  <a:pt x="130848" y="140965"/>
                </a:lnTo>
                <a:lnTo>
                  <a:pt x="130086" y="140203"/>
                </a:lnTo>
                <a:lnTo>
                  <a:pt x="125514" y="140203"/>
                </a:lnTo>
                <a:lnTo>
                  <a:pt x="122466" y="141727"/>
                </a:lnTo>
                <a:lnTo>
                  <a:pt x="120180" y="143251"/>
                </a:lnTo>
                <a:lnTo>
                  <a:pt x="116370" y="144775"/>
                </a:lnTo>
                <a:lnTo>
                  <a:pt x="111798" y="146299"/>
                </a:lnTo>
                <a:lnTo>
                  <a:pt x="107988" y="147823"/>
                </a:lnTo>
                <a:lnTo>
                  <a:pt x="102654" y="149347"/>
                </a:lnTo>
                <a:lnTo>
                  <a:pt x="97320" y="150109"/>
                </a:lnTo>
                <a:lnTo>
                  <a:pt x="91224" y="151633"/>
                </a:lnTo>
                <a:lnTo>
                  <a:pt x="86199" y="152261"/>
                </a:lnTo>
                <a:lnTo>
                  <a:pt x="44742" y="144775"/>
                </a:lnTo>
                <a:lnTo>
                  <a:pt x="22512" y="101566"/>
                </a:lnTo>
                <a:lnTo>
                  <a:pt x="21882" y="88387"/>
                </a:lnTo>
                <a:lnTo>
                  <a:pt x="21882" y="150281"/>
                </a:lnTo>
                <a:lnTo>
                  <a:pt x="61606" y="169175"/>
                </a:lnTo>
                <a:lnTo>
                  <a:pt x="75222" y="169921"/>
                </a:lnTo>
                <a:lnTo>
                  <a:pt x="89700" y="169921"/>
                </a:lnTo>
                <a:lnTo>
                  <a:pt x="95796" y="168397"/>
                </a:lnTo>
                <a:lnTo>
                  <a:pt x="102654" y="167635"/>
                </a:lnTo>
                <a:lnTo>
                  <a:pt x="107988" y="166111"/>
                </a:lnTo>
                <a:lnTo>
                  <a:pt x="112560" y="164587"/>
                </a:lnTo>
                <a:lnTo>
                  <a:pt x="117894" y="163063"/>
                </a:lnTo>
                <a:lnTo>
                  <a:pt x="121704" y="161539"/>
                </a:lnTo>
                <a:lnTo>
                  <a:pt x="129324" y="157729"/>
                </a:lnTo>
                <a:lnTo>
                  <a:pt x="130086" y="156967"/>
                </a:lnTo>
                <a:lnTo>
                  <a:pt x="130848" y="156967"/>
                </a:lnTo>
                <a:lnTo>
                  <a:pt x="130848" y="156205"/>
                </a:lnTo>
                <a:lnTo>
                  <a:pt x="131610" y="155443"/>
                </a:lnTo>
                <a:close/>
              </a:path>
              <a:path w="139065" h="170180">
                <a:moveTo>
                  <a:pt x="132372" y="153919"/>
                </a:moveTo>
                <a:lnTo>
                  <a:pt x="132372" y="142489"/>
                </a:lnTo>
                <a:lnTo>
                  <a:pt x="131610" y="141727"/>
                </a:lnTo>
                <a:lnTo>
                  <a:pt x="131610" y="153919"/>
                </a:lnTo>
                <a:lnTo>
                  <a:pt x="132372" y="15391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41945" y="1421891"/>
            <a:ext cx="234950" cy="226060"/>
          </a:xfrm>
          <a:custGeom>
            <a:avLst/>
            <a:gdLst/>
            <a:ahLst/>
            <a:cxnLst/>
            <a:rect l="l" t="t" r="r" b="b"/>
            <a:pathLst>
              <a:path w="234950" h="226060">
                <a:moveTo>
                  <a:pt x="234696" y="222503"/>
                </a:moveTo>
                <a:lnTo>
                  <a:pt x="234696" y="6857"/>
                </a:lnTo>
                <a:lnTo>
                  <a:pt x="233934" y="5333"/>
                </a:lnTo>
                <a:lnTo>
                  <a:pt x="233172" y="4571"/>
                </a:lnTo>
                <a:lnTo>
                  <a:pt x="232410" y="3047"/>
                </a:lnTo>
                <a:lnTo>
                  <a:pt x="231648" y="2285"/>
                </a:lnTo>
                <a:lnTo>
                  <a:pt x="230124" y="1523"/>
                </a:lnTo>
                <a:lnTo>
                  <a:pt x="229362" y="761"/>
                </a:lnTo>
                <a:lnTo>
                  <a:pt x="228600" y="761"/>
                </a:lnTo>
                <a:lnTo>
                  <a:pt x="227076" y="0"/>
                </a:lnTo>
                <a:lnTo>
                  <a:pt x="208788" y="0"/>
                </a:lnTo>
                <a:lnTo>
                  <a:pt x="206502" y="761"/>
                </a:lnTo>
                <a:lnTo>
                  <a:pt x="204978" y="761"/>
                </a:lnTo>
                <a:lnTo>
                  <a:pt x="203454" y="1523"/>
                </a:lnTo>
                <a:lnTo>
                  <a:pt x="201930" y="3047"/>
                </a:lnTo>
                <a:lnTo>
                  <a:pt x="200406" y="3809"/>
                </a:lnTo>
                <a:lnTo>
                  <a:pt x="199644" y="5333"/>
                </a:lnTo>
                <a:lnTo>
                  <a:pt x="198120" y="7619"/>
                </a:lnTo>
                <a:lnTo>
                  <a:pt x="196596" y="9143"/>
                </a:lnTo>
                <a:lnTo>
                  <a:pt x="195072" y="12191"/>
                </a:lnTo>
                <a:lnTo>
                  <a:pt x="194310" y="14477"/>
                </a:lnTo>
                <a:lnTo>
                  <a:pt x="117348" y="192023"/>
                </a:lnTo>
                <a:lnTo>
                  <a:pt x="115824" y="192023"/>
                </a:lnTo>
                <a:lnTo>
                  <a:pt x="41910" y="13715"/>
                </a:lnTo>
                <a:lnTo>
                  <a:pt x="41148" y="11429"/>
                </a:lnTo>
                <a:lnTo>
                  <a:pt x="40386" y="9905"/>
                </a:lnTo>
                <a:lnTo>
                  <a:pt x="38862" y="8381"/>
                </a:lnTo>
                <a:lnTo>
                  <a:pt x="38100" y="6095"/>
                </a:lnTo>
                <a:lnTo>
                  <a:pt x="36576" y="4571"/>
                </a:lnTo>
                <a:lnTo>
                  <a:pt x="34290" y="3809"/>
                </a:lnTo>
                <a:lnTo>
                  <a:pt x="32766" y="2285"/>
                </a:lnTo>
                <a:lnTo>
                  <a:pt x="31242" y="1523"/>
                </a:lnTo>
                <a:lnTo>
                  <a:pt x="26670" y="0"/>
                </a:lnTo>
                <a:lnTo>
                  <a:pt x="7620" y="0"/>
                </a:lnTo>
                <a:lnTo>
                  <a:pt x="5334" y="761"/>
                </a:lnTo>
                <a:lnTo>
                  <a:pt x="3048" y="2285"/>
                </a:lnTo>
                <a:lnTo>
                  <a:pt x="1524" y="3809"/>
                </a:lnTo>
                <a:lnTo>
                  <a:pt x="0" y="6857"/>
                </a:lnTo>
                <a:lnTo>
                  <a:pt x="0" y="222503"/>
                </a:lnTo>
                <a:lnTo>
                  <a:pt x="762" y="222503"/>
                </a:lnTo>
                <a:lnTo>
                  <a:pt x="762" y="223265"/>
                </a:lnTo>
                <a:lnTo>
                  <a:pt x="1524" y="224027"/>
                </a:lnTo>
                <a:lnTo>
                  <a:pt x="2286" y="224027"/>
                </a:lnTo>
                <a:lnTo>
                  <a:pt x="3048" y="224789"/>
                </a:lnTo>
                <a:lnTo>
                  <a:pt x="5334" y="224789"/>
                </a:lnTo>
                <a:lnTo>
                  <a:pt x="6858" y="225551"/>
                </a:lnTo>
                <a:lnTo>
                  <a:pt x="14478" y="225551"/>
                </a:lnTo>
                <a:lnTo>
                  <a:pt x="15240" y="224789"/>
                </a:lnTo>
                <a:lnTo>
                  <a:pt x="18288" y="224789"/>
                </a:lnTo>
                <a:lnTo>
                  <a:pt x="19050" y="224027"/>
                </a:lnTo>
                <a:lnTo>
                  <a:pt x="19812" y="224027"/>
                </a:lnTo>
                <a:lnTo>
                  <a:pt x="20574" y="223265"/>
                </a:lnTo>
                <a:lnTo>
                  <a:pt x="20574" y="222503"/>
                </a:lnTo>
                <a:lnTo>
                  <a:pt x="21336" y="222503"/>
                </a:lnTo>
                <a:lnTo>
                  <a:pt x="21336" y="18287"/>
                </a:lnTo>
                <a:lnTo>
                  <a:pt x="105156" y="222503"/>
                </a:lnTo>
                <a:lnTo>
                  <a:pt x="106680" y="224027"/>
                </a:lnTo>
                <a:lnTo>
                  <a:pt x="107442" y="224027"/>
                </a:lnTo>
                <a:lnTo>
                  <a:pt x="108204" y="224789"/>
                </a:lnTo>
                <a:lnTo>
                  <a:pt x="109728" y="224789"/>
                </a:lnTo>
                <a:lnTo>
                  <a:pt x="111252" y="225551"/>
                </a:lnTo>
                <a:lnTo>
                  <a:pt x="118872" y="225551"/>
                </a:lnTo>
                <a:lnTo>
                  <a:pt x="120396" y="224789"/>
                </a:lnTo>
                <a:lnTo>
                  <a:pt x="121920" y="224789"/>
                </a:lnTo>
                <a:lnTo>
                  <a:pt x="122682" y="224027"/>
                </a:lnTo>
                <a:lnTo>
                  <a:pt x="123444" y="224027"/>
                </a:lnTo>
                <a:lnTo>
                  <a:pt x="123444" y="223265"/>
                </a:lnTo>
                <a:lnTo>
                  <a:pt x="124206" y="223265"/>
                </a:lnTo>
                <a:lnTo>
                  <a:pt x="124206" y="222503"/>
                </a:lnTo>
                <a:lnTo>
                  <a:pt x="124968" y="222503"/>
                </a:lnTo>
                <a:lnTo>
                  <a:pt x="213360" y="18287"/>
                </a:lnTo>
                <a:lnTo>
                  <a:pt x="213360" y="222503"/>
                </a:lnTo>
                <a:lnTo>
                  <a:pt x="214122" y="222503"/>
                </a:lnTo>
                <a:lnTo>
                  <a:pt x="214122" y="223265"/>
                </a:lnTo>
                <a:lnTo>
                  <a:pt x="214884" y="224027"/>
                </a:lnTo>
                <a:lnTo>
                  <a:pt x="215646" y="224027"/>
                </a:lnTo>
                <a:lnTo>
                  <a:pt x="216408" y="224789"/>
                </a:lnTo>
                <a:lnTo>
                  <a:pt x="218694" y="224789"/>
                </a:lnTo>
                <a:lnTo>
                  <a:pt x="220218" y="225551"/>
                </a:lnTo>
                <a:lnTo>
                  <a:pt x="227838" y="225551"/>
                </a:lnTo>
                <a:lnTo>
                  <a:pt x="229362" y="224789"/>
                </a:lnTo>
                <a:lnTo>
                  <a:pt x="231648" y="224789"/>
                </a:lnTo>
                <a:lnTo>
                  <a:pt x="232410" y="224027"/>
                </a:lnTo>
                <a:lnTo>
                  <a:pt x="233172" y="224027"/>
                </a:lnTo>
                <a:lnTo>
                  <a:pt x="233934" y="223265"/>
                </a:lnTo>
                <a:lnTo>
                  <a:pt x="233934" y="222503"/>
                </a:lnTo>
                <a:lnTo>
                  <a:pt x="234696" y="222503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527266" y="1479559"/>
            <a:ext cx="151130" cy="169545"/>
          </a:xfrm>
          <a:custGeom>
            <a:avLst/>
            <a:gdLst/>
            <a:ahLst/>
            <a:cxnLst/>
            <a:rect l="l" t="t" r="r" b="b"/>
            <a:pathLst>
              <a:path w="151130" h="169544">
                <a:moveTo>
                  <a:pt x="150543" y="83302"/>
                </a:moveTo>
                <a:lnTo>
                  <a:pt x="142511" y="40090"/>
                </a:lnTo>
                <a:lnTo>
                  <a:pt x="105556" y="4381"/>
                </a:lnTo>
                <a:lnTo>
                  <a:pt x="66354" y="0"/>
                </a:lnTo>
                <a:lnTo>
                  <a:pt x="53761" y="2331"/>
                </a:lnTo>
                <a:lnTo>
                  <a:pt x="13420" y="31648"/>
                </a:lnTo>
                <a:lnTo>
                  <a:pt x="148" y="79628"/>
                </a:lnTo>
                <a:lnTo>
                  <a:pt x="0" y="96491"/>
                </a:lnTo>
                <a:lnTo>
                  <a:pt x="1521" y="109217"/>
                </a:lnTo>
                <a:lnTo>
                  <a:pt x="4287" y="120807"/>
                </a:lnTo>
                <a:lnTo>
                  <a:pt x="8077" y="130929"/>
                </a:lnTo>
                <a:lnTo>
                  <a:pt x="14266" y="141216"/>
                </a:lnTo>
                <a:lnTo>
                  <a:pt x="21766" y="150326"/>
                </a:lnTo>
                <a:lnTo>
                  <a:pt x="21766" y="83342"/>
                </a:lnTo>
                <a:lnTo>
                  <a:pt x="22470" y="70193"/>
                </a:lnTo>
                <a:lnTo>
                  <a:pt x="38529" y="30724"/>
                </a:lnTo>
                <a:lnTo>
                  <a:pt x="76366" y="17781"/>
                </a:lnTo>
                <a:lnTo>
                  <a:pt x="89996" y="19409"/>
                </a:lnTo>
                <a:lnTo>
                  <a:pt x="101013" y="23104"/>
                </a:lnTo>
                <a:lnTo>
                  <a:pt x="107871" y="26914"/>
                </a:lnTo>
                <a:lnTo>
                  <a:pt x="113205" y="32248"/>
                </a:lnTo>
                <a:lnTo>
                  <a:pt x="117015" y="38344"/>
                </a:lnTo>
                <a:lnTo>
                  <a:pt x="121587" y="44440"/>
                </a:lnTo>
                <a:lnTo>
                  <a:pt x="123873" y="51298"/>
                </a:lnTo>
                <a:lnTo>
                  <a:pt x="126159" y="59680"/>
                </a:lnTo>
                <a:lnTo>
                  <a:pt x="127683" y="67300"/>
                </a:lnTo>
                <a:lnTo>
                  <a:pt x="128445" y="76444"/>
                </a:lnTo>
                <a:lnTo>
                  <a:pt x="128445" y="147239"/>
                </a:lnTo>
                <a:lnTo>
                  <a:pt x="131692" y="143928"/>
                </a:lnTo>
                <a:lnTo>
                  <a:pt x="137489" y="135647"/>
                </a:lnTo>
                <a:lnTo>
                  <a:pt x="142642" y="124514"/>
                </a:lnTo>
                <a:lnTo>
                  <a:pt x="147795" y="108849"/>
                </a:lnTo>
                <a:lnTo>
                  <a:pt x="149893" y="96382"/>
                </a:lnTo>
                <a:lnTo>
                  <a:pt x="150543" y="83302"/>
                </a:lnTo>
                <a:close/>
              </a:path>
              <a:path w="151130" h="169544">
                <a:moveTo>
                  <a:pt x="128445" y="147239"/>
                </a:moveTo>
                <a:lnTo>
                  <a:pt x="128445" y="84826"/>
                </a:lnTo>
                <a:lnTo>
                  <a:pt x="128438" y="86411"/>
                </a:lnTo>
                <a:lnTo>
                  <a:pt x="127683" y="99521"/>
                </a:lnTo>
                <a:lnTo>
                  <a:pt x="125397" y="111496"/>
                </a:lnTo>
                <a:lnTo>
                  <a:pt x="123111" y="119116"/>
                </a:lnTo>
                <a:lnTo>
                  <a:pt x="120063" y="126736"/>
                </a:lnTo>
                <a:lnTo>
                  <a:pt x="115491" y="132070"/>
                </a:lnTo>
                <a:lnTo>
                  <a:pt x="111681" y="138166"/>
                </a:lnTo>
                <a:lnTo>
                  <a:pt x="105556" y="142754"/>
                </a:lnTo>
                <a:lnTo>
                  <a:pt x="98727" y="146548"/>
                </a:lnTo>
                <a:lnTo>
                  <a:pt x="91869" y="149596"/>
                </a:lnTo>
                <a:lnTo>
                  <a:pt x="84249" y="151120"/>
                </a:lnTo>
                <a:lnTo>
                  <a:pt x="73990" y="151119"/>
                </a:lnTo>
                <a:lnTo>
                  <a:pt x="37005" y="137404"/>
                </a:lnTo>
                <a:lnTo>
                  <a:pt x="33195" y="131308"/>
                </a:lnTo>
                <a:lnTo>
                  <a:pt x="28623" y="125212"/>
                </a:lnTo>
                <a:lnTo>
                  <a:pt x="25575" y="118354"/>
                </a:lnTo>
                <a:lnTo>
                  <a:pt x="23829" y="108722"/>
                </a:lnTo>
                <a:lnTo>
                  <a:pt x="22281" y="96560"/>
                </a:lnTo>
                <a:lnTo>
                  <a:pt x="21766" y="83342"/>
                </a:lnTo>
                <a:lnTo>
                  <a:pt x="21766" y="150326"/>
                </a:lnTo>
                <a:lnTo>
                  <a:pt x="60885" y="168725"/>
                </a:lnTo>
                <a:lnTo>
                  <a:pt x="73990" y="169350"/>
                </a:lnTo>
                <a:lnTo>
                  <a:pt x="76366" y="169316"/>
                </a:lnTo>
                <a:lnTo>
                  <a:pt x="86951" y="168621"/>
                </a:lnTo>
                <a:lnTo>
                  <a:pt x="98894" y="165954"/>
                </a:lnTo>
                <a:lnTo>
                  <a:pt x="112199" y="160554"/>
                </a:lnTo>
                <a:lnTo>
                  <a:pt x="122487" y="153315"/>
                </a:lnTo>
                <a:lnTo>
                  <a:pt x="128445" y="14723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722005" y="1481327"/>
            <a:ext cx="127635" cy="167640"/>
          </a:xfrm>
          <a:custGeom>
            <a:avLst/>
            <a:gdLst/>
            <a:ahLst/>
            <a:cxnLst/>
            <a:rect l="l" t="t" r="r" b="b"/>
            <a:pathLst>
              <a:path w="127635" h="167639">
                <a:moveTo>
                  <a:pt x="127254" y="163068"/>
                </a:moveTo>
                <a:lnTo>
                  <a:pt x="127254" y="2286"/>
                </a:lnTo>
                <a:lnTo>
                  <a:pt x="126492" y="2286"/>
                </a:lnTo>
                <a:lnTo>
                  <a:pt x="124968" y="762"/>
                </a:lnTo>
                <a:lnTo>
                  <a:pt x="123444" y="762"/>
                </a:lnTo>
                <a:lnTo>
                  <a:pt x="121920" y="0"/>
                </a:lnTo>
                <a:lnTo>
                  <a:pt x="112014" y="0"/>
                </a:lnTo>
                <a:lnTo>
                  <a:pt x="110490" y="762"/>
                </a:lnTo>
                <a:lnTo>
                  <a:pt x="108966" y="762"/>
                </a:lnTo>
                <a:lnTo>
                  <a:pt x="106680" y="3048"/>
                </a:lnTo>
                <a:lnTo>
                  <a:pt x="106680" y="4572"/>
                </a:lnTo>
                <a:lnTo>
                  <a:pt x="99768" y="125610"/>
                </a:lnTo>
                <a:lnTo>
                  <a:pt x="90651" y="134764"/>
                </a:lnTo>
                <a:lnTo>
                  <a:pt x="81534" y="141732"/>
                </a:lnTo>
                <a:lnTo>
                  <a:pt x="73914" y="147828"/>
                </a:lnTo>
                <a:lnTo>
                  <a:pt x="65532" y="150876"/>
                </a:lnTo>
                <a:lnTo>
                  <a:pt x="51816" y="150876"/>
                </a:lnTo>
                <a:lnTo>
                  <a:pt x="21336" y="115062"/>
                </a:lnTo>
                <a:lnTo>
                  <a:pt x="20574" y="107442"/>
                </a:lnTo>
                <a:lnTo>
                  <a:pt x="20574" y="2286"/>
                </a:lnTo>
                <a:lnTo>
                  <a:pt x="19812" y="2286"/>
                </a:lnTo>
                <a:lnTo>
                  <a:pt x="18288" y="762"/>
                </a:lnTo>
                <a:lnTo>
                  <a:pt x="16764" y="762"/>
                </a:lnTo>
                <a:lnTo>
                  <a:pt x="15240" y="0"/>
                </a:lnTo>
                <a:lnTo>
                  <a:pt x="5334" y="0"/>
                </a:lnTo>
                <a:lnTo>
                  <a:pt x="3810" y="762"/>
                </a:lnTo>
                <a:lnTo>
                  <a:pt x="2286" y="762"/>
                </a:lnTo>
                <a:lnTo>
                  <a:pt x="0" y="3048"/>
                </a:lnTo>
                <a:lnTo>
                  <a:pt x="38" y="103327"/>
                </a:lnTo>
                <a:lnTo>
                  <a:pt x="863" y="116486"/>
                </a:lnTo>
                <a:lnTo>
                  <a:pt x="21336" y="157575"/>
                </a:lnTo>
                <a:lnTo>
                  <a:pt x="61950" y="167168"/>
                </a:lnTo>
                <a:lnTo>
                  <a:pt x="73003" y="164139"/>
                </a:lnTo>
                <a:lnTo>
                  <a:pt x="87762" y="157348"/>
                </a:lnTo>
                <a:lnTo>
                  <a:pt x="97682" y="149626"/>
                </a:lnTo>
                <a:lnTo>
                  <a:pt x="107442" y="139446"/>
                </a:lnTo>
                <a:lnTo>
                  <a:pt x="107442" y="162306"/>
                </a:lnTo>
                <a:lnTo>
                  <a:pt x="108204" y="163068"/>
                </a:lnTo>
                <a:lnTo>
                  <a:pt x="108204" y="163830"/>
                </a:lnTo>
                <a:lnTo>
                  <a:pt x="108966" y="164592"/>
                </a:lnTo>
                <a:lnTo>
                  <a:pt x="109728" y="164592"/>
                </a:lnTo>
                <a:lnTo>
                  <a:pt x="110490" y="165354"/>
                </a:lnTo>
                <a:lnTo>
                  <a:pt x="112776" y="165354"/>
                </a:lnTo>
                <a:lnTo>
                  <a:pt x="113538" y="166116"/>
                </a:lnTo>
                <a:lnTo>
                  <a:pt x="121158" y="166116"/>
                </a:lnTo>
                <a:lnTo>
                  <a:pt x="121920" y="165354"/>
                </a:lnTo>
                <a:lnTo>
                  <a:pt x="124968" y="165354"/>
                </a:lnTo>
                <a:lnTo>
                  <a:pt x="125730" y="164592"/>
                </a:lnTo>
                <a:lnTo>
                  <a:pt x="126492" y="164592"/>
                </a:lnTo>
                <a:lnTo>
                  <a:pt x="126492" y="163830"/>
                </a:lnTo>
                <a:lnTo>
                  <a:pt x="127254" y="163068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17458" y="1404366"/>
            <a:ext cx="0" cy="243204"/>
          </a:xfrm>
          <a:custGeom>
            <a:avLst/>
            <a:gdLst/>
            <a:ahLst/>
            <a:cxnLst/>
            <a:rect l="l" t="t" r="r" b="b"/>
            <a:pathLst>
              <a:path h="243205">
                <a:moveTo>
                  <a:pt x="0" y="0"/>
                </a:moveTo>
                <a:lnTo>
                  <a:pt x="0" y="243077"/>
                </a:lnTo>
              </a:path>
            </a:pathLst>
          </a:custGeom>
          <a:ln w="21844">
            <a:solidFill>
              <a:srgbClr val="6FAC46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981085" y="1418844"/>
            <a:ext cx="24765" cy="228600"/>
          </a:xfrm>
          <a:custGeom>
            <a:avLst/>
            <a:gdLst/>
            <a:ahLst/>
            <a:cxnLst/>
            <a:rect l="l" t="t" r="r" b="b"/>
            <a:pathLst>
              <a:path w="24764" h="228600">
                <a:moveTo>
                  <a:pt x="4571" y="226313"/>
                </a:moveTo>
                <a:lnTo>
                  <a:pt x="4571" y="64769"/>
                </a:lnTo>
                <a:lnTo>
                  <a:pt x="3809" y="64769"/>
                </a:lnTo>
                <a:lnTo>
                  <a:pt x="3809" y="225551"/>
                </a:lnTo>
                <a:lnTo>
                  <a:pt x="4571" y="226313"/>
                </a:lnTo>
                <a:close/>
              </a:path>
              <a:path w="24764" h="228600">
                <a:moveTo>
                  <a:pt x="23621" y="226313"/>
                </a:moveTo>
                <a:lnTo>
                  <a:pt x="23621" y="64769"/>
                </a:lnTo>
                <a:lnTo>
                  <a:pt x="22097" y="63245"/>
                </a:lnTo>
                <a:lnTo>
                  <a:pt x="19811" y="63245"/>
                </a:lnTo>
                <a:lnTo>
                  <a:pt x="19049" y="62483"/>
                </a:lnTo>
                <a:lnTo>
                  <a:pt x="9143" y="62483"/>
                </a:lnTo>
                <a:lnTo>
                  <a:pt x="7619" y="63245"/>
                </a:lnTo>
                <a:lnTo>
                  <a:pt x="5333" y="63245"/>
                </a:lnTo>
                <a:lnTo>
                  <a:pt x="4571" y="64007"/>
                </a:lnTo>
                <a:lnTo>
                  <a:pt x="4571" y="227075"/>
                </a:lnTo>
                <a:lnTo>
                  <a:pt x="5333" y="227075"/>
                </a:lnTo>
                <a:lnTo>
                  <a:pt x="6095" y="227837"/>
                </a:lnTo>
                <a:lnTo>
                  <a:pt x="9143" y="227837"/>
                </a:lnTo>
                <a:lnTo>
                  <a:pt x="9905" y="228599"/>
                </a:lnTo>
                <a:lnTo>
                  <a:pt x="17525" y="228599"/>
                </a:lnTo>
                <a:lnTo>
                  <a:pt x="19049" y="227837"/>
                </a:lnTo>
                <a:lnTo>
                  <a:pt x="21335" y="227837"/>
                </a:lnTo>
                <a:lnTo>
                  <a:pt x="22097" y="227075"/>
                </a:lnTo>
                <a:lnTo>
                  <a:pt x="22859" y="227075"/>
                </a:lnTo>
                <a:lnTo>
                  <a:pt x="23621" y="226313"/>
                </a:lnTo>
                <a:close/>
              </a:path>
              <a:path w="24764" h="228600">
                <a:moveTo>
                  <a:pt x="24383" y="224789"/>
                </a:moveTo>
                <a:lnTo>
                  <a:pt x="24383" y="66293"/>
                </a:lnTo>
                <a:lnTo>
                  <a:pt x="23621" y="65531"/>
                </a:lnTo>
                <a:lnTo>
                  <a:pt x="23621" y="225551"/>
                </a:lnTo>
                <a:lnTo>
                  <a:pt x="24383" y="224789"/>
                </a:lnTo>
                <a:close/>
              </a:path>
              <a:path w="24764" h="228600">
                <a:moveTo>
                  <a:pt x="27431" y="19811"/>
                </a:moveTo>
                <a:lnTo>
                  <a:pt x="27431" y="8381"/>
                </a:lnTo>
                <a:lnTo>
                  <a:pt x="26669" y="4571"/>
                </a:lnTo>
                <a:lnTo>
                  <a:pt x="24383" y="3047"/>
                </a:lnTo>
                <a:lnTo>
                  <a:pt x="22859" y="761"/>
                </a:lnTo>
                <a:lnTo>
                  <a:pt x="19049" y="0"/>
                </a:lnTo>
                <a:lnTo>
                  <a:pt x="8381" y="0"/>
                </a:lnTo>
                <a:lnTo>
                  <a:pt x="5333" y="761"/>
                </a:lnTo>
                <a:lnTo>
                  <a:pt x="1523" y="4571"/>
                </a:lnTo>
                <a:lnTo>
                  <a:pt x="0" y="8381"/>
                </a:lnTo>
                <a:lnTo>
                  <a:pt x="0" y="19811"/>
                </a:lnTo>
                <a:lnTo>
                  <a:pt x="761" y="23621"/>
                </a:lnTo>
                <a:lnTo>
                  <a:pt x="3047" y="25145"/>
                </a:lnTo>
                <a:lnTo>
                  <a:pt x="5333" y="27431"/>
                </a:lnTo>
                <a:lnTo>
                  <a:pt x="8381" y="28193"/>
                </a:lnTo>
                <a:lnTo>
                  <a:pt x="19049" y="28193"/>
                </a:lnTo>
                <a:lnTo>
                  <a:pt x="22097" y="27431"/>
                </a:lnTo>
                <a:lnTo>
                  <a:pt x="25907" y="23621"/>
                </a:lnTo>
                <a:lnTo>
                  <a:pt x="27431" y="19811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061857" y="1479638"/>
            <a:ext cx="127635" cy="168275"/>
          </a:xfrm>
          <a:custGeom>
            <a:avLst/>
            <a:gdLst/>
            <a:ahLst/>
            <a:cxnLst/>
            <a:rect l="l" t="t" r="r" b="b"/>
            <a:pathLst>
              <a:path w="127635" h="168275">
                <a:moveTo>
                  <a:pt x="127254" y="164757"/>
                </a:moveTo>
                <a:lnTo>
                  <a:pt x="127230" y="64743"/>
                </a:lnTo>
                <a:lnTo>
                  <a:pt x="119634" y="24549"/>
                </a:lnTo>
                <a:lnTo>
                  <a:pt x="81296" y="431"/>
                </a:lnTo>
                <a:lnTo>
                  <a:pt x="64921" y="0"/>
                </a:lnTo>
                <a:lnTo>
                  <a:pt x="53814" y="3285"/>
                </a:lnTo>
                <a:lnTo>
                  <a:pt x="39301" y="10554"/>
                </a:lnTo>
                <a:lnTo>
                  <a:pt x="29638" y="18422"/>
                </a:lnTo>
                <a:lnTo>
                  <a:pt x="19812" y="28359"/>
                </a:lnTo>
                <a:lnTo>
                  <a:pt x="19812" y="4737"/>
                </a:lnTo>
                <a:lnTo>
                  <a:pt x="17526" y="2451"/>
                </a:lnTo>
                <a:lnTo>
                  <a:pt x="16002" y="2451"/>
                </a:lnTo>
                <a:lnTo>
                  <a:pt x="15240" y="1689"/>
                </a:lnTo>
                <a:lnTo>
                  <a:pt x="5334" y="1689"/>
                </a:lnTo>
                <a:lnTo>
                  <a:pt x="3810" y="2451"/>
                </a:lnTo>
                <a:lnTo>
                  <a:pt x="2286" y="2451"/>
                </a:lnTo>
                <a:lnTo>
                  <a:pt x="0" y="4737"/>
                </a:lnTo>
                <a:lnTo>
                  <a:pt x="0" y="164757"/>
                </a:lnTo>
                <a:lnTo>
                  <a:pt x="762" y="164757"/>
                </a:lnTo>
                <a:lnTo>
                  <a:pt x="762" y="165519"/>
                </a:lnTo>
                <a:lnTo>
                  <a:pt x="1524" y="166281"/>
                </a:lnTo>
                <a:lnTo>
                  <a:pt x="2286" y="166281"/>
                </a:lnTo>
                <a:lnTo>
                  <a:pt x="3048" y="167043"/>
                </a:lnTo>
                <a:lnTo>
                  <a:pt x="5334" y="167043"/>
                </a:lnTo>
                <a:lnTo>
                  <a:pt x="6858" y="167805"/>
                </a:lnTo>
                <a:lnTo>
                  <a:pt x="14478" y="167805"/>
                </a:lnTo>
                <a:lnTo>
                  <a:pt x="15240" y="167043"/>
                </a:lnTo>
                <a:lnTo>
                  <a:pt x="17526" y="167043"/>
                </a:lnTo>
                <a:lnTo>
                  <a:pt x="18288" y="166281"/>
                </a:lnTo>
                <a:lnTo>
                  <a:pt x="19050" y="166281"/>
                </a:lnTo>
                <a:lnTo>
                  <a:pt x="20574" y="164757"/>
                </a:lnTo>
                <a:lnTo>
                  <a:pt x="20574" y="163233"/>
                </a:lnTo>
                <a:lnTo>
                  <a:pt x="28459" y="41625"/>
                </a:lnTo>
                <a:lnTo>
                  <a:pt x="37471" y="32553"/>
                </a:lnTo>
                <a:lnTo>
                  <a:pt x="46094" y="25074"/>
                </a:lnTo>
                <a:lnTo>
                  <a:pt x="58090" y="19056"/>
                </a:lnTo>
                <a:lnTo>
                  <a:pt x="70104" y="16929"/>
                </a:lnTo>
                <a:lnTo>
                  <a:pt x="76200" y="16929"/>
                </a:lnTo>
                <a:lnTo>
                  <a:pt x="105918" y="52743"/>
                </a:lnTo>
                <a:lnTo>
                  <a:pt x="106680" y="60363"/>
                </a:lnTo>
                <a:lnTo>
                  <a:pt x="106680" y="164757"/>
                </a:lnTo>
                <a:lnTo>
                  <a:pt x="107442" y="164757"/>
                </a:lnTo>
                <a:lnTo>
                  <a:pt x="107442" y="165519"/>
                </a:lnTo>
                <a:lnTo>
                  <a:pt x="108204" y="166281"/>
                </a:lnTo>
                <a:lnTo>
                  <a:pt x="108966" y="166281"/>
                </a:lnTo>
                <a:lnTo>
                  <a:pt x="109728" y="167043"/>
                </a:lnTo>
                <a:lnTo>
                  <a:pt x="112014" y="167043"/>
                </a:lnTo>
                <a:lnTo>
                  <a:pt x="113538" y="167805"/>
                </a:lnTo>
                <a:lnTo>
                  <a:pt x="121158" y="167805"/>
                </a:lnTo>
                <a:lnTo>
                  <a:pt x="121920" y="167043"/>
                </a:lnTo>
                <a:lnTo>
                  <a:pt x="124968" y="167043"/>
                </a:lnTo>
                <a:lnTo>
                  <a:pt x="127254" y="164757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302970" y="1409700"/>
            <a:ext cx="137160" cy="238760"/>
          </a:xfrm>
          <a:custGeom>
            <a:avLst/>
            <a:gdLst/>
            <a:ahLst/>
            <a:cxnLst/>
            <a:rect l="l" t="t" r="r" b="b"/>
            <a:pathLst>
              <a:path w="137160" h="238760">
                <a:moveTo>
                  <a:pt x="116265" y="119634"/>
                </a:moveTo>
                <a:lnTo>
                  <a:pt x="116265" y="0"/>
                </a:lnTo>
                <a:lnTo>
                  <a:pt x="116057" y="94260"/>
                </a:lnTo>
                <a:lnTo>
                  <a:pt x="107991" y="86602"/>
                </a:lnTo>
                <a:lnTo>
                  <a:pt x="97994" y="79634"/>
                </a:lnTo>
                <a:lnTo>
                  <a:pt x="84672" y="72574"/>
                </a:lnTo>
                <a:lnTo>
                  <a:pt x="73077" y="70389"/>
                </a:lnTo>
                <a:lnTo>
                  <a:pt x="56067" y="70270"/>
                </a:lnTo>
                <a:lnTo>
                  <a:pt x="44625" y="73459"/>
                </a:lnTo>
                <a:lnTo>
                  <a:pt x="11755" y="100579"/>
                </a:lnTo>
                <a:lnTo>
                  <a:pt x="1029" y="137238"/>
                </a:lnTo>
                <a:lnTo>
                  <a:pt x="0" y="167451"/>
                </a:lnTo>
                <a:lnTo>
                  <a:pt x="1288" y="179637"/>
                </a:lnTo>
                <a:lnTo>
                  <a:pt x="4006" y="193827"/>
                </a:lnTo>
                <a:lnTo>
                  <a:pt x="8521" y="205282"/>
                </a:lnTo>
                <a:lnTo>
                  <a:pt x="15338" y="216743"/>
                </a:lnTo>
                <a:lnTo>
                  <a:pt x="21015" y="223148"/>
                </a:lnTo>
                <a:lnTo>
                  <a:pt x="21015" y="145542"/>
                </a:lnTo>
                <a:lnTo>
                  <a:pt x="21777" y="137160"/>
                </a:lnTo>
                <a:lnTo>
                  <a:pt x="23301" y="129540"/>
                </a:lnTo>
                <a:lnTo>
                  <a:pt x="24825" y="121158"/>
                </a:lnTo>
                <a:lnTo>
                  <a:pt x="27873" y="114300"/>
                </a:lnTo>
                <a:lnTo>
                  <a:pt x="31683" y="108204"/>
                </a:lnTo>
                <a:lnTo>
                  <a:pt x="34731" y="102108"/>
                </a:lnTo>
                <a:lnTo>
                  <a:pt x="39303" y="96774"/>
                </a:lnTo>
                <a:lnTo>
                  <a:pt x="46731" y="92081"/>
                </a:lnTo>
                <a:lnTo>
                  <a:pt x="56402" y="88753"/>
                </a:lnTo>
                <a:lnTo>
                  <a:pt x="72411" y="88165"/>
                </a:lnTo>
                <a:lnTo>
                  <a:pt x="83234" y="91848"/>
                </a:lnTo>
                <a:lnTo>
                  <a:pt x="97308" y="100724"/>
                </a:lnTo>
                <a:lnTo>
                  <a:pt x="106477" y="109054"/>
                </a:lnTo>
                <a:lnTo>
                  <a:pt x="116265" y="119634"/>
                </a:lnTo>
                <a:close/>
              </a:path>
              <a:path w="137160" h="238760">
                <a:moveTo>
                  <a:pt x="136839" y="234696"/>
                </a:moveTo>
                <a:lnTo>
                  <a:pt x="136839" y="-1523"/>
                </a:lnTo>
                <a:lnTo>
                  <a:pt x="136077" y="-1523"/>
                </a:lnTo>
                <a:lnTo>
                  <a:pt x="136077" y="-2285"/>
                </a:lnTo>
                <a:lnTo>
                  <a:pt x="135315" y="-3047"/>
                </a:lnTo>
                <a:lnTo>
                  <a:pt x="134553" y="-3047"/>
                </a:lnTo>
                <a:lnTo>
                  <a:pt x="133791" y="-3809"/>
                </a:lnTo>
                <a:lnTo>
                  <a:pt x="131505" y="-3809"/>
                </a:lnTo>
                <a:lnTo>
                  <a:pt x="129981" y="-4571"/>
                </a:lnTo>
                <a:lnTo>
                  <a:pt x="122361" y="-4571"/>
                </a:lnTo>
                <a:lnTo>
                  <a:pt x="121599" y="-3809"/>
                </a:lnTo>
                <a:lnTo>
                  <a:pt x="118551" y="-3809"/>
                </a:lnTo>
                <a:lnTo>
                  <a:pt x="117789" y="-3047"/>
                </a:lnTo>
                <a:lnTo>
                  <a:pt x="117027" y="-3047"/>
                </a:lnTo>
                <a:lnTo>
                  <a:pt x="117027" y="-2285"/>
                </a:lnTo>
                <a:lnTo>
                  <a:pt x="116265" y="-1523"/>
                </a:lnTo>
                <a:lnTo>
                  <a:pt x="116265" y="188214"/>
                </a:lnTo>
                <a:lnTo>
                  <a:pt x="110931" y="194310"/>
                </a:lnTo>
                <a:lnTo>
                  <a:pt x="106359" y="199644"/>
                </a:lnTo>
                <a:lnTo>
                  <a:pt x="101787" y="204216"/>
                </a:lnTo>
                <a:lnTo>
                  <a:pt x="92643" y="211836"/>
                </a:lnTo>
                <a:lnTo>
                  <a:pt x="88833" y="214122"/>
                </a:lnTo>
                <a:lnTo>
                  <a:pt x="84241" y="217178"/>
                </a:lnTo>
                <a:lnTo>
                  <a:pt x="76641" y="220218"/>
                </a:lnTo>
                <a:lnTo>
                  <a:pt x="72411" y="221049"/>
                </a:lnTo>
                <a:lnTo>
                  <a:pt x="68259" y="221742"/>
                </a:lnTo>
                <a:lnTo>
                  <a:pt x="55615" y="221641"/>
                </a:lnTo>
                <a:lnTo>
                  <a:pt x="49209" y="220218"/>
                </a:lnTo>
                <a:lnTo>
                  <a:pt x="43875" y="215646"/>
                </a:lnTo>
                <a:lnTo>
                  <a:pt x="37779" y="211836"/>
                </a:lnTo>
                <a:lnTo>
                  <a:pt x="23301" y="178308"/>
                </a:lnTo>
                <a:lnTo>
                  <a:pt x="21777" y="170688"/>
                </a:lnTo>
                <a:lnTo>
                  <a:pt x="21015" y="162306"/>
                </a:lnTo>
                <a:lnTo>
                  <a:pt x="21015" y="223148"/>
                </a:lnTo>
                <a:lnTo>
                  <a:pt x="23548" y="226006"/>
                </a:lnTo>
                <a:lnTo>
                  <a:pt x="34453" y="233721"/>
                </a:lnTo>
                <a:lnTo>
                  <a:pt x="43501" y="236660"/>
                </a:lnTo>
                <a:lnTo>
                  <a:pt x="55615" y="238311"/>
                </a:lnTo>
                <a:lnTo>
                  <a:pt x="73077" y="238222"/>
                </a:lnTo>
                <a:lnTo>
                  <a:pt x="84261" y="234784"/>
                </a:lnTo>
                <a:lnTo>
                  <a:pt x="98110" y="227474"/>
                </a:lnTo>
                <a:lnTo>
                  <a:pt x="108029" y="219751"/>
                </a:lnTo>
                <a:lnTo>
                  <a:pt x="117789" y="210312"/>
                </a:lnTo>
                <a:lnTo>
                  <a:pt x="117789" y="235458"/>
                </a:lnTo>
                <a:lnTo>
                  <a:pt x="118551" y="235458"/>
                </a:lnTo>
                <a:lnTo>
                  <a:pt x="119313" y="236220"/>
                </a:lnTo>
                <a:lnTo>
                  <a:pt x="120075" y="236220"/>
                </a:lnTo>
                <a:lnTo>
                  <a:pt x="120837" y="236982"/>
                </a:lnTo>
                <a:lnTo>
                  <a:pt x="121599" y="236982"/>
                </a:lnTo>
                <a:lnTo>
                  <a:pt x="123123" y="237744"/>
                </a:lnTo>
                <a:lnTo>
                  <a:pt x="131505" y="237744"/>
                </a:lnTo>
                <a:lnTo>
                  <a:pt x="133029" y="236982"/>
                </a:lnTo>
                <a:lnTo>
                  <a:pt x="133791" y="236982"/>
                </a:lnTo>
                <a:lnTo>
                  <a:pt x="134553" y="236220"/>
                </a:lnTo>
                <a:lnTo>
                  <a:pt x="135315" y="236220"/>
                </a:lnTo>
                <a:lnTo>
                  <a:pt x="136839" y="23469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497721" y="1481327"/>
            <a:ext cx="127635" cy="167640"/>
          </a:xfrm>
          <a:custGeom>
            <a:avLst/>
            <a:gdLst/>
            <a:ahLst/>
            <a:cxnLst/>
            <a:rect l="l" t="t" r="r" b="b"/>
            <a:pathLst>
              <a:path w="127635" h="167639">
                <a:moveTo>
                  <a:pt x="127254" y="163830"/>
                </a:moveTo>
                <a:lnTo>
                  <a:pt x="127254" y="2286"/>
                </a:lnTo>
                <a:lnTo>
                  <a:pt x="126492" y="2286"/>
                </a:lnTo>
                <a:lnTo>
                  <a:pt x="126492" y="1524"/>
                </a:lnTo>
                <a:lnTo>
                  <a:pt x="125730" y="762"/>
                </a:lnTo>
                <a:lnTo>
                  <a:pt x="123444" y="762"/>
                </a:lnTo>
                <a:lnTo>
                  <a:pt x="122682" y="0"/>
                </a:lnTo>
                <a:lnTo>
                  <a:pt x="112014" y="0"/>
                </a:lnTo>
                <a:lnTo>
                  <a:pt x="111252" y="762"/>
                </a:lnTo>
                <a:lnTo>
                  <a:pt x="108966" y="762"/>
                </a:lnTo>
                <a:lnTo>
                  <a:pt x="107442" y="2286"/>
                </a:lnTo>
                <a:lnTo>
                  <a:pt x="107442" y="3048"/>
                </a:lnTo>
                <a:lnTo>
                  <a:pt x="106680" y="3810"/>
                </a:lnTo>
                <a:lnTo>
                  <a:pt x="106680" y="4572"/>
                </a:lnTo>
                <a:lnTo>
                  <a:pt x="99768" y="125610"/>
                </a:lnTo>
                <a:lnTo>
                  <a:pt x="90651" y="134764"/>
                </a:lnTo>
                <a:lnTo>
                  <a:pt x="81534" y="141732"/>
                </a:lnTo>
                <a:lnTo>
                  <a:pt x="73914" y="147828"/>
                </a:lnTo>
                <a:lnTo>
                  <a:pt x="65532" y="150876"/>
                </a:lnTo>
                <a:lnTo>
                  <a:pt x="51816" y="150876"/>
                </a:lnTo>
                <a:lnTo>
                  <a:pt x="21336" y="115062"/>
                </a:lnTo>
                <a:lnTo>
                  <a:pt x="20574" y="107442"/>
                </a:lnTo>
                <a:lnTo>
                  <a:pt x="20574" y="2286"/>
                </a:lnTo>
                <a:lnTo>
                  <a:pt x="19812" y="2286"/>
                </a:lnTo>
                <a:lnTo>
                  <a:pt x="19812" y="1524"/>
                </a:lnTo>
                <a:lnTo>
                  <a:pt x="19050" y="762"/>
                </a:lnTo>
                <a:lnTo>
                  <a:pt x="16764" y="762"/>
                </a:lnTo>
                <a:lnTo>
                  <a:pt x="15240" y="0"/>
                </a:lnTo>
                <a:lnTo>
                  <a:pt x="5334" y="0"/>
                </a:lnTo>
                <a:lnTo>
                  <a:pt x="4572" y="762"/>
                </a:lnTo>
                <a:lnTo>
                  <a:pt x="2286" y="762"/>
                </a:lnTo>
                <a:lnTo>
                  <a:pt x="762" y="2286"/>
                </a:lnTo>
                <a:lnTo>
                  <a:pt x="762" y="3048"/>
                </a:lnTo>
                <a:lnTo>
                  <a:pt x="0" y="3810"/>
                </a:lnTo>
                <a:lnTo>
                  <a:pt x="71" y="103327"/>
                </a:lnTo>
                <a:lnTo>
                  <a:pt x="8382" y="142494"/>
                </a:lnTo>
                <a:lnTo>
                  <a:pt x="45757" y="166839"/>
                </a:lnTo>
                <a:lnTo>
                  <a:pt x="62192" y="167128"/>
                </a:lnTo>
                <a:lnTo>
                  <a:pt x="73240" y="164028"/>
                </a:lnTo>
                <a:lnTo>
                  <a:pt x="88116" y="157127"/>
                </a:lnTo>
                <a:lnTo>
                  <a:pt x="98042" y="149469"/>
                </a:lnTo>
                <a:lnTo>
                  <a:pt x="108204" y="139446"/>
                </a:lnTo>
                <a:lnTo>
                  <a:pt x="108204" y="163830"/>
                </a:lnTo>
                <a:lnTo>
                  <a:pt x="108966" y="164592"/>
                </a:lnTo>
                <a:lnTo>
                  <a:pt x="109728" y="164592"/>
                </a:lnTo>
                <a:lnTo>
                  <a:pt x="110490" y="165354"/>
                </a:lnTo>
                <a:lnTo>
                  <a:pt x="112776" y="165354"/>
                </a:lnTo>
                <a:lnTo>
                  <a:pt x="114300" y="166116"/>
                </a:lnTo>
                <a:lnTo>
                  <a:pt x="121158" y="166116"/>
                </a:lnTo>
                <a:lnTo>
                  <a:pt x="122682" y="165354"/>
                </a:lnTo>
                <a:lnTo>
                  <a:pt x="124968" y="165354"/>
                </a:lnTo>
                <a:lnTo>
                  <a:pt x="125730" y="164592"/>
                </a:lnTo>
                <a:lnTo>
                  <a:pt x="126492" y="164592"/>
                </a:lnTo>
                <a:lnTo>
                  <a:pt x="127254" y="16383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756039" y="1421891"/>
            <a:ext cx="129539" cy="226060"/>
          </a:xfrm>
          <a:custGeom>
            <a:avLst/>
            <a:gdLst/>
            <a:ahLst/>
            <a:cxnLst/>
            <a:rect l="l" t="t" r="r" b="b"/>
            <a:pathLst>
              <a:path w="129539" h="226060">
                <a:moveTo>
                  <a:pt x="129539" y="64008"/>
                </a:moveTo>
                <a:lnTo>
                  <a:pt x="129539" y="56388"/>
                </a:lnTo>
                <a:lnTo>
                  <a:pt x="128015" y="48768"/>
                </a:lnTo>
                <a:lnTo>
                  <a:pt x="123443" y="35052"/>
                </a:lnTo>
                <a:lnTo>
                  <a:pt x="120395" y="28956"/>
                </a:lnTo>
                <a:lnTo>
                  <a:pt x="115823" y="23622"/>
                </a:lnTo>
                <a:lnTo>
                  <a:pt x="112013" y="18288"/>
                </a:lnTo>
                <a:lnTo>
                  <a:pt x="106679" y="14478"/>
                </a:lnTo>
                <a:lnTo>
                  <a:pt x="100583" y="10668"/>
                </a:lnTo>
                <a:lnTo>
                  <a:pt x="95249" y="6858"/>
                </a:lnTo>
                <a:lnTo>
                  <a:pt x="89153" y="4572"/>
                </a:lnTo>
                <a:lnTo>
                  <a:pt x="83057" y="3048"/>
                </a:lnTo>
                <a:lnTo>
                  <a:pt x="77723" y="1524"/>
                </a:lnTo>
                <a:lnTo>
                  <a:pt x="72389" y="762"/>
                </a:lnTo>
                <a:lnTo>
                  <a:pt x="68579" y="762"/>
                </a:lnTo>
                <a:lnTo>
                  <a:pt x="64007" y="0"/>
                </a:lnTo>
                <a:lnTo>
                  <a:pt x="7619" y="0"/>
                </a:lnTo>
                <a:lnTo>
                  <a:pt x="5333" y="762"/>
                </a:lnTo>
                <a:lnTo>
                  <a:pt x="761" y="3810"/>
                </a:lnTo>
                <a:lnTo>
                  <a:pt x="0" y="6858"/>
                </a:lnTo>
                <a:lnTo>
                  <a:pt x="0" y="222504"/>
                </a:lnTo>
                <a:lnTo>
                  <a:pt x="761" y="222504"/>
                </a:lnTo>
                <a:lnTo>
                  <a:pt x="761" y="223266"/>
                </a:lnTo>
                <a:lnTo>
                  <a:pt x="1523" y="224028"/>
                </a:lnTo>
                <a:lnTo>
                  <a:pt x="2285" y="224028"/>
                </a:lnTo>
                <a:lnTo>
                  <a:pt x="3047" y="224790"/>
                </a:lnTo>
                <a:lnTo>
                  <a:pt x="5333" y="224790"/>
                </a:lnTo>
                <a:lnTo>
                  <a:pt x="6857" y="225552"/>
                </a:lnTo>
                <a:lnTo>
                  <a:pt x="14477" y="225552"/>
                </a:lnTo>
                <a:lnTo>
                  <a:pt x="15239" y="224790"/>
                </a:lnTo>
                <a:lnTo>
                  <a:pt x="18287" y="224790"/>
                </a:lnTo>
                <a:lnTo>
                  <a:pt x="19049" y="224028"/>
                </a:lnTo>
                <a:lnTo>
                  <a:pt x="19811" y="224028"/>
                </a:lnTo>
                <a:lnTo>
                  <a:pt x="19811" y="223266"/>
                </a:lnTo>
                <a:lnTo>
                  <a:pt x="21335" y="221742"/>
                </a:lnTo>
                <a:lnTo>
                  <a:pt x="21335" y="19050"/>
                </a:lnTo>
                <a:lnTo>
                  <a:pt x="64989" y="19172"/>
                </a:lnTo>
                <a:lnTo>
                  <a:pt x="70103" y="19812"/>
                </a:lnTo>
                <a:lnTo>
                  <a:pt x="76199" y="21336"/>
                </a:lnTo>
                <a:lnTo>
                  <a:pt x="81533" y="22860"/>
                </a:lnTo>
                <a:lnTo>
                  <a:pt x="86867" y="26670"/>
                </a:lnTo>
                <a:lnTo>
                  <a:pt x="92201" y="29718"/>
                </a:lnTo>
                <a:lnTo>
                  <a:pt x="97535" y="35052"/>
                </a:lnTo>
                <a:lnTo>
                  <a:pt x="101480" y="41393"/>
                </a:lnTo>
                <a:lnTo>
                  <a:pt x="105472" y="52727"/>
                </a:lnTo>
                <a:lnTo>
                  <a:pt x="106679" y="66294"/>
                </a:lnTo>
                <a:lnTo>
                  <a:pt x="106679" y="116256"/>
                </a:lnTo>
                <a:lnTo>
                  <a:pt x="112036" y="111777"/>
                </a:lnTo>
                <a:lnTo>
                  <a:pt x="118983" y="102177"/>
                </a:lnTo>
                <a:lnTo>
                  <a:pt x="125414" y="89193"/>
                </a:lnTo>
                <a:lnTo>
                  <a:pt x="128386" y="77084"/>
                </a:lnTo>
                <a:lnTo>
                  <a:pt x="129539" y="64008"/>
                </a:lnTo>
                <a:close/>
              </a:path>
              <a:path w="129539" h="226060">
                <a:moveTo>
                  <a:pt x="106679" y="116256"/>
                </a:moveTo>
                <a:lnTo>
                  <a:pt x="106679" y="73152"/>
                </a:lnTo>
                <a:lnTo>
                  <a:pt x="105917" y="80010"/>
                </a:lnTo>
                <a:lnTo>
                  <a:pt x="102869" y="86106"/>
                </a:lnTo>
                <a:lnTo>
                  <a:pt x="69341" y="115062"/>
                </a:lnTo>
                <a:lnTo>
                  <a:pt x="61721" y="116586"/>
                </a:lnTo>
                <a:lnTo>
                  <a:pt x="21335" y="116586"/>
                </a:lnTo>
                <a:lnTo>
                  <a:pt x="21335" y="134874"/>
                </a:lnTo>
                <a:lnTo>
                  <a:pt x="64989" y="134033"/>
                </a:lnTo>
                <a:lnTo>
                  <a:pt x="101032" y="120979"/>
                </a:lnTo>
                <a:lnTo>
                  <a:pt x="106679" y="11625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927489" y="1418844"/>
            <a:ext cx="24765" cy="228600"/>
          </a:xfrm>
          <a:custGeom>
            <a:avLst/>
            <a:gdLst/>
            <a:ahLst/>
            <a:cxnLst/>
            <a:rect l="l" t="t" r="r" b="b"/>
            <a:pathLst>
              <a:path w="24764" h="228600">
                <a:moveTo>
                  <a:pt x="4571" y="226313"/>
                </a:moveTo>
                <a:lnTo>
                  <a:pt x="4571" y="64769"/>
                </a:lnTo>
                <a:lnTo>
                  <a:pt x="3809" y="64769"/>
                </a:lnTo>
                <a:lnTo>
                  <a:pt x="3809" y="225551"/>
                </a:lnTo>
                <a:lnTo>
                  <a:pt x="4571" y="226313"/>
                </a:lnTo>
                <a:close/>
              </a:path>
              <a:path w="24764" h="228600">
                <a:moveTo>
                  <a:pt x="24383" y="225551"/>
                </a:moveTo>
                <a:lnTo>
                  <a:pt x="24383" y="65531"/>
                </a:lnTo>
                <a:lnTo>
                  <a:pt x="22097" y="63245"/>
                </a:lnTo>
                <a:lnTo>
                  <a:pt x="20573" y="63245"/>
                </a:lnTo>
                <a:lnTo>
                  <a:pt x="19049" y="62483"/>
                </a:lnTo>
                <a:lnTo>
                  <a:pt x="9143" y="62483"/>
                </a:lnTo>
                <a:lnTo>
                  <a:pt x="7619" y="63245"/>
                </a:lnTo>
                <a:lnTo>
                  <a:pt x="5333" y="63245"/>
                </a:lnTo>
                <a:lnTo>
                  <a:pt x="4571" y="64007"/>
                </a:lnTo>
                <a:lnTo>
                  <a:pt x="4571" y="227075"/>
                </a:lnTo>
                <a:lnTo>
                  <a:pt x="5333" y="227075"/>
                </a:lnTo>
                <a:lnTo>
                  <a:pt x="6095" y="227837"/>
                </a:lnTo>
                <a:lnTo>
                  <a:pt x="9143" y="227837"/>
                </a:lnTo>
                <a:lnTo>
                  <a:pt x="9905" y="228599"/>
                </a:lnTo>
                <a:lnTo>
                  <a:pt x="17525" y="228599"/>
                </a:lnTo>
                <a:lnTo>
                  <a:pt x="19049" y="227837"/>
                </a:lnTo>
                <a:lnTo>
                  <a:pt x="21335" y="227837"/>
                </a:lnTo>
                <a:lnTo>
                  <a:pt x="22097" y="227075"/>
                </a:lnTo>
                <a:lnTo>
                  <a:pt x="22859" y="227075"/>
                </a:lnTo>
                <a:lnTo>
                  <a:pt x="23621" y="226313"/>
                </a:lnTo>
                <a:lnTo>
                  <a:pt x="23621" y="225551"/>
                </a:lnTo>
                <a:lnTo>
                  <a:pt x="24383" y="225551"/>
                </a:lnTo>
                <a:close/>
              </a:path>
              <a:path w="24764" h="228600">
                <a:moveTo>
                  <a:pt x="27431" y="19811"/>
                </a:moveTo>
                <a:lnTo>
                  <a:pt x="27431" y="8381"/>
                </a:lnTo>
                <a:lnTo>
                  <a:pt x="26669" y="4571"/>
                </a:lnTo>
                <a:lnTo>
                  <a:pt x="24383" y="3047"/>
                </a:lnTo>
                <a:lnTo>
                  <a:pt x="22859" y="761"/>
                </a:lnTo>
                <a:lnTo>
                  <a:pt x="19049" y="0"/>
                </a:lnTo>
                <a:lnTo>
                  <a:pt x="8381" y="0"/>
                </a:lnTo>
                <a:lnTo>
                  <a:pt x="5333" y="761"/>
                </a:lnTo>
                <a:lnTo>
                  <a:pt x="1523" y="4571"/>
                </a:lnTo>
                <a:lnTo>
                  <a:pt x="0" y="8381"/>
                </a:lnTo>
                <a:lnTo>
                  <a:pt x="0" y="19811"/>
                </a:lnTo>
                <a:lnTo>
                  <a:pt x="1523" y="23621"/>
                </a:lnTo>
                <a:lnTo>
                  <a:pt x="5333" y="27431"/>
                </a:lnTo>
                <a:lnTo>
                  <a:pt x="8381" y="28193"/>
                </a:lnTo>
                <a:lnTo>
                  <a:pt x="19049" y="28193"/>
                </a:lnTo>
                <a:lnTo>
                  <a:pt x="22097" y="27431"/>
                </a:lnTo>
                <a:lnTo>
                  <a:pt x="24383" y="25145"/>
                </a:lnTo>
                <a:lnTo>
                  <a:pt x="26669" y="23621"/>
                </a:lnTo>
                <a:lnTo>
                  <a:pt x="27431" y="19811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007499" y="1479608"/>
            <a:ext cx="127635" cy="168275"/>
          </a:xfrm>
          <a:custGeom>
            <a:avLst/>
            <a:gdLst/>
            <a:ahLst/>
            <a:cxnLst/>
            <a:rect l="l" t="t" r="r" b="b"/>
            <a:pathLst>
              <a:path w="127635" h="168275">
                <a:moveTo>
                  <a:pt x="19050" y="166311"/>
                </a:moveTo>
                <a:lnTo>
                  <a:pt x="19050" y="4005"/>
                </a:lnTo>
                <a:lnTo>
                  <a:pt x="18288" y="4005"/>
                </a:lnTo>
                <a:lnTo>
                  <a:pt x="18288" y="3243"/>
                </a:lnTo>
                <a:lnTo>
                  <a:pt x="17526" y="2481"/>
                </a:lnTo>
                <a:lnTo>
                  <a:pt x="16002" y="2481"/>
                </a:lnTo>
                <a:lnTo>
                  <a:pt x="14478" y="1719"/>
                </a:lnTo>
                <a:lnTo>
                  <a:pt x="4572" y="1719"/>
                </a:lnTo>
                <a:lnTo>
                  <a:pt x="3810" y="2481"/>
                </a:lnTo>
                <a:lnTo>
                  <a:pt x="1524" y="2481"/>
                </a:lnTo>
                <a:lnTo>
                  <a:pt x="0" y="4005"/>
                </a:lnTo>
                <a:lnTo>
                  <a:pt x="0" y="165549"/>
                </a:lnTo>
                <a:lnTo>
                  <a:pt x="762" y="166311"/>
                </a:lnTo>
                <a:lnTo>
                  <a:pt x="1524" y="166311"/>
                </a:lnTo>
                <a:lnTo>
                  <a:pt x="2286" y="167073"/>
                </a:lnTo>
                <a:lnTo>
                  <a:pt x="4572" y="167073"/>
                </a:lnTo>
                <a:lnTo>
                  <a:pt x="6096" y="167835"/>
                </a:lnTo>
                <a:lnTo>
                  <a:pt x="13716" y="167835"/>
                </a:lnTo>
                <a:lnTo>
                  <a:pt x="15240" y="167073"/>
                </a:lnTo>
                <a:lnTo>
                  <a:pt x="17526" y="167073"/>
                </a:lnTo>
                <a:lnTo>
                  <a:pt x="18288" y="166311"/>
                </a:lnTo>
                <a:lnTo>
                  <a:pt x="19050" y="166311"/>
                </a:lnTo>
                <a:close/>
              </a:path>
              <a:path w="127635" h="168275">
                <a:moveTo>
                  <a:pt x="127254" y="164025"/>
                </a:moveTo>
                <a:lnTo>
                  <a:pt x="127205" y="64701"/>
                </a:lnTo>
                <a:lnTo>
                  <a:pt x="118872" y="24579"/>
                </a:lnTo>
                <a:lnTo>
                  <a:pt x="81198" y="476"/>
                </a:lnTo>
                <a:lnTo>
                  <a:pt x="64675" y="0"/>
                </a:lnTo>
                <a:lnTo>
                  <a:pt x="53442" y="3270"/>
                </a:lnTo>
                <a:lnTo>
                  <a:pt x="38866" y="10584"/>
                </a:lnTo>
                <a:lnTo>
                  <a:pt x="29071" y="18452"/>
                </a:lnTo>
                <a:lnTo>
                  <a:pt x="19050" y="28389"/>
                </a:lnTo>
                <a:lnTo>
                  <a:pt x="19050" y="165549"/>
                </a:lnTo>
                <a:lnTo>
                  <a:pt x="20574" y="164025"/>
                </a:lnTo>
                <a:lnTo>
                  <a:pt x="20574" y="163263"/>
                </a:lnTo>
                <a:lnTo>
                  <a:pt x="27759" y="41902"/>
                </a:lnTo>
                <a:lnTo>
                  <a:pt x="36739" y="32747"/>
                </a:lnTo>
                <a:lnTo>
                  <a:pt x="45720" y="25341"/>
                </a:lnTo>
                <a:lnTo>
                  <a:pt x="53340" y="20007"/>
                </a:lnTo>
                <a:lnTo>
                  <a:pt x="61722" y="16959"/>
                </a:lnTo>
                <a:lnTo>
                  <a:pt x="75438" y="16959"/>
                </a:lnTo>
                <a:lnTo>
                  <a:pt x="105918" y="52773"/>
                </a:lnTo>
                <a:lnTo>
                  <a:pt x="106680" y="60393"/>
                </a:lnTo>
                <a:lnTo>
                  <a:pt x="106680" y="164787"/>
                </a:lnTo>
                <a:lnTo>
                  <a:pt x="107442" y="165549"/>
                </a:lnTo>
                <a:lnTo>
                  <a:pt x="107442" y="166311"/>
                </a:lnTo>
                <a:lnTo>
                  <a:pt x="108204" y="166311"/>
                </a:lnTo>
                <a:lnTo>
                  <a:pt x="108966" y="167073"/>
                </a:lnTo>
                <a:lnTo>
                  <a:pt x="111252" y="167073"/>
                </a:lnTo>
                <a:lnTo>
                  <a:pt x="112776" y="167835"/>
                </a:lnTo>
                <a:lnTo>
                  <a:pt x="120396" y="167835"/>
                </a:lnTo>
                <a:lnTo>
                  <a:pt x="121920" y="167073"/>
                </a:lnTo>
                <a:lnTo>
                  <a:pt x="124206" y="167073"/>
                </a:lnTo>
                <a:lnTo>
                  <a:pt x="124968" y="166311"/>
                </a:lnTo>
                <a:lnTo>
                  <a:pt x="125730" y="166311"/>
                </a:lnTo>
                <a:lnTo>
                  <a:pt x="126492" y="165549"/>
                </a:lnTo>
                <a:lnTo>
                  <a:pt x="126492" y="164787"/>
                </a:lnTo>
                <a:lnTo>
                  <a:pt x="127254" y="164025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333381" y="1579372"/>
            <a:ext cx="593343" cy="88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540643" y="1250441"/>
            <a:ext cx="5397245" cy="349681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861701" y="2538983"/>
            <a:ext cx="16510" cy="17780"/>
          </a:xfrm>
          <a:custGeom>
            <a:avLst/>
            <a:gdLst/>
            <a:ahLst/>
            <a:cxnLst/>
            <a:rect l="l" t="t" r="r" b="b"/>
            <a:pathLst>
              <a:path w="16510" h="17780">
                <a:moveTo>
                  <a:pt x="16001" y="12192"/>
                </a:moveTo>
                <a:lnTo>
                  <a:pt x="16001" y="5334"/>
                </a:lnTo>
                <a:lnTo>
                  <a:pt x="15239" y="3048"/>
                </a:lnTo>
                <a:lnTo>
                  <a:pt x="14477" y="1524"/>
                </a:lnTo>
                <a:lnTo>
                  <a:pt x="11429" y="0"/>
                </a:lnTo>
                <a:lnTo>
                  <a:pt x="5333" y="0"/>
                </a:lnTo>
                <a:lnTo>
                  <a:pt x="3047" y="762"/>
                </a:lnTo>
                <a:lnTo>
                  <a:pt x="1523" y="1524"/>
                </a:lnTo>
                <a:lnTo>
                  <a:pt x="761" y="3048"/>
                </a:lnTo>
                <a:lnTo>
                  <a:pt x="0" y="5334"/>
                </a:lnTo>
                <a:lnTo>
                  <a:pt x="0" y="12192"/>
                </a:lnTo>
                <a:lnTo>
                  <a:pt x="761" y="14478"/>
                </a:lnTo>
                <a:lnTo>
                  <a:pt x="1523" y="16002"/>
                </a:lnTo>
                <a:lnTo>
                  <a:pt x="4571" y="17526"/>
                </a:lnTo>
                <a:lnTo>
                  <a:pt x="10667" y="17526"/>
                </a:lnTo>
                <a:lnTo>
                  <a:pt x="12953" y="16764"/>
                </a:lnTo>
                <a:lnTo>
                  <a:pt x="14477" y="16002"/>
                </a:lnTo>
                <a:lnTo>
                  <a:pt x="15239" y="14478"/>
                </a:lnTo>
                <a:lnTo>
                  <a:pt x="16001" y="121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644932" y="2028825"/>
            <a:ext cx="3833211" cy="139018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ct val="100000"/>
              </a:lnSpc>
            </a:pPr>
            <a:r>
              <a:rPr lang="fr-FR" sz="1200" dirty="0">
                <a:latin typeface="Chaparral Pro" panose="02060503040505020203" pitchFamily="18" charset="0"/>
                <a:cs typeface="Minion Pro"/>
              </a:rPr>
              <a:t> </a:t>
            </a:r>
            <a:r>
              <a:rPr lang="fr-FR" sz="1400" dirty="0">
                <a:latin typeface="Chaparral Pro Light" panose="02060403030505090203" pitchFamily="18" charset="0"/>
                <a:cs typeface="Minion Pro"/>
              </a:rPr>
              <a:t>La veuve de Louis Prudent, Marie </a:t>
            </a:r>
            <a:r>
              <a:rPr lang="fr-FR" sz="1400" dirty="0" err="1">
                <a:latin typeface="Chaparral Pro Light" panose="02060403030505090203" pitchFamily="18" charset="0"/>
                <a:cs typeface="Minion Pro"/>
              </a:rPr>
              <a:t>Gabillaud</a:t>
            </a:r>
            <a:r>
              <a:rPr lang="fr-FR" sz="1400" dirty="0">
                <a:latin typeface="Chaparral Pro Light" panose="02060403030505090203" pitchFamily="18" charset="0"/>
                <a:cs typeface="Minion Pro"/>
              </a:rPr>
              <a:t> (de Feuillet),</a:t>
            </a:r>
          </a:p>
          <a:p>
            <a:pPr marL="12700" marR="6350">
              <a:lnSpc>
                <a:spcPct val="100000"/>
              </a:lnSpc>
            </a:pPr>
            <a:r>
              <a:rPr lang="fr-FR" sz="1400" dirty="0">
                <a:latin typeface="Chaparral Pro Light" panose="02060403030505090203" pitchFamily="18" charset="0"/>
                <a:cs typeface="Minion Pro"/>
              </a:rPr>
              <a:t>son fils Silvain Félix Delaporte (19 ans ),</a:t>
            </a:r>
          </a:p>
          <a:p>
            <a:pPr marL="12700" marR="6350"/>
            <a:r>
              <a:rPr lang="fr-FR" sz="1400" dirty="0">
                <a:latin typeface="Chaparral Pro Light" panose="02060403030505090203" pitchFamily="18" charset="0"/>
                <a:cs typeface="Minion Pro"/>
              </a:rPr>
              <a:t>et Marie Zélie Delaporte (21 ans) mariée le 6 juillet 1869 avec Jean-Martin </a:t>
            </a:r>
            <a:r>
              <a:rPr lang="fr-FR" sz="1400" dirty="0" err="1">
                <a:latin typeface="Chaparral Pro Light" panose="02060403030505090203" pitchFamily="18" charset="0"/>
                <a:cs typeface="Minion Pro"/>
              </a:rPr>
              <a:t>Alabré</a:t>
            </a:r>
            <a:r>
              <a:rPr lang="fr-FR" sz="1400" dirty="0">
                <a:latin typeface="Chaparral Pro Light" panose="02060403030505090203" pitchFamily="18" charset="0"/>
                <a:cs typeface="Minion Pro"/>
              </a:rPr>
              <a:t> (31 ans) assurent l'exploitation du moulin</a:t>
            </a:r>
          </a:p>
          <a:p>
            <a:pPr marL="12700" marR="6350">
              <a:lnSpc>
                <a:spcPct val="100000"/>
              </a:lnSpc>
            </a:pPr>
            <a:endParaRPr sz="1200" dirty="0">
              <a:latin typeface="Chaparral Pro" panose="02060503040505020203" pitchFamily="18" charset="0"/>
              <a:cs typeface="Minion Pro"/>
            </a:endParaRPr>
          </a:p>
          <a:p>
            <a:pPr>
              <a:lnSpc>
                <a:spcPts val="950"/>
              </a:lnSpc>
              <a:spcBef>
                <a:spcPts val="42"/>
              </a:spcBef>
            </a:pPr>
            <a:endParaRPr sz="950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3E6114C4-0A34-F4C0-9CF1-75AC46969468}"/>
              </a:ext>
            </a:extLst>
          </p:cNvPr>
          <p:cNvSpPr txBox="1"/>
          <p:nvPr/>
        </p:nvSpPr>
        <p:spPr>
          <a:xfrm>
            <a:off x="577990" y="3171825"/>
            <a:ext cx="3655694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Chaparral Pro Light" panose="02060403030505090203" pitchFamily="18" charset="0"/>
              </a:rPr>
              <a:t>Marie </a:t>
            </a:r>
            <a:r>
              <a:rPr lang="fr-FR" sz="1600" dirty="0" err="1">
                <a:latin typeface="Chaparral Pro Light" panose="02060403030505090203" pitchFamily="18" charset="0"/>
              </a:rPr>
              <a:t>Gabillaud</a:t>
            </a:r>
            <a:r>
              <a:rPr lang="fr-FR" sz="1600" dirty="0">
                <a:latin typeface="Chaparral Pro Light" panose="02060403030505090203" pitchFamily="18" charset="0"/>
              </a:rPr>
              <a:t> décéda en 1876 à 58 ans</a:t>
            </a:r>
          </a:p>
          <a:p>
            <a:r>
              <a:rPr lang="fr-FR" sz="1600" dirty="0">
                <a:latin typeface="Chaparral Pro Light" panose="02060403030505090203" pitchFamily="18" charset="0"/>
              </a:rPr>
              <a:t>Silvain Félix en 1879 à 25 ans</a:t>
            </a:r>
          </a:p>
          <a:p>
            <a:r>
              <a:rPr lang="fr-FR" sz="1600" dirty="0">
                <a:latin typeface="Chaparral Pro Light" panose="02060403030505090203" pitchFamily="18" charset="0"/>
              </a:rPr>
              <a:t>Marie Zélie en 1883 à 32 ans</a:t>
            </a:r>
          </a:p>
          <a:p>
            <a:endParaRPr lang="fr-FR" sz="1100" dirty="0">
              <a:latin typeface="Chaparral Pro Light" panose="02060403030505090203" pitchFamily="18" charset="0"/>
            </a:endParaRPr>
          </a:p>
          <a:p>
            <a:r>
              <a:rPr lang="fr-FR" sz="1600" dirty="0">
                <a:solidFill>
                  <a:srgbClr val="0070C0"/>
                </a:solidFill>
                <a:latin typeface="Chaparral Pro Light" panose="02060403030505090203" pitchFamily="18" charset="0"/>
              </a:rPr>
              <a:t>Jean-Martin quitta le moulin vers 1884 et habita à Chatillon avec sa fille Marie-Louise âgée de 3 ans qu’il avait eue avec Marie Zélie.</a:t>
            </a:r>
          </a:p>
          <a:p>
            <a:endParaRPr lang="fr-FR" sz="1600" dirty="0">
              <a:solidFill>
                <a:srgbClr val="0070C0"/>
              </a:solidFill>
              <a:latin typeface="Chaparral Pro Light" panose="02060403030505090203" pitchFamily="18" charset="0"/>
            </a:endParaRPr>
          </a:p>
          <a:p>
            <a:r>
              <a:rPr lang="fr-FR" sz="1600" dirty="0">
                <a:solidFill>
                  <a:srgbClr val="0070C0"/>
                </a:solidFill>
                <a:latin typeface="Chaparral Pro Light" panose="02060403030505090203" pitchFamily="18" charset="0"/>
              </a:rPr>
              <a:t>Il se maria ensuite en 1885 avec Marie </a:t>
            </a:r>
            <a:r>
              <a:rPr lang="fr-FR" sz="1600" dirty="0" err="1">
                <a:solidFill>
                  <a:srgbClr val="0070C0"/>
                </a:solidFill>
                <a:latin typeface="Chaparral Pro Light" panose="02060403030505090203" pitchFamily="18" charset="0"/>
              </a:rPr>
              <a:t>Multon</a:t>
            </a:r>
            <a:r>
              <a:rPr lang="fr-FR" sz="1600" dirty="0">
                <a:solidFill>
                  <a:srgbClr val="0070C0"/>
                </a:solidFill>
                <a:latin typeface="Chaparral Pro Light" panose="02060403030505090203" pitchFamily="18" charset="0"/>
              </a:rPr>
              <a:t>. Alphonsine, notre grand-mère naquit la même année</a:t>
            </a:r>
            <a:r>
              <a:rPr lang="fr-FR" sz="1100" dirty="0">
                <a:latin typeface="Chaparral Pro Light" panose="02060403030505090203" pitchFamily="18" charset="0"/>
              </a:rPr>
              <a:t>.</a:t>
            </a:r>
          </a:p>
          <a:p>
            <a:endParaRPr lang="fr-FR" sz="1100" dirty="0">
              <a:latin typeface="Chaparral Pro Light" panose="02060403030505090203" pitchFamily="18" charset="0"/>
            </a:endParaRPr>
          </a:p>
          <a:p>
            <a:r>
              <a:rPr lang="fr-FR" sz="1600" b="1" dirty="0">
                <a:solidFill>
                  <a:srgbClr val="FF0000"/>
                </a:solidFill>
                <a:latin typeface="Arial Black" panose="020B0A04020102020204" pitchFamily="34" charset="0"/>
              </a:rPr>
              <a:t>Avec le départ de Jean-Martin se termine notre histoire au Moulin du Pin vers 1884</a:t>
            </a:r>
            <a:r>
              <a:rPr lang="fr-FR" sz="1100" b="1" dirty="0">
                <a:latin typeface="Arial Black" panose="020B0A04020102020204" pitchFamily="34" charset="0"/>
              </a:rPr>
              <a:t>.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D746912B-61DD-9B28-E538-9429E6321940}"/>
              </a:ext>
            </a:extLst>
          </p:cNvPr>
          <p:cNvSpPr txBox="1"/>
          <p:nvPr/>
        </p:nvSpPr>
        <p:spPr>
          <a:xfrm>
            <a:off x="5346700" y="5838825"/>
            <a:ext cx="47687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latin typeface="Chaparral Pro Light" panose="02060403030505090203" pitchFamily="18" charset="0"/>
              </a:rPr>
              <a:t>Vers les années 1875, la famille de Silvain </a:t>
            </a:r>
            <a:r>
              <a:rPr lang="fr-FR" sz="1200" dirty="0" err="1">
                <a:latin typeface="Chaparral Pro Light" panose="02060403030505090203" pitchFamily="18" charset="0"/>
              </a:rPr>
              <a:t>Deverson</a:t>
            </a:r>
            <a:r>
              <a:rPr lang="fr-FR" sz="1200" dirty="0">
                <a:latin typeface="Chaparral Pro Light" panose="02060403030505090203" pitchFamily="18" charset="0"/>
              </a:rPr>
              <a:t> s’installa au moulin rejointe vers 1885 par la famille Rouer</a:t>
            </a:r>
            <a:r>
              <a:rPr lang="fr-FR" sz="1200" dirty="0"/>
              <a:t>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1060699" y="1339848"/>
            <a:ext cx="2406650" cy="375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spc="-285" dirty="0">
                <a:solidFill>
                  <a:srgbClr val="6EAC46"/>
                </a:solidFill>
                <a:latin typeface="Arial"/>
                <a:cs typeface="Arial"/>
              </a:rPr>
              <a:t>L</a:t>
            </a:r>
            <a:r>
              <a:rPr sz="2400" spc="40" dirty="0">
                <a:solidFill>
                  <a:srgbClr val="6EAC46"/>
                </a:solidFill>
                <a:latin typeface="Arial"/>
                <a:cs typeface="Arial"/>
              </a:rPr>
              <a:t>e</a:t>
            </a:r>
            <a:r>
              <a:rPr sz="2400" spc="114" dirty="0">
                <a:solidFill>
                  <a:srgbClr val="6EAC46"/>
                </a:solidFill>
                <a:latin typeface="Arial"/>
                <a:cs typeface="Arial"/>
              </a:rPr>
              <a:t> </a:t>
            </a:r>
            <a:r>
              <a:rPr sz="2400" spc="165" dirty="0">
                <a:solidFill>
                  <a:srgbClr val="6EAC46"/>
                </a:solidFill>
                <a:latin typeface="Arial"/>
                <a:cs typeface="Arial"/>
              </a:rPr>
              <a:t>Moul</a:t>
            </a:r>
            <a:r>
              <a:rPr sz="2400" spc="105" dirty="0">
                <a:solidFill>
                  <a:srgbClr val="6EAC46"/>
                </a:solidFill>
                <a:latin typeface="Arial"/>
                <a:cs typeface="Arial"/>
              </a:rPr>
              <a:t>i</a:t>
            </a:r>
            <a:r>
              <a:rPr sz="2400" spc="90" dirty="0">
                <a:solidFill>
                  <a:srgbClr val="6EAC46"/>
                </a:solidFill>
                <a:latin typeface="Arial"/>
                <a:cs typeface="Arial"/>
              </a:rPr>
              <a:t>n</a:t>
            </a:r>
            <a:r>
              <a:rPr sz="2400" spc="-80" dirty="0">
                <a:solidFill>
                  <a:srgbClr val="6EAC46"/>
                </a:solidFill>
                <a:latin typeface="Arial"/>
                <a:cs typeface="Arial"/>
              </a:rPr>
              <a:t> </a:t>
            </a:r>
            <a:r>
              <a:rPr sz="2400" spc="90" dirty="0">
                <a:solidFill>
                  <a:srgbClr val="6EAC46"/>
                </a:solidFill>
                <a:latin typeface="Arial"/>
                <a:cs typeface="Arial"/>
              </a:rPr>
              <a:t>du</a:t>
            </a:r>
            <a:r>
              <a:rPr sz="2400" spc="75" dirty="0">
                <a:solidFill>
                  <a:srgbClr val="6EAC46"/>
                </a:solidFill>
                <a:latin typeface="Arial"/>
                <a:cs typeface="Arial"/>
              </a:rPr>
              <a:t> </a:t>
            </a:r>
            <a:r>
              <a:rPr sz="2400" spc="-35" dirty="0">
                <a:solidFill>
                  <a:srgbClr val="6EAC46"/>
                </a:solidFill>
                <a:latin typeface="Arial"/>
                <a:cs typeface="Arial"/>
              </a:rPr>
              <a:t>Pin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59945" y="1516872"/>
            <a:ext cx="337185" cy="186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150" spc="-85" dirty="0">
                <a:solidFill>
                  <a:srgbClr val="6EAC46"/>
                </a:solidFill>
                <a:latin typeface="Arial"/>
                <a:cs typeface="Arial"/>
              </a:rPr>
              <a:t>Su</a:t>
            </a:r>
            <a:r>
              <a:rPr sz="1150" spc="-75" dirty="0">
                <a:solidFill>
                  <a:srgbClr val="6EAC46"/>
                </a:solidFill>
                <a:latin typeface="Arial"/>
                <a:cs typeface="Arial"/>
              </a:rPr>
              <a:t>i</a:t>
            </a:r>
            <a:r>
              <a:rPr sz="1150" spc="20" dirty="0">
                <a:solidFill>
                  <a:srgbClr val="6EAC46"/>
                </a:solidFill>
                <a:latin typeface="Arial"/>
                <a:cs typeface="Arial"/>
              </a:rPr>
              <a:t>te</a:t>
            </a:r>
            <a:endParaRPr sz="1150">
              <a:latin typeface="Arial"/>
              <a:cs typeface="Arial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EF34F1A-A7EE-9F35-904E-E3DAD33A4773}"/>
              </a:ext>
            </a:extLst>
          </p:cNvPr>
          <p:cNvSpPr txBox="1"/>
          <p:nvPr/>
        </p:nvSpPr>
        <p:spPr>
          <a:xfrm>
            <a:off x="241300" y="2714625"/>
            <a:ext cx="4267200" cy="1897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Chaparral Pro Light" panose="02060403030505090203" pitchFamily="18" charset="0"/>
              </a:rPr>
              <a:t>Le moulin ne pouvant tourner qu’en eaux basses, les meules furent arrêtées en 1907 suite à la mise en eau du barrage de La Roche Bat l’Aigle.</a:t>
            </a:r>
          </a:p>
          <a:p>
            <a:pPr marL="12700" marR="363855" indent="29845">
              <a:lnSpc>
                <a:spcPct val="93300"/>
              </a:lnSpc>
              <a:spcBef>
                <a:spcPts val="790"/>
              </a:spcBef>
            </a:pPr>
            <a:r>
              <a:rPr lang="fr-FR" sz="1600" spc="-35" dirty="0">
                <a:latin typeface="Chaparral Pro Light" panose="02060403030505090203" pitchFamily="18" charset="0"/>
                <a:cs typeface="Arial"/>
              </a:rPr>
              <a:t>Au</a:t>
            </a:r>
            <a:r>
              <a:rPr lang="fr-FR" sz="1600" spc="-60" dirty="0">
                <a:latin typeface="Chaparral Pro Light" panose="02060403030505090203" pitchFamily="18" charset="0"/>
                <a:cs typeface="Arial"/>
              </a:rPr>
              <a:t> </a:t>
            </a:r>
            <a:r>
              <a:rPr lang="fr-FR" sz="1600" spc="10" dirty="0">
                <a:latin typeface="Chaparral Pro Light" panose="02060403030505090203" pitchFamily="18" charset="0"/>
                <a:cs typeface="Arial"/>
              </a:rPr>
              <a:t>r</a:t>
            </a:r>
            <a:r>
              <a:rPr lang="fr-FR" sz="1600" spc="-114" dirty="0">
                <a:latin typeface="Chaparral Pro Light" panose="02060403030505090203" pitchFamily="18" charset="0"/>
                <a:cs typeface="Arial"/>
              </a:rPr>
              <a:t>e</a:t>
            </a:r>
            <a:r>
              <a:rPr lang="fr-FR" sz="1600" spc="-60" dirty="0">
                <a:latin typeface="Chaparral Pro Light" panose="02060403030505090203" pitchFamily="18" charset="0"/>
                <a:cs typeface="Arial"/>
              </a:rPr>
              <a:t>censement</a:t>
            </a:r>
            <a:r>
              <a:rPr lang="fr-FR" sz="1600" spc="55" dirty="0">
                <a:latin typeface="Chaparral Pro Light" panose="02060403030505090203" pitchFamily="18" charset="0"/>
                <a:cs typeface="Arial"/>
              </a:rPr>
              <a:t> </a:t>
            </a:r>
            <a:r>
              <a:rPr lang="fr-FR" sz="1600" spc="-35" dirty="0">
                <a:latin typeface="Chaparral Pro Light" panose="02060403030505090203" pitchFamily="18" charset="0"/>
                <a:cs typeface="Arial"/>
              </a:rPr>
              <a:t>d</a:t>
            </a:r>
            <a:r>
              <a:rPr lang="fr-FR" sz="1600" spc="15" dirty="0">
                <a:latin typeface="Chaparral Pro Light" panose="02060403030505090203" pitchFamily="18" charset="0"/>
                <a:cs typeface="Arial"/>
              </a:rPr>
              <a:t>e</a:t>
            </a:r>
            <a:r>
              <a:rPr lang="fr-FR" sz="1600" spc="-90" dirty="0">
                <a:latin typeface="Chaparral Pro Light" panose="02060403030505090203" pitchFamily="18" charset="0"/>
                <a:cs typeface="Arial"/>
              </a:rPr>
              <a:t> </a:t>
            </a:r>
            <a:r>
              <a:rPr lang="fr-FR" sz="1600" spc="-130" dirty="0" err="1">
                <a:latin typeface="Chaparral Pro Light" panose="02060403030505090203" pitchFamily="18" charset="0"/>
                <a:cs typeface="Arial"/>
              </a:rPr>
              <a:t>1</a:t>
            </a:r>
            <a:r>
              <a:rPr lang="fr-FR" sz="1600" spc="-10" dirty="0" err="1">
                <a:latin typeface="Chaparral Pro Light" panose="02060403030505090203" pitchFamily="18" charset="0"/>
                <a:cs typeface="Arial"/>
              </a:rPr>
              <a:t>92</a:t>
            </a:r>
            <a:r>
              <a:rPr lang="fr-FR" sz="1600" spc="-130" dirty="0" err="1">
                <a:latin typeface="Chaparral Pro Light" panose="02060403030505090203" pitchFamily="18" charset="0"/>
                <a:cs typeface="Arial"/>
              </a:rPr>
              <a:t>1</a:t>
            </a:r>
            <a:r>
              <a:rPr lang="fr-FR" sz="1600" spc="390" dirty="0" err="1">
                <a:latin typeface="Chaparral Pro Light" panose="02060403030505090203" pitchFamily="18" charset="0"/>
                <a:cs typeface="Arial"/>
              </a:rPr>
              <a:t>,</a:t>
            </a:r>
            <a:r>
              <a:rPr lang="fr-FR" sz="1600" spc="-120" dirty="0" err="1">
                <a:latin typeface="Chaparral Pro Light" panose="02060403030505090203" pitchFamily="18" charset="0"/>
                <a:cs typeface="Arial"/>
              </a:rPr>
              <a:t>E</a:t>
            </a:r>
            <a:r>
              <a:rPr lang="fr-FR" sz="1600" spc="-200" dirty="0" err="1">
                <a:latin typeface="Chaparral Pro Light" panose="02060403030505090203" pitchFamily="18" charset="0"/>
                <a:cs typeface="Arial"/>
              </a:rPr>
              <a:t>u</a:t>
            </a:r>
            <a:r>
              <a:rPr lang="fr-FR" sz="1600" spc="-85" dirty="0" err="1">
                <a:latin typeface="Chaparral Pro Light" panose="02060403030505090203" pitchFamily="18" charset="0"/>
                <a:cs typeface="Arial"/>
              </a:rPr>
              <a:t>g</a:t>
            </a:r>
            <a:r>
              <a:rPr lang="fr-FR" sz="1600" spc="-30" dirty="0" err="1">
                <a:latin typeface="Chaparral Pro Light" panose="02060403030505090203" pitchFamily="18" charset="0"/>
                <a:cs typeface="Arial"/>
              </a:rPr>
              <a:t>ène</a:t>
            </a:r>
            <a:r>
              <a:rPr lang="fr-FR" sz="1600" spc="-45" dirty="0">
                <a:latin typeface="Chaparral Pro Light" panose="02060403030505090203" pitchFamily="18" charset="0"/>
                <a:cs typeface="Arial"/>
              </a:rPr>
              <a:t> </a:t>
            </a:r>
            <a:r>
              <a:rPr lang="fr-FR" sz="1600" spc="-75" dirty="0">
                <a:latin typeface="Chaparral Pro Light" panose="02060403030505090203" pitchFamily="18" charset="0"/>
                <a:cs typeface="Arial"/>
              </a:rPr>
              <a:t>Rouer</a:t>
            </a:r>
            <a:r>
              <a:rPr lang="fr-FR" sz="1600" spc="-40" dirty="0">
                <a:latin typeface="Chaparral Pro Light" panose="02060403030505090203" pitchFamily="18" charset="0"/>
                <a:cs typeface="Arial"/>
              </a:rPr>
              <a:t> cu</a:t>
            </a:r>
            <a:r>
              <a:rPr lang="fr-FR" sz="1600" spc="-75" dirty="0">
                <a:latin typeface="Chaparral Pro Light" panose="02060403030505090203" pitchFamily="18" charset="0"/>
                <a:cs typeface="Arial"/>
              </a:rPr>
              <a:t>l</a:t>
            </a:r>
            <a:r>
              <a:rPr lang="fr-FR" sz="1600" spc="90" dirty="0">
                <a:latin typeface="Chaparral Pro Light" panose="02060403030505090203" pitchFamily="18" charset="0"/>
                <a:cs typeface="Arial"/>
              </a:rPr>
              <a:t>t</a:t>
            </a:r>
            <a:r>
              <a:rPr lang="fr-FR" sz="1600" spc="-10" dirty="0">
                <a:latin typeface="Chaparral Pro Light" panose="02060403030505090203" pitchFamily="18" charset="0"/>
                <a:cs typeface="Arial"/>
              </a:rPr>
              <a:t>i</a:t>
            </a:r>
            <a:r>
              <a:rPr lang="fr-FR" sz="1600" spc="-55" dirty="0">
                <a:latin typeface="Chaparral Pro Light" panose="02060403030505090203" pitchFamily="18" charset="0"/>
                <a:cs typeface="Arial"/>
              </a:rPr>
              <a:t>v</a:t>
            </a:r>
            <a:r>
              <a:rPr lang="fr-FR" sz="1600" spc="-15" dirty="0">
                <a:latin typeface="Chaparral Pro Light" panose="02060403030505090203" pitchFamily="18" charset="0"/>
                <a:cs typeface="Arial"/>
              </a:rPr>
              <a:t>ateur</a:t>
            </a:r>
            <a:r>
              <a:rPr lang="fr-FR" sz="1600" spc="-65" dirty="0">
                <a:latin typeface="Chaparral Pro Light" panose="02060403030505090203" pitchFamily="18" charset="0"/>
                <a:cs typeface="Arial"/>
              </a:rPr>
              <a:t> </a:t>
            </a:r>
            <a:r>
              <a:rPr lang="fr-FR" sz="1600" spc="-40" dirty="0">
                <a:latin typeface="Chaparral Pro Light" panose="02060403030505090203" pitchFamily="18" charset="0"/>
                <a:cs typeface="Arial"/>
              </a:rPr>
              <a:t>exp</a:t>
            </a:r>
            <a:r>
              <a:rPr lang="fr-FR" sz="1600" spc="-65" dirty="0">
                <a:latin typeface="Chaparral Pro Light" panose="02060403030505090203" pitchFamily="18" charset="0"/>
                <a:cs typeface="Arial"/>
              </a:rPr>
              <a:t>l</a:t>
            </a:r>
            <a:r>
              <a:rPr lang="fr-FR" sz="1600" spc="60" dirty="0">
                <a:latin typeface="Chaparral Pro Light" panose="02060403030505090203" pitchFamily="18" charset="0"/>
                <a:cs typeface="Arial"/>
              </a:rPr>
              <a:t>o</a:t>
            </a:r>
            <a:r>
              <a:rPr lang="fr-FR" sz="1600" spc="-110" dirty="0">
                <a:latin typeface="Chaparral Pro Light" panose="02060403030505090203" pitchFamily="18" charset="0"/>
                <a:cs typeface="Arial"/>
              </a:rPr>
              <a:t>i</a:t>
            </a:r>
            <a:r>
              <a:rPr lang="fr-FR" sz="1600" spc="15" dirty="0">
                <a:latin typeface="Chaparral Pro Light" panose="02060403030505090203" pitchFamily="18" charset="0"/>
                <a:cs typeface="Arial"/>
              </a:rPr>
              <a:t>tant</a:t>
            </a:r>
            <a:r>
              <a:rPr lang="fr-FR" sz="1600" spc="-30" dirty="0">
                <a:latin typeface="Chaparral Pro Light" panose="02060403030505090203" pitchFamily="18" charset="0"/>
                <a:cs typeface="Arial"/>
              </a:rPr>
              <a:t> </a:t>
            </a:r>
            <a:r>
              <a:rPr lang="fr-FR" sz="1600" spc="5" dirty="0">
                <a:latin typeface="Chaparral Pro Light" panose="02060403030505090203" pitchFamily="18" charset="0"/>
                <a:cs typeface="Arial"/>
              </a:rPr>
              <a:t>né</a:t>
            </a:r>
            <a:r>
              <a:rPr lang="fr-FR" sz="1600" spc="-165" dirty="0">
                <a:latin typeface="Chaparral Pro Light" panose="02060403030505090203" pitchFamily="18" charset="0"/>
                <a:cs typeface="Arial"/>
              </a:rPr>
              <a:t> </a:t>
            </a:r>
            <a:r>
              <a:rPr lang="fr-FR" sz="1600" spc="-25" dirty="0">
                <a:latin typeface="Chaparral Pro Light" panose="02060403030505090203" pitchFamily="18" charset="0"/>
                <a:cs typeface="Arial"/>
              </a:rPr>
              <a:t>au</a:t>
            </a:r>
            <a:r>
              <a:rPr lang="fr-FR" sz="1600" spc="-60" dirty="0">
                <a:latin typeface="Chaparral Pro Light" panose="02060403030505090203" pitchFamily="18" charset="0"/>
                <a:cs typeface="Arial"/>
              </a:rPr>
              <a:t> </a:t>
            </a:r>
            <a:r>
              <a:rPr lang="fr-FR" sz="1600" spc="-120" dirty="0" err="1">
                <a:latin typeface="Chaparral Pro Light" panose="02060403030505090203" pitchFamily="18" charset="0"/>
                <a:cs typeface="Arial"/>
              </a:rPr>
              <a:t>P</a:t>
            </a:r>
            <a:r>
              <a:rPr lang="fr-FR" sz="1600" spc="-200" dirty="0" err="1">
                <a:latin typeface="Chaparral Pro Light" panose="02060403030505090203" pitchFamily="18" charset="0"/>
                <a:cs typeface="Arial"/>
              </a:rPr>
              <a:t>ê</a:t>
            </a:r>
            <a:r>
              <a:rPr lang="fr-FR" sz="1600" spc="-30" dirty="0" err="1">
                <a:latin typeface="Chaparral Pro Light" panose="02060403030505090203" pitchFamily="18" charset="0"/>
                <a:cs typeface="Arial"/>
              </a:rPr>
              <a:t>c</a:t>
            </a:r>
            <a:r>
              <a:rPr lang="fr-FR" sz="1600" spc="-105" dirty="0" err="1">
                <a:latin typeface="Chaparral Pro Light" panose="02060403030505090203" pitchFamily="18" charset="0"/>
                <a:cs typeface="Arial"/>
              </a:rPr>
              <a:t>h</a:t>
            </a:r>
            <a:r>
              <a:rPr lang="fr-FR" sz="1600" spc="-35" dirty="0" err="1">
                <a:latin typeface="Chaparral Pro Light" panose="02060403030505090203" pitchFamily="18" charset="0"/>
                <a:cs typeface="Arial"/>
              </a:rPr>
              <a:t>ereau</a:t>
            </a:r>
            <a:r>
              <a:rPr lang="fr-FR" sz="1600" spc="-20" dirty="0">
                <a:latin typeface="Chaparral Pro Light" panose="02060403030505090203" pitchFamily="18" charset="0"/>
                <a:cs typeface="Arial"/>
              </a:rPr>
              <a:t> </a:t>
            </a:r>
            <a:r>
              <a:rPr lang="fr-FR" sz="1600" spc="-80" dirty="0">
                <a:latin typeface="Chaparral Pro Light" panose="02060403030505090203" pitchFamily="18" charset="0"/>
                <a:cs typeface="Arial"/>
              </a:rPr>
              <a:t>h</a:t>
            </a:r>
            <a:r>
              <a:rPr lang="fr-FR" sz="1600" spc="-15" dirty="0">
                <a:latin typeface="Chaparral Pro Light" panose="02060403030505090203" pitchFamily="18" charset="0"/>
                <a:cs typeface="Arial"/>
              </a:rPr>
              <a:t>a</a:t>
            </a:r>
            <a:r>
              <a:rPr lang="fr-FR" sz="1600" spc="-170" dirty="0">
                <a:latin typeface="Chaparral Pro Light" panose="02060403030505090203" pitchFamily="18" charset="0"/>
                <a:cs typeface="Arial"/>
              </a:rPr>
              <a:t>b</a:t>
            </a:r>
            <a:r>
              <a:rPr lang="fr-FR" sz="1600" spc="-185" dirty="0">
                <a:latin typeface="Chaparral Pro Light" panose="02060403030505090203" pitchFamily="18" charset="0"/>
                <a:cs typeface="Arial"/>
              </a:rPr>
              <a:t>i</a:t>
            </a:r>
            <a:r>
              <a:rPr lang="fr-FR" sz="1600" spc="35" dirty="0">
                <a:latin typeface="Chaparral Pro Light" panose="02060403030505090203" pitchFamily="18" charset="0"/>
                <a:cs typeface="Arial"/>
              </a:rPr>
              <a:t>ta</a:t>
            </a:r>
            <a:r>
              <a:rPr lang="fr-FR" sz="1600" spc="-35" dirty="0">
                <a:latin typeface="Chaparral Pro Light" panose="02060403030505090203" pitchFamily="18" charset="0"/>
                <a:cs typeface="Arial"/>
              </a:rPr>
              <a:t>i</a:t>
            </a:r>
            <a:r>
              <a:rPr lang="fr-FR" sz="1600" spc="135" dirty="0">
                <a:latin typeface="Chaparral Pro Light" panose="02060403030505090203" pitchFamily="18" charset="0"/>
                <a:cs typeface="Arial"/>
              </a:rPr>
              <a:t>t</a:t>
            </a:r>
            <a:r>
              <a:rPr lang="fr-FR" sz="1600" spc="-150" dirty="0">
                <a:latin typeface="Chaparral Pro Light" panose="02060403030505090203" pitchFamily="18" charset="0"/>
                <a:cs typeface="Arial"/>
              </a:rPr>
              <a:t> </a:t>
            </a:r>
            <a:r>
              <a:rPr lang="fr-FR" sz="1600" spc="-45" dirty="0">
                <a:latin typeface="Chaparral Pro Light" panose="02060403030505090203" pitchFamily="18" charset="0"/>
                <a:cs typeface="Arial"/>
              </a:rPr>
              <a:t>l</a:t>
            </a:r>
            <a:r>
              <a:rPr lang="fr-FR" sz="1600" spc="-40" dirty="0">
                <a:latin typeface="Chaparral Pro Light" panose="02060403030505090203" pitchFamily="18" charset="0"/>
                <a:cs typeface="Arial"/>
              </a:rPr>
              <a:t>a</a:t>
            </a:r>
            <a:r>
              <a:rPr lang="fr-FR" sz="1600" spc="-85" dirty="0">
                <a:latin typeface="Chaparral Pro Light" panose="02060403030505090203" pitchFamily="18" charset="0"/>
                <a:cs typeface="Arial"/>
              </a:rPr>
              <a:t> </a:t>
            </a:r>
            <a:r>
              <a:rPr lang="fr-FR" sz="1600" spc="-30" dirty="0" err="1">
                <a:latin typeface="Chaparral Pro Light" panose="02060403030505090203" pitchFamily="18" charset="0"/>
                <a:cs typeface="Arial"/>
              </a:rPr>
              <a:t>ma</a:t>
            </a:r>
            <a:r>
              <a:rPr lang="fr-FR" sz="1600" spc="-60" dirty="0" err="1">
                <a:latin typeface="Chaparral Pro Light" panose="02060403030505090203" pitchFamily="18" charset="0"/>
                <a:cs typeface="Arial"/>
              </a:rPr>
              <a:t>iso</a:t>
            </a:r>
            <a:r>
              <a:rPr lang="fr-FR" sz="1600" spc="-95" dirty="0" err="1">
                <a:latin typeface="Chaparral Pro Light" panose="02060403030505090203" pitchFamily="18" charset="0"/>
                <a:cs typeface="Arial"/>
              </a:rPr>
              <a:t>n</a:t>
            </a:r>
            <a:r>
              <a:rPr lang="fr-FR" sz="1600" spc="220" dirty="0" err="1">
                <a:latin typeface="Chaparral Pro Light" panose="02060403030505090203" pitchFamily="18" charset="0"/>
                <a:cs typeface="Arial"/>
              </a:rPr>
              <a:t>,</a:t>
            </a:r>
            <a:r>
              <a:rPr lang="fr-FR" sz="1600" spc="-290" dirty="0" err="1">
                <a:latin typeface="Chaparral Pro Light" panose="02060403030505090203" pitchFamily="18" charset="0"/>
                <a:cs typeface="Arial"/>
              </a:rPr>
              <a:t>l</a:t>
            </a:r>
            <a:r>
              <a:rPr lang="fr-FR" sz="1600" spc="-30" dirty="0" err="1">
                <a:latin typeface="Chaparral Pro Light" panose="02060403030505090203" pitchFamily="18" charset="0"/>
                <a:cs typeface="Arial"/>
              </a:rPr>
              <a:t>''</a:t>
            </a:r>
            <a:r>
              <a:rPr lang="fr-FR" sz="1600" spc="-25" dirty="0" err="1">
                <a:latin typeface="Chaparral Pro Light" panose="02060403030505090203" pitchFamily="18" charset="0"/>
                <a:cs typeface="Arial"/>
              </a:rPr>
              <a:t>a</a:t>
            </a:r>
            <a:r>
              <a:rPr lang="fr-FR" sz="1600" spc="-140" dirty="0" err="1">
                <a:latin typeface="Chaparral Pro Light" panose="02060403030505090203" pitchFamily="18" charset="0"/>
                <a:cs typeface="Arial"/>
              </a:rPr>
              <a:t>u</a:t>
            </a:r>
            <a:r>
              <a:rPr lang="fr-FR" sz="1600" spc="30" dirty="0" err="1">
                <a:latin typeface="Chaparral Pro Light" panose="02060403030505090203" pitchFamily="18" charset="0"/>
                <a:cs typeface="Arial"/>
              </a:rPr>
              <a:t>tre</a:t>
            </a:r>
            <a:r>
              <a:rPr lang="fr-FR" sz="1600" spc="-45" dirty="0">
                <a:latin typeface="Chaparral Pro Light" panose="02060403030505090203" pitchFamily="18" charset="0"/>
                <a:cs typeface="Arial"/>
              </a:rPr>
              <a:t> </a:t>
            </a:r>
            <a:r>
              <a:rPr lang="fr-FR" sz="1600" spc="-30" dirty="0">
                <a:latin typeface="Chaparral Pro Light" panose="02060403030505090203" pitchFamily="18" charset="0"/>
                <a:cs typeface="Arial"/>
              </a:rPr>
              <a:t>ma</a:t>
            </a:r>
            <a:r>
              <a:rPr lang="fr-FR" sz="1600" spc="-60" dirty="0">
                <a:latin typeface="Chaparral Pro Light" panose="02060403030505090203" pitchFamily="18" charset="0"/>
                <a:cs typeface="Arial"/>
              </a:rPr>
              <a:t>ison était </a:t>
            </a:r>
            <a:r>
              <a:rPr lang="fr-FR" sz="1600" spc="30" dirty="0">
                <a:latin typeface="Chaparral Pro Light" panose="02060403030505090203" pitchFamily="18" charset="0"/>
                <a:cs typeface="Arial"/>
              </a:rPr>
              <a:t>i</a:t>
            </a:r>
            <a:r>
              <a:rPr lang="fr-FR" sz="1600" dirty="0">
                <a:latin typeface="Chaparral Pro Light" panose="02060403030505090203" pitchFamily="18" charset="0"/>
                <a:cs typeface="Arial"/>
              </a:rPr>
              <a:t>n</a:t>
            </a:r>
            <a:r>
              <a:rPr lang="fr-FR" sz="1600" spc="-110" dirty="0">
                <a:latin typeface="Chaparral Pro Light" panose="02060403030505090203" pitchFamily="18" charset="0"/>
                <a:cs typeface="Arial"/>
              </a:rPr>
              <a:t>o</a:t>
            </a:r>
            <a:r>
              <a:rPr lang="fr-FR" sz="1600" spc="-60" dirty="0">
                <a:latin typeface="Chaparral Pro Light" panose="02060403030505090203" pitchFamily="18" charset="0"/>
                <a:cs typeface="Arial"/>
              </a:rPr>
              <a:t>ccupé</a:t>
            </a:r>
            <a:r>
              <a:rPr lang="fr-FR" sz="1600" spc="-35" dirty="0">
                <a:latin typeface="Chaparral Pro Light" panose="02060403030505090203" pitchFamily="18" charset="0"/>
                <a:cs typeface="Arial"/>
              </a:rPr>
              <a:t>e</a:t>
            </a:r>
            <a:r>
              <a:rPr lang="fr-FR" sz="1600" spc="280" dirty="0">
                <a:latin typeface="Chaparral Pro" panose="02060503040505020203" pitchFamily="18" charset="0"/>
                <a:cs typeface="Arial"/>
              </a:rPr>
              <a:t>.</a:t>
            </a:r>
            <a:endParaRPr lang="fr-FR" sz="1600" dirty="0">
              <a:latin typeface="Chaparral Pro" panose="02060503040505020203" pitchFamily="18" charset="0"/>
              <a:cs typeface="Arial"/>
            </a:endParaRPr>
          </a:p>
          <a:p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D6BD1634-D4EA-577C-E1D5-47420C147E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742" y="1952625"/>
            <a:ext cx="6155234" cy="39433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519936" y="1252879"/>
            <a:ext cx="5430828" cy="350604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539488" y="1277556"/>
            <a:ext cx="1677035" cy="0"/>
          </a:xfrm>
          <a:custGeom>
            <a:avLst/>
            <a:gdLst/>
            <a:ahLst/>
            <a:cxnLst/>
            <a:rect l="l" t="t" r="r" b="b"/>
            <a:pathLst>
              <a:path w="1677035">
                <a:moveTo>
                  <a:pt x="0" y="0"/>
                </a:moveTo>
                <a:lnTo>
                  <a:pt x="1677000" y="0"/>
                </a:lnTo>
              </a:path>
            </a:pathLst>
          </a:custGeom>
          <a:ln w="20204">
            <a:solidFill>
              <a:srgbClr val="B3AC9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24256" y="1327378"/>
            <a:ext cx="3000375" cy="3930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2800350" algn="l"/>
              </a:tabLst>
            </a:pPr>
            <a:r>
              <a:rPr sz="3750" b="1" spc="-375" baseline="1111" dirty="0">
                <a:solidFill>
                  <a:srgbClr val="6EAC46"/>
                </a:solidFill>
                <a:latin typeface="Arial"/>
                <a:cs typeface="Arial"/>
              </a:rPr>
              <a:t>Le</a:t>
            </a:r>
            <a:r>
              <a:rPr sz="3750" b="1" spc="112" baseline="1111" dirty="0">
                <a:solidFill>
                  <a:srgbClr val="6EAC46"/>
                </a:solidFill>
                <a:latin typeface="Arial"/>
                <a:cs typeface="Arial"/>
              </a:rPr>
              <a:t> </a:t>
            </a:r>
            <a:r>
              <a:rPr sz="3825" b="1" spc="-135" baseline="1089" dirty="0">
                <a:solidFill>
                  <a:srgbClr val="6EAC46"/>
                </a:solidFill>
                <a:latin typeface="Arial"/>
                <a:cs typeface="Arial"/>
              </a:rPr>
              <a:t>Mou</a:t>
            </a:r>
            <a:r>
              <a:rPr sz="3825" b="1" spc="150" baseline="1089" dirty="0">
                <a:solidFill>
                  <a:srgbClr val="6EAC46"/>
                </a:solidFill>
                <a:latin typeface="Arial"/>
                <a:cs typeface="Arial"/>
              </a:rPr>
              <a:t>l</a:t>
            </a:r>
            <a:r>
              <a:rPr sz="3825" b="1" spc="-187" baseline="1089" dirty="0">
                <a:solidFill>
                  <a:srgbClr val="6EAC46"/>
                </a:solidFill>
                <a:latin typeface="Arial"/>
                <a:cs typeface="Arial"/>
              </a:rPr>
              <a:t>in</a:t>
            </a:r>
            <a:r>
              <a:rPr sz="3825" b="1" spc="-120" baseline="1089" dirty="0">
                <a:solidFill>
                  <a:srgbClr val="6EAC46"/>
                </a:solidFill>
                <a:latin typeface="Arial"/>
                <a:cs typeface="Arial"/>
              </a:rPr>
              <a:t> </a:t>
            </a:r>
            <a:r>
              <a:rPr sz="3825" b="1" spc="-240" baseline="1089" dirty="0">
                <a:solidFill>
                  <a:srgbClr val="6EAC46"/>
                </a:solidFill>
                <a:latin typeface="Arial"/>
                <a:cs typeface="Arial"/>
              </a:rPr>
              <a:t>du</a:t>
            </a:r>
            <a:r>
              <a:rPr sz="3825" b="1" spc="172" baseline="1089" dirty="0">
                <a:solidFill>
                  <a:srgbClr val="6EAC46"/>
                </a:solidFill>
                <a:latin typeface="Arial"/>
                <a:cs typeface="Arial"/>
              </a:rPr>
              <a:t> </a:t>
            </a:r>
            <a:r>
              <a:rPr sz="3750" b="1" spc="-315" baseline="1111" dirty="0">
                <a:solidFill>
                  <a:srgbClr val="6EAC46"/>
                </a:solidFill>
                <a:latin typeface="Arial"/>
                <a:cs typeface="Arial"/>
              </a:rPr>
              <a:t>Pin</a:t>
            </a:r>
            <a:r>
              <a:rPr sz="3750" b="1" baseline="1111" dirty="0">
                <a:solidFill>
                  <a:srgbClr val="6EAC46"/>
                </a:solidFill>
                <a:latin typeface="Arial"/>
                <a:cs typeface="Arial"/>
              </a:rPr>
              <a:t>	</a:t>
            </a:r>
            <a:r>
              <a:rPr sz="1150" spc="-85" dirty="0">
                <a:solidFill>
                  <a:srgbClr val="6EAC46"/>
                </a:solidFill>
                <a:latin typeface="Arial"/>
                <a:cs typeface="Arial"/>
              </a:rPr>
              <a:t>F</a:t>
            </a:r>
            <a:r>
              <a:rPr sz="1150" spc="-95" dirty="0">
                <a:solidFill>
                  <a:srgbClr val="6EAC46"/>
                </a:solidFill>
                <a:latin typeface="Arial"/>
                <a:cs typeface="Arial"/>
              </a:rPr>
              <a:t>i</a:t>
            </a:r>
            <a:r>
              <a:rPr sz="1150" spc="30" dirty="0">
                <a:solidFill>
                  <a:srgbClr val="6EAC46"/>
                </a:solidFill>
                <a:latin typeface="Arial"/>
                <a:cs typeface="Arial"/>
              </a:rPr>
              <a:t>n</a:t>
            </a:r>
            <a:endParaRPr sz="11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23257" y="2409825"/>
            <a:ext cx="3261995" cy="20866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indent="9525">
              <a:lnSpc>
                <a:spcPct val="100000"/>
              </a:lnSpc>
            </a:pPr>
            <a:r>
              <a:rPr sz="1200" i="1" spc="-30" dirty="0">
                <a:solidFill>
                  <a:srgbClr val="0070C0"/>
                </a:solidFill>
                <a:latin typeface="Arial"/>
                <a:cs typeface="Arial"/>
              </a:rPr>
              <a:t>En</a:t>
            </a:r>
            <a:r>
              <a:rPr sz="1200" i="1" spc="-5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200" i="1" spc="-35" dirty="0">
                <a:solidFill>
                  <a:srgbClr val="0070C0"/>
                </a:solidFill>
                <a:latin typeface="Arial"/>
                <a:cs typeface="Arial"/>
              </a:rPr>
              <a:t>1</a:t>
            </a:r>
            <a:r>
              <a:rPr sz="1200" i="1" spc="60" dirty="0">
                <a:solidFill>
                  <a:srgbClr val="0070C0"/>
                </a:solidFill>
                <a:latin typeface="Arial"/>
                <a:cs typeface="Arial"/>
              </a:rPr>
              <a:t>926</a:t>
            </a:r>
            <a:r>
              <a:rPr sz="1200" i="1" spc="-1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200" i="1" spc="170" dirty="0">
                <a:solidFill>
                  <a:srgbClr val="0070C0"/>
                </a:solidFill>
                <a:latin typeface="Arial"/>
                <a:cs typeface="Arial"/>
              </a:rPr>
              <a:t>m</a:t>
            </a:r>
            <a:r>
              <a:rPr sz="1200" i="1" spc="-45" dirty="0">
                <a:solidFill>
                  <a:srgbClr val="0070C0"/>
                </a:solidFill>
                <a:latin typeface="Arial"/>
                <a:cs typeface="Arial"/>
              </a:rPr>
              <a:t>i</a:t>
            </a:r>
            <a:r>
              <a:rPr sz="1200" i="1" spc="-10" dirty="0">
                <a:solidFill>
                  <a:srgbClr val="0070C0"/>
                </a:solidFill>
                <a:latin typeface="Arial"/>
                <a:cs typeface="Arial"/>
              </a:rPr>
              <a:t>se</a:t>
            </a:r>
            <a:r>
              <a:rPr sz="1200" i="1" spc="-8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200" i="1" spc="65" dirty="0">
                <a:solidFill>
                  <a:srgbClr val="0070C0"/>
                </a:solidFill>
                <a:latin typeface="Arial"/>
                <a:cs typeface="Arial"/>
              </a:rPr>
              <a:t>en</a:t>
            </a:r>
            <a:r>
              <a:rPr sz="1200" i="1" spc="-5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200" i="1" spc="25" dirty="0">
                <a:solidFill>
                  <a:srgbClr val="0070C0"/>
                </a:solidFill>
                <a:latin typeface="Arial"/>
                <a:cs typeface="Arial"/>
              </a:rPr>
              <a:t>serv</a:t>
            </a:r>
            <a:r>
              <a:rPr sz="1200" i="1" spc="15" dirty="0">
                <a:solidFill>
                  <a:srgbClr val="0070C0"/>
                </a:solidFill>
                <a:latin typeface="Arial"/>
                <a:cs typeface="Arial"/>
              </a:rPr>
              <a:t>ice</a:t>
            </a:r>
            <a:r>
              <a:rPr sz="1200" i="1" spc="-5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200" i="1" spc="85" dirty="0">
                <a:solidFill>
                  <a:srgbClr val="0070C0"/>
                </a:solidFill>
                <a:latin typeface="Arial"/>
                <a:cs typeface="Arial"/>
              </a:rPr>
              <a:t>du</a:t>
            </a:r>
            <a:r>
              <a:rPr sz="1200" i="1" spc="-1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200" i="1" spc="25" dirty="0">
                <a:solidFill>
                  <a:srgbClr val="0070C0"/>
                </a:solidFill>
                <a:latin typeface="Arial"/>
                <a:cs typeface="Arial"/>
              </a:rPr>
              <a:t>barrage</a:t>
            </a:r>
            <a:r>
              <a:rPr sz="1200" i="1" spc="-2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200" i="1" spc="5" dirty="0">
                <a:solidFill>
                  <a:srgbClr val="0070C0"/>
                </a:solidFill>
                <a:latin typeface="Arial"/>
                <a:cs typeface="Arial"/>
              </a:rPr>
              <a:t>d</a:t>
            </a:r>
            <a:r>
              <a:rPr sz="1200" i="1" spc="200" dirty="0">
                <a:solidFill>
                  <a:srgbClr val="0070C0"/>
                </a:solidFill>
                <a:latin typeface="Arial"/>
                <a:cs typeface="Arial"/>
              </a:rPr>
              <a:t>'</a:t>
            </a:r>
            <a:r>
              <a:rPr sz="1200" i="1" spc="-25" dirty="0">
                <a:solidFill>
                  <a:srgbClr val="0070C0"/>
                </a:solidFill>
                <a:latin typeface="Arial"/>
                <a:cs typeface="Arial"/>
              </a:rPr>
              <a:t>Éguzon</a:t>
            </a:r>
            <a:endParaRPr sz="1200" i="1" dirty="0">
              <a:solidFill>
                <a:srgbClr val="0070C0"/>
              </a:solidFill>
              <a:latin typeface="Arial"/>
              <a:cs typeface="Arial"/>
            </a:endParaRPr>
          </a:p>
          <a:p>
            <a:pPr>
              <a:lnSpc>
                <a:spcPts val="800"/>
              </a:lnSpc>
              <a:spcBef>
                <a:spcPts val="12"/>
              </a:spcBef>
            </a:pPr>
            <a:endParaRPr sz="800" dirty="0"/>
          </a:p>
          <a:p>
            <a:pPr>
              <a:lnSpc>
                <a:spcPts val="1200"/>
              </a:lnSpc>
            </a:pPr>
            <a:endParaRPr sz="1200" dirty="0"/>
          </a:p>
          <a:p>
            <a:pPr>
              <a:lnSpc>
                <a:spcPts val="1200"/>
              </a:lnSpc>
            </a:pPr>
            <a:endParaRPr sz="1200" dirty="0"/>
          </a:p>
          <a:p>
            <a:pPr marL="12700">
              <a:lnSpc>
                <a:spcPct val="100000"/>
              </a:lnSpc>
            </a:pPr>
            <a:r>
              <a:rPr sz="1200" spc="5" dirty="0">
                <a:latin typeface="Arial"/>
                <a:cs typeface="Arial"/>
              </a:rPr>
              <a:t>Aux</a:t>
            </a:r>
            <a:r>
              <a:rPr sz="1200" spc="60" dirty="0">
                <a:latin typeface="Arial"/>
                <a:cs typeface="Arial"/>
              </a:rPr>
              <a:t> </a:t>
            </a:r>
            <a:r>
              <a:rPr sz="1200" spc="20" dirty="0">
                <a:latin typeface="Arial"/>
                <a:cs typeface="Arial"/>
              </a:rPr>
              <a:t>rece</a:t>
            </a:r>
            <a:r>
              <a:rPr sz="1200" spc="-35" dirty="0">
                <a:latin typeface="Arial"/>
                <a:cs typeface="Arial"/>
              </a:rPr>
              <a:t>n</a:t>
            </a:r>
            <a:r>
              <a:rPr sz="1200" spc="25" dirty="0">
                <a:latin typeface="Arial"/>
                <a:cs typeface="Arial"/>
              </a:rPr>
              <a:t>seme</a:t>
            </a:r>
            <a:r>
              <a:rPr sz="1200" spc="-25" dirty="0">
                <a:latin typeface="Arial"/>
                <a:cs typeface="Arial"/>
              </a:rPr>
              <a:t>n</a:t>
            </a:r>
            <a:r>
              <a:rPr sz="1200" spc="70" dirty="0">
                <a:latin typeface="Arial"/>
                <a:cs typeface="Arial"/>
              </a:rPr>
              <a:t>ts</a:t>
            </a:r>
            <a:r>
              <a:rPr sz="1200" spc="5" dirty="0">
                <a:latin typeface="Arial"/>
                <a:cs typeface="Arial"/>
              </a:rPr>
              <a:t> </a:t>
            </a:r>
            <a:r>
              <a:rPr sz="1200" spc="65" dirty="0">
                <a:latin typeface="Arial"/>
                <a:cs typeface="Arial"/>
              </a:rPr>
              <a:t>de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70" dirty="0">
                <a:latin typeface="Arial"/>
                <a:cs typeface="Arial"/>
              </a:rPr>
              <a:t> </a:t>
            </a:r>
            <a:r>
              <a:rPr sz="1200" spc="-35" dirty="0">
                <a:latin typeface="Arial"/>
                <a:cs typeface="Arial"/>
              </a:rPr>
              <a:t>1</a:t>
            </a:r>
            <a:r>
              <a:rPr sz="1200" spc="60" dirty="0">
                <a:latin typeface="Arial"/>
                <a:cs typeface="Arial"/>
              </a:rPr>
              <a:t>926</a:t>
            </a:r>
            <a:r>
              <a:rPr sz="1200" spc="-50" dirty="0">
                <a:latin typeface="Arial"/>
                <a:cs typeface="Arial"/>
              </a:rPr>
              <a:t> </a:t>
            </a:r>
            <a:r>
              <a:rPr sz="1200" spc="95" dirty="0">
                <a:latin typeface="Arial"/>
                <a:cs typeface="Arial"/>
              </a:rPr>
              <a:t>et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-35" dirty="0">
                <a:latin typeface="Arial"/>
                <a:cs typeface="Arial"/>
              </a:rPr>
              <a:t>1</a:t>
            </a:r>
            <a:r>
              <a:rPr sz="1200" spc="120" dirty="0">
                <a:latin typeface="Arial"/>
                <a:cs typeface="Arial"/>
              </a:rPr>
              <a:t>931</a:t>
            </a:r>
            <a:r>
              <a:rPr sz="1200" spc="-190" dirty="0">
                <a:latin typeface="Arial"/>
                <a:cs typeface="Arial"/>
              </a:rPr>
              <a:t> </a:t>
            </a:r>
            <a:r>
              <a:rPr sz="1200" spc="-30" dirty="0">
                <a:latin typeface="Arial"/>
                <a:cs typeface="Arial"/>
              </a:rPr>
              <a:t>l</a:t>
            </a:r>
            <a:r>
              <a:rPr sz="1200" spc="60" dirty="0">
                <a:latin typeface="Arial"/>
                <a:cs typeface="Arial"/>
              </a:rPr>
              <a:t>e</a:t>
            </a:r>
            <a:endParaRPr sz="1200" dirty="0">
              <a:latin typeface="Arial"/>
              <a:cs typeface="Arial"/>
            </a:endParaRPr>
          </a:p>
          <a:p>
            <a:pPr marL="22225">
              <a:lnSpc>
                <a:spcPct val="100000"/>
              </a:lnSpc>
              <a:spcBef>
                <a:spcPts val="150"/>
              </a:spcBef>
            </a:pPr>
            <a:r>
              <a:rPr sz="1200" spc="85" dirty="0">
                <a:latin typeface="Arial"/>
                <a:cs typeface="Arial"/>
              </a:rPr>
              <a:t>mou</a:t>
            </a:r>
            <a:r>
              <a:rPr sz="1200" dirty="0">
                <a:latin typeface="Arial"/>
                <a:cs typeface="Arial"/>
              </a:rPr>
              <a:t>l</a:t>
            </a:r>
            <a:r>
              <a:rPr sz="1200" spc="90" dirty="0">
                <a:latin typeface="Arial"/>
                <a:cs typeface="Arial"/>
              </a:rPr>
              <a:t>i</a:t>
            </a:r>
            <a:r>
              <a:rPr sz="1200" spc="105" dirty="0">
                <a:latin typeface="Arial"/>
                <a:cs typeface="Arial"/>
              </a:rPr>
              <a:t>n</a:t>
            </a:r>
            <a:r>
              <a:rPr sz="1200" spc="-155" dirty="0">
                <a:latin typeface="Arial"/>
                <a:cs typeface="Arial"/>
              </a:rPr>
              <a:t> </a:t>
            </a:r>
            <a:r>
              <a:rPr sz="1200" spc="75" dirty="0">
                <a:latin typeface="Arial"/>
                <a:cs typeface="Arial"/>
              </a:rPr>
              <a:t>éta</a:t>
            </a:r>
            <a:r>
              <a:rPr sz="1200" spc="-45" dirty="0">
                <a:latin typeface="Arial"/>
                <a:cs typeface="Arial"/>
              </a:rPr>
              <a:t>i</a:t>
            </a:r>
            <a:r>
              <a:rPr sz="1200" spc="180" dirty="0">
                <a:latin typeface="Arial"/>
                <a:cs typeface="Arial"/>
              </a:rPr>
              <a:t>t</a:t>
            </a:r>
            <a:r>
              <a:rPr sz="1200" spc="-55" dirty="0">
                <a:latin typeface="Arial"/>
                <a:cs typeface="Arial"/>
              </a:rPr>
              <a:t> </a:t>
            </a:r>
            <a:r>
              <a:rPr sz="1200" spc="20" dirty="0">
                <a:latin typeface="Arial"/>
                <a:cs typeface="Arial"/>
              </a:rPr>
              <a:t>désaffecté </a:t>
            </a:r>
            <a:r>
              <a:rPr sz="1200" spc="95" dirty="0">
                <a:latin typeface="Arial"/>
                <a:cs typeface="Arial"/>
              </a:rPr>
              <a:t>et</a:t>
            </a:r>
            <a:r>
              <a:rPr sz="1200" spc="15" dirty="0">
                <a:latin typeface="Arial"/>
                <a:cs typeface="Arial"/>
              </a:rPr>
              <a:t> </a:t>
            </a:r>
            <a:r>
              <a:rPr sz="1200" spc="50" dirty="0">
                <a:latin typeface="Arial"/>
                <a:cs typeface="Arial"/>
              </a:rPr>
              <a:t>le</a:t>
            </a:r>
            <a:r>
              <a:rPr sz="1200" spc="-140" dirty="0">
                <a:latin typeface="Arial"/>
                <a:cs typeface="Arial"/>
              </a:rPr>
              <a:t> </a:t>
            </a:r>
            <a:r>
              <a:rPr sz="1200" spc="20" dirty="0">
                <a:latin typeface="Arial"/>
                <a:cs typeface="Arial"/>
              </a:rPr>
              <a:t>s</a:t>
            </a:r>
            <a:r>
              <a:rPr sz="1200" spc="-60" dirty="0">
                <a:latin typeface="Arial"/>
                <a:cs typeface="Arial"/>
              </a:rPr>
              <a:t>i</a:t>
            </a:r>
            <a:r>
              <a:rPr sz="1200" spc="125" dirty="0">
                <a:latin typeface="Arial"/>
                <a:cs typeface="Arial"/>
              </a:rPr>
              <a:t>te</a:t>
            </a:r>
            <a:r>
              <a:rPr sz="1200" dirty="0">
                <a:latin typeface="Arial"/>
                <a:cs typeface="Arial"/>
              </a:rPr>
              <a:t> </a:t>
            </a:r>
            <a:r>
              <a:rPr sz="1200" spc="-100" dirty="0">
                <a:latin typeface="Arial"/>
                <a:cs typeface="Arial"/>
              </a:rPr>
              <a:t> </a:t>
            </a:r>
            <a:r>
              <a:rPr sz="1200" spc="25" dirty="0">
                <a:latin typeface="Arial"/>
                <a:cs typeface="Arial"/>
              </a:rPr>
              <a:t>aba</a:t>
            </a:r>
            <a:r>
              <a:rPr sz="1200" spc="-10" dirty="0">
                <a:latin typeface="Arial"/>
                <a:cs typeface="Arial"/>
              </a:rPr>
              <a:t>n</a:t>
            </a:r>
            <a:r>
              <a:rPr sz="1200" spc="35" dirty="0">
                <a:latin typeface="Arial"/>
                <a:cs typeface="Arial"/>
              </a:rPr>
              <a:t>donné.</a:t>
            </a:r>
            <a:endParaRPr sz="1200" dirty="0">
              <a:latin typeface="Arial"/>
              <a:cs typeface="Arial"/>
            </a:endParaRPr>
          </a:p>
          <a:p>
            <a:pPr marL="22225">
              <a:lnSpc>
                <a:spcPct val="100000"/>
              </a:lnSpc>
              <a:spcBef>
                <a:spcPts val="944"/>
              </a:spcBef>
            </a:pPr>
            <a:r>
              <a:rPr sz="1200" i="1" spc="-30" dirty="0">
                <a:solidFill>
                  <a:srgbClr val="0070C0"/>
                </a:solidFill>
                <a:latin typeface="Arial"/>
                <a:cs typeface="Arial"/>
              </a:rPr>
              <a:t>En</a:t>
            </a:r>
            <a:r>
              <a:rPr sz="1200" i="1" spc="-5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200" i="1" spc="-35" dirty="0">
                <a:solidFill>
                  <a:srgbClr val="0070C0"/>
                </a:solidFill>
                <a:latin typeface="Arial"/>
                <a:cs typeface="Arial"/>
              </a:rPr>
              <a:t>1</a:t>
            </a:r>
            <a:r>
              <a:rPr sz="1200" i="1" spc="50" dirty="0">
                <a:solidFill>
                  <a:srgbClr val="0070C0"/>
                </a:solidFill>
                <a:latin typeface="Arial"/>
                <a:cs typeface="Arial"/>
              </a:rPr>
              <a:t>932</a:t>
            </a:r>
            <a:r>
              <a:rPr sz="1200" i="1" spc="1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200" i="1" spc="170" dirty="0">
                <a:solidFill>
                  <a:srgbClr val="0070C0"/>
                </a:solidFill>
                <a:latin typeface="Arial"/>
                <a:cs typeface="Arial"/>
              </a:rPr>
              <a:t>m</a:t>
            </a:r>
            <a:r>
              <a:rPr sz="1200" i="1" spc="-45" dirty="0">
                <a:solidFill>
                  <a:srgbClr val="0070C0"/>
                </a:solidFill>
                <a:latin typeface="Arial"/>
                <a:cs typeface="Arial"/>
              </a:rPr>
              <a:t>i</a:t>
            </a:r>
            <a:r>
              <a:rPr sz="1200" i="1" spc="-10" dirty="0">
                <a:solidFill>
                  <a:srgbClr val="0070C0"/>
                </a:solidFill>
                <a:latin typeface="Arial"/>
                <a:cs typeface="Arial"/>
              </a:rPr>
              <a:t>se</a:t>
            </a:r>
            <a:r>
              <a:rPr sz="1200" i="1" spc="-4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200" i="1" spc="65" dirty="0">
                <a:solidFill>
                  <a:srgbClr val="0070C0"/>
                </a:solidFill>
                <a:latin typeface="Arial"/>
                <a:cs typeface="Arial"/>
              </a:rPr>
              <a:t>en</a:t>
            </a:r>
            <a:r>
              <a:rPr sz="1200" i="1" spc="-9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200" i="1" spc="40" dirty="0">
                <a:solidFill>
                  <a:srgbClr val="0070C0"/>
                </a:solidFill>
                <a:latin typeface="Arial"/>
                <a:cs typeface="Arial"/>
              </a:rPr>
              <a:t>eau</a:t>
            </a:r>
            <a:r>
              <a:rPr sz="1200" i="1" spc="-7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200" i="1" spc="85" dirty="0">
                <a:solidFill>
                  <a:srgbClr val="0070C0"/>
                </a:solidFill>
                <a:latin typeface="Arial"/>
                <a:cs typeface="Arial"/>
              </a:rPr>
              <a:t>d</a:t>
            </a:r>
            <a:r>
              <a:rPr sz="1200" i="1" spc="60" dirty="0">
                <a:solidFill>
                  <a:srgbClr val="0070C0"/>
                </a:solidFill>
                <a:latin typeface="Arial"/>
                <a:cs typeface="Arial"/>
              </a:rPr>
              <a:t>e</a:t>
            </a:r>
            <a:r>
              <a:rPr sz="1200" i="1" spc="-3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200" i="1" spc="-60" dirty="0">
                <a:solidFill>
                  <a:srgbClr val="0070C0"/>
                </a:solidFill>
                <a:latin typeface="Arial"/>
                <a:cs typeface="Arial"/>
              </a:rPr>
              <a:t>La</a:t>
            </a:r>
            <a:r>
              <a:rPr sz="1200" i="1" spc="40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200" i="1" dirty="0">
                <a:solidFill>
                  <a:srgbClr val="0070C0"/>
                </a:solidFill>
                <a:latin typeface="Arial"/>
                <a:cs typeface="Arial"/>
              </a:rPr>
              <a:t>Roche</a:t>
            </a:r>
            <a:r>
              <a:rPr sz="1200" i="1" spc="-2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200" i="1" spc="45" dirty="0">
                <a:solidFill>
                  <a:srgbClr val="0070C0"/>
                </a:solidFill>
                <a:latin typeface="Arial"/>
                <a:cs typeface="Arial"/>
              </a:rPr>
              <a:t>au</a:t>
            </a:r>
            <a:r>
              <a:rPr sz="1200" i="1" spc="-55" dirty="0">
                <a:solidFill>
                  <a:srgbClr val="0070C0"/>
                </a:solidFill>
                <a:latin typeface="Arial"/>
                <a:cs typeface="Arial"/>
              </a:rPr>
              <a:t> </a:t>
            </a:r>
            <a:r>
              <a:rPr sz="1200" i="1" spc="150" dirty="0">
                <a:solidFill>
                  <a:srgbClr val="0070C0"/>
                </a:solidFill>
                <a:latin typeface="Arial"/>
                <a:cs typeface="Arial"/>
              </a:rPr>
              <a:t>Mo</a:t>
            </a:r>
            <a:r>
              <a:rPr sz="1200" i="1" spc="-10" dirty="0">
                <a:solidFill>
                  <a:srgbClr val="0070C0"/>
                </a:solidFill>
                <a:latin typeface="Arial"/>
                <a:cs typeface="Arial"/>
              </a:rPr>
              <a:t>i</a:t>
            </a:r>
            <a:r>
              <a:rPr sz="1200" i="1" spc="5" dirty="0">
                <a:solidFill>
                  <a:srgbClr val="0070C0"/>
                </a:solidFill>
                <a:latin typeface="Arial"/>
                <a:cs typeface="Arial"/>
              </a:rPr>
              <a:t>n</a:t>
            </a:r>
            <a:r>
              <a:rPr sz="1200" i="1" spc="105" dirty="0">
                <a:solidFill>
                  <a:srgbClr val="0070C0"/>
                </a:solidFill>
                <a:latin typeface="Arial"/>
                <a:cs typeface="Arial"/>
              </a:rPr>
              <a:t>e</a:t>
            </a:r>
            <a:endParaRPr sz="1200" i="1" dirty="0">
              <a:solidFill>
                <a:srgbClr val="0070C0"/>
              </a:solidFill>
              <a:latin typeface="Arial"/>
              <a:cs typeface="Arial"/>
            </a:endParaRPr>
          </a:p>
          <a:p>
            <a:pPr>
              <a:lnSpc>
                <a:spcPts val="800"/>
              </a:lnSpc>
              <a:spcBef>
                <a:spcPts val="12"/>
              </a:spcBef>
            </a:pPr>
            <a:endParaRPr sz="800" dirty="0"/>
          </a:p>
          <a:p>
            <a:pPr>
              <a:lnSpc>
                <a:spcPts val="1200"/>
              </a:lnSpc>
            </a:pPr>
            <a:endParaRPr sz="1200" dirty="0"/>
          </a:p>
          <a:p>
            <a:pPr>
              <a:lnSpc>
                <a:spcPts val="1200"/>
              </a:lnSpc>
            </a:pPr>
            <a:endParaRPr sz="1200" dirty="0"/>
          </a:p>
          <a:p>
            <a:pPr marL="22225" marR="80010">
              <a:lnSpc>
                <a:spcPct val="100000"/>
              </a:lnSpc>
            </a:pPr>
            <a:r>
              <a:rPr sz="1200" spc="-30" dirty="0">
                <a:solidFill>
                  <a:srgbClr val="FF0000"/>
                </a:solidFill>
                <a:latin typeface="Arial"/>
                <a:cs typeface="Arial"/>
              </a:rPr>
              <a:t>En</a:t>
            </a:r>
            <a:r>
              <a:rPr sz="1200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FF0000"/>
                </a:solidFill>
                <a:latin typeface="Arial"/>
                <a:cs typeface="Arial"/>
              </a:rPr>
              <a:t>1</a:t>
            </a:r>
            <a:r>
              <a:rPr sz="1200" spc="60" dirty="0">
                <a:solidFill>
                  <a:srgbClr val="FF0000"/>
                </a:solidFill>
                <a:latin typeface="Arial"/>
                <a:cs typeface="Arial"/>
              </a:rPr>
              <a:t>936</a:t>
            </a:r>
            <a:r>
              <a:rPr sz="1200" spc="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spc="5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1200" spc="60" dirty="0">
                <a:solidFill>
                  <a:srgbClr val="FF0000"/>
                </a:solidFill>
                <a:latin typeface="Arial"/>
                <a:cs typeface="Arial"/>
              </a:rPr>
              <a:t>e</a:t>
            </a:r>
            <a:r>
              <a:rPr sz="12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spc="100" dirty="0">
                <a:solidFill>
                  <a:srgbClr val="FF0000"/>
                </a:solidFill>
                <a:latin typeface="Arial"/>
                <a:cs typeface="Arial"/>
              </a:rPr>
              <a:t>Moul</a:t>
            </a:r>
            <a:r>
              <a:rPr sz="1200" spc="15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200" spc="105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1200" spc="-1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spc="85" dirty="0">
                <a:solidFill>
                  <a:srgbClr val="FF0000"/>
                </a:solidFill>
                <a:latin typeface="Arial"/>
                <a:cs typeface="Arial"/>
              </a:rPr>
              <a:t>du</a:t>
            </a:r>
            <a:r>
              <a:rPr sz="1200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dirty="0">
                <a:solidFill>
                  <a:srgbClr val="FF0000"/>
                </a:solidFill>
                <a:latin typeface="Arial"/>
                <a:cs typeface="Arial"/>
              </a:rPr>
              <a:t>P</a:t>
            </a:r>
            <a:r>
              <a:rPr sz="1200" spc="-45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200" spc="105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1200" spc="-11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spc="75" dirty="0">
                <a:solidFill>
                  <a:srgbClr val="FF0000"/>
                </a:solidFill>
                <a:latin typeface="Arial"/>
                <a:cs typeface="Arial"/>
              </a:rPr>
              <a:t>et</a:t>
            </a:r>
            <a:r>
              <a:rPr sz="1200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spc="5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1200" spc="-10" dirty="0">
                <a:solidFill>
                  <a:srgbClr val="FF0000"/>
                </a:solidFill>
                <a:latin typeface="Arial"/>
                <a:cs typeface="Arial"/>
              </a:rPr>
              <a:t>es</a:t>
            </a:r>
            <a:r>
              <a:rPr sz="1200" spc="-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spc="65" dirty="0">
                <a:solidFill>
                  <a:srgbClr val="FF0000"/>
                </a:solidFill>
                <a:latin typeface="Arial"/>
                <a:cs typeface="Arial"/>
              </a:rPr>
              <a:t>2</a:t>
            </a:r>
            <a:r>
              <a:rPr sz="1200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spc="5" dirty="0">
                <a:solidFill>
                  <a:srgbClr val="FF0000"/>
                </a:solidFill>
                <a:latin typeface="Arial"/>
                <a:cs typeface="Arial"/>
              </a:rPr>
              <a:t>l</a:t>
            </a:r>
            <a:r>
              <a:rPr sz="1200" spc="25" dirty="0">
                <a:solidFill>
                  <a:srgbClr val="FF0000"/>
                </a:solidFill>
                <a:latin typeface="Arial"/>
                <a:cs typeface="Arial"/>
              </a:rPr>
              <a:t>ogements</a:t>
            </a:r>
            <a:r>
              <a:rPr sz="1200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spc="-35" dirty="0">
                <a:solidFill>
                  <a:srgbClr val="FF0000"/>
                </a:solidFill>
                <a:latin typeface="Arial"/>
                <a:cs typeface="Arial"/>
              </a:rPr>
              <a:t>n</a:t>
            </a:r>
            <a:r>
              <a:rPr sz="1200" spc="120" dirty="0">
                <a:solidFill>
                  <a:srgbClr val="FF0000"/>
                </a:solidFill>
                <a:latin typeface="Arial"/>
                <a:cs typeface="Arial"/>
              </a:rPr>
              <a:t>'</a:t>
            </a:r>
            <a:r>
              <a:rPr sz="1200" spc="30" dirty="0">
                <a:solidFill>
                  <a:srgbClr val="FF0000"/>
                </a:solidFill>
                <a:latin typeface="Arial"/>
                <a:cs typeface="Arial"/>
              </a:rPr>
              <a:t>ex</a:t>
            </a:r>
            <a:r>
              <a:rPr sz="1200" spc="-5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200" spc="-125" dirty="0">
                <a:solidFill>
                  <a:srgbClr val="FF0000"/>
                </a:solidFill>
                <a:latin typeface="Arial"/>
                <a:cs typeface="Arial"/>
              </a:rPr>
              <a:t>s</a:t>
            </a:r>
            <a:r>
              <a:rPr sz="1200" spc="80" dirty="0">
                <a:solidFill>
                  <a:srgbClr val="FF0000"/>
                </a:solidFill>
                <a:latin typeface="Arial"/>
                <a:cs typeface="Arial"/>
              </a:rPr>
              <a:t>ta</a:t>
            </a:r>
            <a:r>
              <a:rPr sz="1200" spc="30" dirty="0">
                <a:solidFill>
                  <a:srgbClr val="FF0000"/>
                </a:solidFill>
                <a:latin typeface="Arial"/>
                <a:cs typeface="Arial"/>
              </a:rPr>
              <a:t>i</a:t>
            </a:r>
            <a:r>
              <a:rPr sz="1200" spc="55" dirty="0">
                <a:solidFill>
                  <a:srgbClr val="FF0000"/>
                </a:solidFill>
                <a:latin typeface="Arial"/>
                <a:cs typeface="Arial"/>
              </a:rPr>
              <a:t>ent</a:t>
            </a:r>
            <a:r>
              <a:rPr sz="12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200" spc="35" dirty="0">
                <a:solidFill>
                  <a:srgbClr val="FF0000"/>
                </a:solidFill>
                <a:latin typeface="Arial"/>
                <a:cs typeface="Arial"/>
              </a:rPr>
              <a:t>plus</a:t>
            </a:r>
            <a:r>
              <a:rPr sz="1200" spc="5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350" spc="120" dirty="0">
                <a:solidFill>
                  <a:srgbClr val="FF0000"/>
                </a:solidFill>
                <a:latin typeface="Arial"/>
                <a:cs typeface="Arial"/>
              </a:rPr>
              <a:t>!</a:t>
            </a:r>
            <a:endParaRPr sz="135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00578" y="1350243"/>
            <a:ext cx="1306195" cy="2336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1115" algn="ctr">
              <a:lnSpc>
                <a:spcPct val="100000"/>
              </a:lnSpc>
            </a:pPr>
            <a:r>
              <a:rPr sz="700" spc="80" dirty="0">
                <a:solidFill>
                  <a:srgbClr val="807759"/>
                </a:solidFill>
                <a:latin typeface="Arial"/>
                <a:cs typeface="Arial"/>
              </a:rPr>
              <a:t>M</a:t>
            </a:r>
            <a:r>
              <a:rPr sz="700" spc="15" dirty="0">
                <a:solidFill>
                  <a:srgbClr val="807759"/>
                </a:solidFill>
                <a:latin typeface="Arial"/>
                <a:cs typeface="Arial"/>
              </a:rPr>
              <a:t> </a:t>
            </a:r>
            <a:r>
              <a:rPr sz="700" spc="5" dirty="0">
                <a:solidFill>
                  <a:srgbClr val="807759"/>
                </a:solidFill>
                <a:latin typeface="Arial"/>
                <a:cs typeface="Arial"/>
              </a:rPr>
              <a:t>S.</a:t>
            </a:r>
            <a:r>
              <a:rPr sz="700" spc="80" dirty="0">
                <a:solidFill>
                  <a:srgbClr val="807759"/>
                </a:solidFill>
                <a:latin typeface="Arial"/>
                <a:cs typeface="Arial"/>
              </a:rPr>
              <a:t> </a:t>
            </a:r>
            <a:r>
              <a:rPr sz="700" spc="-45" dirty="0">
                <a:solidFill>
                  <a:srgbClr val="807759"/>
                </a:solidFill>
                <a:latin typeface="Arial"/>
                <a:cs typeface="Arial"/>
              </a:rPr>
              <a:t>-</a:t>
            </a:r>
            <a:r>
              <a:rPr sz="700" spc="90" dirty="0">
                <a:solidFill>
                  <a:srgbClr val="807759"/>
                </a:solidFill>
                <a:latin typeface="Arial"/>
                <a:cs typeface="Arial"/>
              </a:rPr>
              <a:t> </a:t>
            </a:r>
            <a:r>
              <a:rPr sz="700" spc="125" dirty="0">
                <a:solidFill>
                  <a:srgbClr val="807759"/>
                </a:solidFill>
                <a:latin typeface="Arial"/>
                <a:cs typeface="Arial"/>
              </a:rPr>
              <a:t>L</a:t>
            </a:r>
            <a:r>
              <a:rPr sz="700" spc="114" dirty="0">
                <a:solidFill>
                  <a:srgbClr val="807759"/>
                </a:solidFill>
                <a:latin typeface="Arial"/>
                <a:cs typeface="Arial"/>
              </a:rPr>
              <a:t>E</a:t>
            </a:r>
            <a:r>
              <a:rPr sz="700" spc="50" dirty="0">
                <a:solidFill>
                  <a:srgbClr val="807759"/>
                </a:solidFill>
                <a:latin typeface="Arial"/>
                <a:cs typeface="Arial"/>
              </a:rPr>
              <a:t> </a:t>
            </a:r>
            <a:r>
              <a:rPr sz="700" spc="65" dirty="0">
                <a:solidFill>
                  <a:srgbClr val="807759"/>
                </a:solidFill>
                <a:latin typeface="Arial"/>
                <a:cs typeface="Arial"/>
              </a:rPr>
              <a:t>P</a:t>
            </a:r>
            <a:r>
              <a:rPr sz="700" spc="20" dirty="0">
                <a:solidFill>
                  <a:srgbClr val="807759"/>
                </a:solidFill>
                <a:latin typeface="Arial"/>
                <a:cs typeface="Arial"/>
              </a:rPr>
              <a:t>I</a:t>
            </a:r>
            <a:r>
              <a:rPr sz="700" spc="95" dirty="0">
                <a:solidFill>
                  <a:srgbClr val="807759"/>
                </a:solidFill>
                <a:latin typeface="Arial"/>
                <a:cs typeface="Arial"/>
              </a:rPr>
              <a:t>N</a:t>
            </a:r>
            <a:r>
              <a:rPr sz="700" spc="-5" dirty="0">
                <a:solidFill>
                  <a:srgbClr val="807759"/>
                </a:solidFill>
                <a:latin typeface="Arial"/>
                <a:cs typeface="Arial"/>
              </a:rPr>
              <a:t> </a:t>
            </a:r>
            <a:r>
              <a:rPr sz="700" spc="105" dirty="0">
                <a:solidFill>
                  <a:srgbClr val="807759"/>
                </a:solidFill>
                <a:latin typeface="Arial"/>
                <a:cs typeface="Arial"/>
              </a:rPr>
              <a:t>(</a:t>
            </a:r>
            <a:r>
              <a:rPr sz="700" spc="-25" dirty="0">
                <a:solidFill>
                  <a:srgbClr val="807759"/>
                </a:solidFill>
                <a:latin typeface="Arial"/>
                <a:cs typeface="Arial"/>
              </a:rPr>
              <a:t>I</a:t>
            </a:r>
            <a:r>
              <a:rPr sz="700" spc="35" dirty="0">
                <a:solidFill>
                  <a:srgbClr val="807759"/>
                </a:solidFill>
                <a:latin typeface="Arial"/>
                <a:cs typeface="Arial"/>
              </a:rPr>
              <a:t>n</a:t>
            </a:r>
            <a:r>
              <a:rPr sz="700" spc="-60" dirty="0">
                <a:solidFill>
                  <a:srgbClr val="807759"/>
                </a:solidFill>
                <a:latin typeface="Arial"/>
                <a:cs typeface="Arial"/>
              </a:rPr>
              <a:t>d</a:t>
            </a:r>
            <a:r>
              <a:rPr sz="700" spc="40" dirty="0">
                <a:solidFill>
                  <a:srgbClr val="807759"/>
                </a:solidFill>
                <a:latin typeface="Arial"/>
                <a:cs typeface="Arial"/>
              </a:rPr>
              <a:t>re)</a:t>
            </a:r>
            <a:endParaRPr sz="7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25"/>
              </a:spcBef>
            </a:pPr>
            <a:r>
              <a:rPr sz="650" spc="60" dirty="0">
                <a:solidFill>
                  <a:srgbClr val="807759"/>
                </a:solidFill>
                <a:latin typeface="Arial"/>
                <a:cs typeface="Arial"/>
              </a:rPr>
              <a:t>Moul</a:t>
            </a:r>
            <a:r>
              <a:rPr sz="650" spc="-20" dirty="0">
                <a:solidFill>
                  <a:srgbClr val="807759"/>
                </a:solidFill>
                <a:latin typeface="Arial"/>
                <a:cs typeface="Arial"/>
              </a:rPr>
              <a:t>i</a:t>
            </a:r>
            <a:r>
              <a:rPr sz="650" spc="100" dirty="0">
                <a:solidFill>
                  <a:srgbClr val="807759"/>
                </a:solidFill>
                <a:latin typeface="Arial"/>
                <a:cs typeface="Arial"/>
              </a:rPr>
              <a:t>n</a:t>
            </a:r>
            <a:r>
              <a:rPr sz="650" spc="-55" dirty="0">
                <a:solidFill>
                  <a:srgbClr val="807759"/>
                </a:solidFill>
                <a:latin typeface="Arial"/>
                <a:cs typeface="Arial"/>
              </a:rPr>
              <a:t> </a:t>
            </a:r>
            <a:r>
              <a:rPr sz="650" dirty="0">
                <a:solidFill>
                  <a:srgbClr val="807759"/>
                </a:solidFill>
                <a:latin typeface="Arial"/>
                <a:cs typeface="Arial"/>
              </a:rPr>
              <a:t>désaffecté</a:t>
            </a:r>
            <a:r>
              <a:rPr sz="650" spc="60" dirty="0">
                <a:solidFill>
                  <a:srgbClr val="807759"/>
                </a:solidFill>
                <a:latin typeface="Arial"/>
                <a:cs typeface="Arial"/>
              </a:rPr>
              <a:t> </a:t>
            </a:r>
            <a:r>
              <a:rPr sz="650" spc="50" dirty="0">
                <a:solidFill>
                  <a:srgbClr val="807759"/>
                </a:solidFill>
                <a:latin typeface="Arial"/>
                <a:cs typeface="Arial"/>
              </a:rPr>
              <a:t>sur</a:t>
            </a:r>
            <a:r>
              <a:rPr sz="650" spc="65" dirty="0">
                <a:solidFill>
                  <a:srgbClr val="807759"/>
                </a:solidFill>
                <a:latin typeface="Arial"/>
                <a:cs typeface="Arial"/>
              </a:rPr>
              <a:t> </a:t>
            </a:r>
            <a:r>
              <a:rPr sz="650" spc="10" dirty="0">
                <a:solidFill>
                  <a:srgbClr val="807759"/>
                </a:solidFill>
                <a:latin typeface="Arial"/>
                <a:cs typeface="Arial"/>
              </a:rPr>
              <a:t>l</a:t>
            </a:r>
            <a:r>
              <a:rPr sz="650" spc="90" dirty="0">
                <a:solidFill>
                  <a:srgbClr val="807759"/>
                </a:solidFill>
                <a:latin typeface="Arial"/>
                <a:cs typeface="Arial"/>
              </a:rPr>
              <a:t>a</a:t>
            </a:r>
            <a:r>
              <a:rPr sz="650" dirty="0">
                <a:solidFill>
                  <a:srgbClr val="807759"/>
                </a:solidFill>
                <a:latin typeface="Arial"/>
                <a:cs typeface="Arial"/>
              </a:rPr>
              <a:t> </a:t>
            </a:r>
            <a:r>
              <a:rPr sz="650" spc="35" dirty="0">
                <a:solidFill>
                  <a:srgbClr val="807759"/>
                </a:solidFill>
                <a:latin typeface="Arial"/>
                <a:cs typeface="Arial"/>
              </a:rPr>
              <a:t>Creuss</a:t>
            </a:r>
            <a:endParaRPr sz="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345832" y="2235681"/>
            <a:ext cx="6026785" cy="6953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5475"/>
              </a:lnSpc>
            </a:pPr>
            <a:r>
              <a:rPr sz="4600" b="1" spc="-860" dirty="0">
                <a:latin typeface="Arial"/>
                <a:cs typeface="Arial"/>
              </a:rPr>
              <a:t>L</a:t>
            </a:r>
            <a:r>
              <a:rPr sz="4600" b="1" spc="-235" dirty="0">
                <a:latin typeface="Arial"/>
                <a:cs typeface="Arial"/>
              </a:rPr>
              <a:t>e</a:t>
            </a:r>
            <a:r>
              <a:rPr sz="4600" b="1" spc="385" dirty="0">
                <a:latin typeface="Arial"/>
                <a:cs typeface="Arial"/>
              </a:rPr>
              <a:t> </a:t>
            </a:r>
            <a:r>
              <a:rPr sz="4600" b="1" spc="375" dirty="0">
                <a:latin typeface="Arial"/>
                <a:cs typeface="Arial"/>
              </a:rPr>
              <a:t>M</a:t>
            </a:r>
            <a:r>
              <a:rPr sz="4600" b="1" spc="75" dirty="0">
                <a:latin typeface="Arial"/>
                <a:cs typeface="Arial"/>
              </a:rPr>
              <a:t>o</a:t>
            </a:r>
            <a:r>
              <a:rPr sz="4600" b="1" spc="-105" dirty="0">
                <a:latin typeface="Arial"/>
                <a:cs typeface="Arial"/>
              </a:rPr>
              <a:t>u</a:t>
            </a:r>
            <a:r>
              <a:rPr sz="4600" b="1" spc="-665" dirty="0">
                <a:latin typeface="Arial"/>
                <a:cs typeface="Arial"/>
              </a:rPr>
              <a:t>l</a:t>
            </a:r>
            <a:r>
              <a:rPr sz="4600" b="1" spc="-790" dirty="0">
                <a:latin typeface="Arial"/>
                <a:cs typeface="Arial"/>
              </a:rPr>
              <a:t> </a:t>
            </a:r>
            <a:r>
              <a:rPr sz="4600" b="1" spc="-105" dirty="0">
                <a:latin typeface="Arial"/>
                <a:cs typeface="Arial"/>
              </a:rPr>
              <a:t>i</a:t>
            </a:r>
            <a:r>
              <a:rPr sz="4600" b="1" spc="-425" dirty="0">
                <a:latin typeface="Arial"/>
                <a:cs typeface="Arial"/>
              </a:rPr>
              <a:t>n</a:t>
            </a:r>
            <a:r>
              <a:rPr sz="4600" b="1" spc="50" dirty="0">
                <a:latin typeface="Arial"/>
                <a:cs typeface="Arial"/>
              </a:rPr>
              <a:t> </a:t>
            </a:r>
            <a:r>
              <a:rPr sz="4600" b="1" spc="-105" dirty="0">
                <a:latin typeface="Arial"/>
                <a:cs typeface="Arial"/>
              </a:rPr>
              <a:t>d</a:t>
            </a:r>
            <a:r>
              <a:rPr sz="4600" b="1" spc="-235" dirty="0">
                <a:latin typeface="Arial"/>
                <a:cs typeface="Arial"/>
              </a:rPr>
              <a:t>e</a:t>
            </a:r>
            <a:r>
              <a:rPr sz="4600" b="1" spc="350" dirty="0">
                <a:latin typeface="Arial"/>
                <a:cs typeface="Arial"/>
              </a:rPr>
              <a:t> </a:t>
            </a:r>
            <a:r>
              <a:rPr sz="4550" spc="-420" dirty="0">
                <a:latin typeface="Arial"/>
                <a:cs typeface="Arial"/>
              </a:rPr>
              <a:t>LA</a:t>
            </a:r>
            <a:r>
              <a:rPr sz="4550" spc="105" dirty="0">
                <a:latin typeface="Arial"/>
                <a:cs typeface="Arial"/>
              </a:rPr>
              <a:t> </a:t>
            </a:r>
            <a:r>
              <a:rPr sz="4550" spc="-265" dirty="0">
                <a:latin typeface="Arial"/>
                <a:cs typeface="Arial"/>
              </a:rPr>
              <a:t>C</a:t>
            </a:r>
            <a:r>
              <a:rPr sz="4550" spc="-700" dirty="0">
                <a:latin typeface="Arial"/>
                <a:cs typeface="Arial"/>
              </a:rPr>
              <a:t>R</a:t>
            </a:r>
            <a:r>
              <a:rPr sz="4550" spc="-390" dirty="0">
                <a:latin typeface="Arial"/>
                <a:cs typeface="Arial"/>
              </a:rPr>
              <a:t>O</a:t>
            </a:r>
            <a:r>
              <a:rPr sz="4550" spc="-850" dirty="0">
                <a:latin typeface="Arial"/>
                <a:cs typeface="Arial"/>
              </a:rPr>
              <a:t> </a:t>
            </a:r>
            <a:r>
              <a:rPr sz="4550" spc="-340" dirty="0">
                <a:latin typeface="Arial"/>
                <a:cs typeface="Arial"/>
              </a:rPr>
              <a:t>I</a:t>
            </a:r>
            <a:r>
              <a:rPr sz="4550" spc="-700" dirty="0">
                <a:latin typeface="Arial"/>
                <a:cs typeface="Arial"/>
              </a:rPr>
              <a:t>X</a:t>
            </a:r>
            <a:endParaRPr sz="4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93990" y="3171710"/>
            <a:ext cx="1899920" cy="272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140"/>
              </a:lnSpc>
            </a:pPr>
            <a:r>
              <a:rPr sz="1800" spc="40" dirty="0">
                <a:latin typeface="Arial"/>
                <a:cs typeface="Arial"/>
              </a:rPr>
              <a:t>(</a:t>
            </a:r>
            <a:r>
              <a:rPr sz="1800" spc="50" dirty="0">
                <a:latin typeface="Arial"/>
                <a:cs typeface="Arial"/>
              </a:rPr>
              <a:t>Delaporte</a:t>
            </a:r>
            <a:r>
              <a:rPr sz="1800" spc="-60" dirty="0">
                <a:latin typeface="Arial"/>
                <a:cs typeface="Arial"/>
              </a:rPr>
              <a:t> </a:t>
            </a:r>
            <a:r>
              <a:rPr sz="1800" spc="755" dirty="0">
                <a:latin typeface="Arial"/>
                <a:cs typeface="Arial"/>
              </a:rPr>
              <a:t>-</a:t>
            </a:r>
            <a:r>
              <a:rPr sz="1800" spc="-275" dirty="0">
                <a:latin typeface="Arial"/>
                <a:cs typeface="Arial"/>
              </a:rPr>
              <a:t> </a:t>
            </a:r>
            <a:r>
              <a:rPr sz="1800" spc="-55" dirty="0">
                <a:latin typeface="Arial"/>
                <a:cs typeface="Arial"/>
              </a:rPr>
              <a:t>Gay</a:t>
            </a:r>
            <a:r>
              <a:rPr sz="1800" spc="-25" dirty="0">
                <a:latin typeface="Arial"/>
                <a:cs typeface="Arial"/>
              </a:rPr>
              <a:t>)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02271" y="491490"/>
            <a:ext cx="115570" cy="220979"/>
          </a:xfrm>
          <a:custGeom>
            <a:avLst/>
            <a:gdLst/>
            <a:ahLst/>
            <a:cxnLst/>
            <a:rect l="l" t="t" r="r" b="b"/>
            <a:pathLst>
              <a:path w="115569" h="220979">
                <a:moveTo>
                  <a:pt x="115062" y="4571"/>
                </a:moveTo>
                <a:lnTo>
                  <a:pt x="115062" y="3047"/>
                </a:lnTo>
                <a:lnTo>
                  <a:pt x="114300" y="2285"/>
                </a:lnTo>
                <a:lnTo>
                  <a:pt x="114300" y="1523"/>
                </a:lnTo>
                <a:lnTo>
                  <a:pt x="113538" y="1523"/>
                </a:lnTo>
                <a:lnTo>
                  <a:pt x="112776" y="761"/>
                </a:lnTo>
                <a:lnTo>
                  <a:pt x="111252" y="761"/>
                </a:lnTo>
                <a:lnTo>
                  <a:pt x="109728" y="0"/>
                </a:lnTo>
                <a:lnTo>
                  <a:pt x="102108" y="0"/>
                </a:lnTo>
                <a:lnTo>
                  <a:pt x="100584" y="761"/>
                </a:lnTo>
                <a:lnTo>
                  <a:pt x="98298" y="761"/>
                </a:lnTo>
                <a:lnTo>
                  <a:pt x="96774" y="1523"/>
                </a:lnTo>
                <a:lnTo>
                  <a:pt x="96012" y="1523"/>
                </a:lnTo>
                <a:lnTo>
                  <a:pt x="94488" y="3047"/>
                </a:lnTo>
                <a:lnTo>
                  <a:pt x="94488" y="3809"/>
                </a:lnTo>
                <a:lnTo>
                  <a:pt x="93726" y="4571"/>
                </a:lnTo>
                <a:lnTo>
                  <a:pt x="61722" y="166115"/>
                </a:lnTo>
                <a:lnTo>
                  <a:pt x="42672" y="201167"/>
                </a:lnTo>
                <a:lnTo>
                  <a:pt x="35052" y="202691"/>
                </a:lnTo>
                <a:lnTo>
                  <a:pt x="23622" y="202691"/>
                </a:lnTo>
                <a:lnTo>
                  <a:pt x="21336" y="201167"/>
                </a:lnTo>
                <a:lnTo>
                  <a:pt x="18288" y="200405"/>
                </a:lnTo>
                <a:lnTo>
                  <a:pt x="16002" y="199643"/>
                </a:lnTo>
                <a:lnTo>
                  <a:pt x="14478" y="198881"/>
                </a:lnTo>
                <a:lnTo>
                  <a:pt x="12192" y="197357"/>
                </a:lnTo>
                <a:lnTo>
                  <a:pt x="10668" y="196595"/>
                </a:lnTo>
                <a:lnTo>
                  <a:pt x="9906" y="195833"/>
                </a:lnTo>
                <a:lnTo>
                  <a:pt x="6858" y="194309"/>
                </a:lnTo>
                <a:lnTo>
                  <a:pt x="4572" y="194309"/>
                </a:lnTo>
                <a:lnTo>
                  <a:pt x="3810" y="195071"/>
                </a:lnTo>
                <a:lnTo>
                  <a:pt x="3810" y="195833"/>
                </a:lnTo>
                <a:lnTo>
                  <a:pt x="2286" y="197357"/>
                </a:lnTo>
                <a:lnTo>
                  <a:pt x="2286" y="198119"/>
                </a:lnTo>
                <a:lnTo>
                  <a:pt x="1524" y="198881"/>
                </a:lnTo>
                <a:lnTo>
                  <a:pt x="1524" y="199643"/>
                </a:lnTo>
                <a:lnTo>
                  <a:pt x="762" y="201167"/>
                </a:lnTo>
                <a:lnTo>
                  <a:pt x="762" y="202691"/>
                </a:lnTo>
                <a:lnTo>
                  <a:pt x="0" y="204215"/>
                </a:lnTo>
                <a:lnTo>
                  <a:pt x="0" y="211073"/>
                </a:lnTo>
                <a:lnTo>
                  <a:pt x="762" y="212597"/>
                </a:lnTo>
                <a:lnTo>
                  <a:pt x="3048" y="214883"/>
                </a:lnTo>
                <a:lnTo>
                  <a:pt x="6096" y="216407"/>
                </a:lnTo>
                <a:lnTo>
                  <a:pt x="9144" y="217169"/>
                </a:lnTo>
                <a:lnTo>
                  <a:pt x="12192" y="218693"/>
                </a:lnTo>
                <a:lnTo>
                  <a:pt x="16764" y="219455"/>
                </a:lnTo>
                <a:lnTo>
                  <a:pt x="20574" y="220217"/>
                </a:lnTo>
                <a:lnTo>
                  <a:pt x="25146" y="220979"/>
                </a:lnTo>
                <a:lnTo>
                  <a:pt x="38862" y="220979"/>
                </a:lnTo>
                <a:lnTo>
                  <a:pt x="45720" y="219455"/>
                </a:lnTo>
                <a:lnTo>
                  <a:pt x="78486" y="182879"/>
                </a:lnTo>
                <a:lnTo>
                  <a:pt x="80772" y="176021"/>
                </a:lnTo>
                <a:lnTo>
                  <a:pt x="115062" y="4571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36383" y="548112"/>
            <a:ext cx="136525" cy="164465"/>
          </a:xfrm>
          <a:custGeom>
            <a:avLst/>
            <a:gdLst/>
            <a:ahLst/>
            <a:cxnLst/>
            <a:rect l="l" t="t" r="r" b="b"/>
            <a:pathLst>
              <a:path w="136525" h="164465">
                <a:moveTo>
                  <a:pt x="136397" y="43961"/>
                </a:moveTo>
                <a:lnTo>
                  <a:pt x="136397" y="32531"/>
                </a:lnTo>
                <a:lnTo>
                  <a:pt x="135635" y="27959"/>
                </a:lnTo>
                <a:lnTo>
                  <a:pt x="134111" y="24149"/>
                </a:lnTo>
                <a:lnTo>
                  <a:pt x="132587" y="19577"/>
                </a:lnTo>
                <a:lnTo>
                  <a:pt x="98162" y="657"/>
                </a:lnTo>
                <a:lnTo>
                  <a:pt x="82489" y="0"/>
                </a:lnTo>
                <a:lnTo>
                  <a:pt x="70016" y="2023"/>
                </a:lnTo>
                <a:lnTo>
                  <a:pt x="27773" y="28160"/>
                </a:lnTo>
                <a:lnTo>
                  <a:pt x="8381" y="61487"/>
                </a:lnTo>
                <a:lnTo>
                  <a:pt x="0" y="101873"/>
                </a:lnTo>
                <a:lnTo>
                  <a:pt x="0" y="118637"/>
                </a:lnTo>
                <a:lnTo>
                  <a:pt x="1523" y="126257"/>
                </a:lnTo>
                <a:lnTo>
                  <a:pt x="6095" y="139973"/>
                </a:lnTo>
                <a:lnTo>
                  <a:pt x="9143" y="146069"/>
                </a:lnTo>
                <a:lnTo>
                  <a:pt x="14477" y="150641"/>
                </a:lnTo>
                <a:lnTo>
                  <a:pt x="19049" y="155213"/>
                </a:lnTo>
                <a:lnTo>
                  <a:pt x="21335" y="156356"/>
                </a:lnTo>
                <a:lnTo>
                  <a:pt x="21335" y="97301"/>
                </a:lnTo>
                <a:lnTo>
                  <a:pt x="22097" y="93491"/>
                </a:lnTo>
                <a:lnTo>
                  <a:pt x="22859" y="88919"/>
                </a:lnTo>
                <a:lnTo>
                  <a:pt x="23621" y="85109"/>
                </a:lnTo>
                <a:lnTo>
                  <a:pt x="27431" y="85080"/>
                </a:lnTo>
                <a:lnTo>
                  <a:pt x="27431" y="68345"/>
                </a:lnTo>
                <a:lnTo>
                  <a:pt x="48005" y="32531"/>
                </a:lnTo>
                <a:lnTo>
                  <a:pt x="96011" y="17291"/>
                </a:lnTo>
                <a:lnTo>
                  <a:pt x="102869" y="18815"/>
                </a:lnTo>
                <a:lnTo>
                  <a:pt x="108203" y="23387"/>
                </a:lnTo>
                <a:lnTo>
                  <a:pt x="112775" y="27197"/>
                </a:lnTo>
                <a:lnTo>
                  <a:pt x="115061" y="31769"/>
                </a:lnTo>
                <a:lnTo>
                  <a:pt x="115061" y="71012"/>
                </a:lnTo>
                <a:lnTo>
                  <a:pt x="121919" y="67583"/>
                </a:lnTo>
                <a:lnTo>
                  <a:pt x="128015" y="62249"/>
                </a:lnTo>
                <a:lnTo>
                  <a:pt x="131063" y="56153"/>
                </a:lnTo>
                <a:lnTo>
                  <a:pt x="134873" y="50057"/>
                </a:lnTo>
                <a:lnTo>
                  <a:pt x="136397" y="43961"/>
                </a:lnTo>
                <a:close/>
              </a:path>
              <a:path w="136525" h="164465">
                <a:moveTo>
                  <a:pt x="109727" y="146831"/>
                </a:moveTo>
                <a:lnTo>
                  <a:pt x="109727" y="137687"/>
                </a:lnTo>
                <a:lnTo>
                  <a:pt x="108965" y="136925"/>
                </a:lnTo>
                <a:lnTo>
                  <a:pt x="106679" y="136925"/>
                </a:lnTo>
                <a:lnTo>
                  <a:pt x="105155" y="137687"/>
                </a:lnTo>
                <a:lnTo>
                  <a:pt x="102869" y="138449"/>
                </a:lnTo>
                <a:lnTo>
                  <a:pt x="100583" y="139973"/>
                </a:lnTo>
                <a:lnTo>
                  <a:pt x="96773" y="140735"/>
                </a:lnTo>
                <a:lnTo>
                  <a:pt x="92963" y="142259"/>
                </a:lnTo>
                <a:lnTo>
                  <a:pt x="89153" y="143021"/>
                </a:lnTo>
                <a:lnTo>
                  <a:pt x="83819" y="144545"/>
                </a:lnTo>
                <a:lnTo>
                  <a:pt x="76514" y="145786"/>
                </a:lnTo>
                <a:lnTo>
                  <a:pt x="67817" y="146496"/>
                </a:lnTo>
                <a:lnTo>
                  <a:pt x="62483" y="146489"/>
                </a:lnTo>
                <a:lnTo>
                  <a:pt x="49757" y="146188"/>
                </a:lnTo>
                <a:lnTo>
                  <a:pt x="37744" y="142302"/>
                </a:lnTo>
                <a:lnTo>
                  <a:pt x="28051" y="133840"/>
                </a:lnTo>
                <a:lnTo>
                  <a:pt x="23014" y="122784"/>
                </a:lnTo>
                <a:lnTo>
                  <a:pt x="21335" y="108731"/>
                </a:lnTo>
                <a:lnTo>
                  <a:pt x="21335" y="156356"/>
                </a:lnTo>
                <a:lnTo>
                  <a:pt x="25145" y="158261"/>
                </a:lnTo>
                <a:lnTo>
                  <a:pt x="32033" y="160556"/>
                </a:lnTo>
                <a:lnTo>
                  <a:pt x="44021" y="163312"/>
                </a:lnTo>
                <a:lnTo>
                  <a:pt x="57149" y="164357"/>
                </a:lnTo>
                <a:lnTo>
                  <a:pt x="62483" y="164357"/>
                </a:lnTo>
                <a:lnTo>
                  <a:pt x="67817" y="163595"/>
                </a:lnTo>
                <a:lnTo>
                  <a:pt x="73151" y="163595"/>
                </a:lnTo>
                <a:lnTo>
                  <a:pt x="77723" y="162833"/>
                </a:lnTo>
                <a:lnTo>
                  <a:pt x="83057" y="162071"/>
                </a:lnTo>
                <a:lnTo>
                  <a:pt x="87629" y="160547"/>
                </a:lnTo>
                <a:lnTo>
                  <a:pt x="92201" y="159785"/>
                </a:lnTo>
                <a:lnTo>
                  <a:pt x="96011" y="158261"/>
                </a:lnTo>
                <a:lnTo>
                  <a:pt x="99059" y="157499"/>
                </a:lnTo>
                <a:lnTo>
                  <a:pt x="102107" y="155975"/>
                </a:lnTo>
                <a:lnTo>
                  <a:pt x="104393" y="154451"/>
                </a:lnTo>
                <a:lnTo>
                  <a:pt x="105917" y="153689"/>
                </a:lnTo>
                <a:lnTo>
                  <a:pt x="106679" y="152927"/>
                </a:lnTo>
                <a:lnTo>
                  <a:pt x="107441" y="151403"/>
                </a:lnTo>
                <a:lnTo>
                  <a:pt x="108203" y="150641"/>
                </a:lnTo>
                <a:lnTo>
                  <a:pt x="108965" y="149117"/>
                </a:lnTo>
                <a:lnTo>
                  <a:pt x="108965" y="148355"/>
                </a:lnTo>
                <a:lnTo>
                  <a:pt x="109727" y="146831"/>
                </a:lnTo>
                <a:close/>
              </a:path>
              <a:path w="136525" h="164465">
                <a:moveTo>
                  <a:pt x="115061" y="71012"/>
                </a:moveTo>
                <a:lnTo>
                  <a:pt x="115061" y="42437"/>
                </a:lnTo>
                <a:lnTo>
                  <a:pt x="114299" y="46247"/>
                </a:lnTo>
                <a:lnTo>
                  <a:pt x="112013" y="50057"/>
                </a:lnTo>
                <a:lnTo>
                  <a:pt x="72913" y="67039"/>
                </a:lnTo>
                <a:lnTo>
                  <a:pt x="27431" y="68345"/>
                </a:lnTo>
                <a:lnTo>
                  <a:pt x="27431" y="85080"/>
                </a:lnTo>
                <a:lnTo>
                  <a:pt x="65831" y="84001"/>
                </a:lnTo>
                <a:lnTo>
                  <a:pt x="103917" y="76352"/>
                </a:lnTo>
                <a:lnTo>
                  <a:pt x="114299" y="71393"/>
                </a:lnTo>
                <a:lnTo>
                  <a:pt x="115061" y="71012"/>
                </a:lnTo>
                <a:close/>
              </a:path>
              <a:path w="136525" h="164465">
                <a:moveTo>
                  <a:pt x="110489" y="143783"/>
                </a:moveTo>
                <a:lnTo>
                  <a:pt x="110489" y="139211"/>
                </a:lnTo>
                <a:lnTo>
                  <a:pt x="109727" y="138449"/>
                </a:lnTo>
                <a:lnTo>
                  <a:pt x="109727" y="144545"/>
                </a:lnTo>
                <a:lnTo>
                  <a:pt x="110489" y="143783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165745" y="547877"/>
            <a:ext cx="140335" cy="162560"/>
          </a:xfrm>
          <a:custGeom>
            <a:avLst/>
            <a:gdLst/>
            <a:ahLst/>
            <a:cxnLst/>
            <a:rect l="l" t="t" r="r" b="b"/>
            <a:pathLst>
              <a:path w="140334" h="162559">
                <a:moveTo>
                  <a:pt x="48768" y="6857"/>
                </a:moveTo>
                <a:lnTo>
                  <a:pt x="48768" y="5333"/>
                </a:lnTo>
                <a:lnTo>
                  <a:pt x="48006" y="4571"/>
                </a:lnTo>
                <a:lnTo>
                  <a:pt x="48006" y="3809"/>
                </a:lnTo>
                <a:lnTo>
                  <a:pt x="47244" y="3047"/>
                </a:lnTo>
                <a:lnTo>
                  <a:pt x="46482" y="3047"/>
                </a:lnTo>
                <a:lnTo>
                  <a:pt x="45720" y="2285"/>
                </a:lnTo>
                <a:lnTo>
                  <a:pt x="35052" y="2285"/>
                </a:lnTo>
                <a:lnTo>
                  <a:pt x="33528" y="3047"/>
                </a:lnTo>
                <a:lnTo>
                  <a:pt x="32766" y="3047"/>
                </a:lnTo>
                <a:lnTo>
                  <a:pt x="31242" y="4571"/>
                </a:lnTo>
                <a:lnTo>
                  <a:pt x="31242" y="5333"/>
                </a:lnTo>
                <a:lnTo>
                  <a:pt x="30480" y="6095"/>
                </a:lnTo>
                <a:lnTo>
                  <a:pt x="30480" y="6857"/>
                </a:lnTo>
                <a:lnTo>
                  <a:pt x="0" y="158495"/>
                </a:lnTo>
                <a:lnTo>
                  <a:pt x="0" y="160781"/>
                </a:lnTo>
                <a:lnTo>
                  <a:pt x="762" y="161543"/>
                </a:lnTo>
                <a:lnTo>
                  <a:pt x="2286" y="161543"/>
                </a:lnTo>
                <a:lnTo>
                  <a:pt x="3048" y="162305"/>
                </a:lnTo>
                <a:lnTo>
                  <a:pt x="15240" y="162305"/>
                </a:lnTo>
                <a:lnTo>
                  <a:pt x="16002" y="161543"/>
                </a:lnTo>
                <a:lnTo>
                  <a:pt x="18288" y="161543"/>
                </a:lnTo>
                <a:lnTo>
                  <a:pt x="18288" y="160781"/>
                </a:lnTo>
                <a:lnTo>
                  <a:pt x="19050" y="160019"/>
                </a:lnTo>
                <a:lnTo>
                  <a:pt x="19050" y="159257"/>
                </a:lnTo>
                <a:lnTo>
                  <a:pt x="19812" y="159257"/>
                </a:lnTo>
                <a:lnTo>
                  <a:pt x="19812" y="158495"/>
                </a:lnTo>
                <a:lnTo>
                  <a:pt x="35162" y="82845"/>
                </a:lnTo>
                <a:lnTo>
                  <a:pt x="39073" y="71024"/>
                </a:lnTo>
                <a:lnTo>
                  <a:pt x="41910" y="65094"/>
                </a:lnTo>
                <a:lnTo>
                  <a:pt x="41910" y="37337"/>
                </a:lnTo>
                <a:lnTo>
                  <a:pt x="48768" y="6857"/>
                </a:lnTo>
                <a:close/>
              </a:path>
              <a:path w="140334" h="162559">
                <a:moveTo>
                  <a:pt x="140208" y="48005"/>
                </a:moveTo>
                <a:lnTo>
                  <a:pt x="140208" y="35051"/>
                </a:lnTo>
                <a:lnTo>
                  <a:pt x="139446" y="29717"/>
                </a:lnTo>
                <a:lnTo>
                  <a:pt x="137922" y="25145"/>
                </a:lnTo>
                <a:lnTo>
                  <a:pt x="137160" y="20573"/>
                </a:lnTo>
                <a:lnTo>
                  <a:pt x="134874" y="16001"/>
                </a:lnTo>
                <a:lnTo>
                  <a:pt x="131826" y="12953"/>
                </a:lnTo>
                <a:lnTo>
                  <a:pt x="128778" y="9143"/>
                </a:lnTo>
                <a:lnTo>
                  <a:pt x="124968" y="6095"/>
                </a:lnTo>
                <a:lnTo>
                  <a:pt x="119634" y="3809"/>
                </a:lnTo>
                <a:lnTo>
                  <a:pt x="115062" y="1523"/>
                </a:lnTo>
                <a:lnTo>
                  <a:pt x="108966" y="0"/>
                </a:lnTo>
                <a:lnTo>
                  <a:pt x="94488" y="0"/>
                </a:lnTo>
                <a:lnTo>
                  <a:pt x="63246" y="13715"/>
                </a:lnTo>
                <a:lnTo>
                  <a:pt x="58674" y="16763"/>
                </a:lnTo>
                <a:lnTo>
                  <a:pt x="54102" y="21335"/>
                </a:lnTo>
                <a:lnTo>
                  <a:pt x="50292" y="25907"/>
                </a:lnTo>
                <a:lnTo>
                  <a:pt x="46482" y="29717"/>
                </a:lnTo>
                <a:lnTo>
                  <a:pt x="43434" y="34289"/>
                </a:lnTo>
                <a:lnTo>
                  <a:pt x="41910" y="37337"/>
                </a:lnTo>
                <a:lnTo>
                  <a:pt x="41910" y="65094"/>
                </a:lnTo>
                <a:lnTo>
                  <a:pt x="44777" y="59098"/>
                </a:lnTo>
                <a:lnTo>
                  <a:pt x="51514" y="47621"/>
                </a:lnTo>
                <a:lnTo>
                  <a:pt x="84582" y="19049"/>
                </a:lnTo>
                <a:lnTo>
                  <a:pt x="91440" y="17525"/>
                </a:lnTo>
                <a:lnTo>
                  <a:pt x="105918" y="17525"/>
                </a:lnTo>
                <a:lnTo>
                  <a:pt x="112014" y="19811"/>
                </a:lnTo>
                <a:lnTo>
                  <a:pt x="118110" y="28955"/>
                </a:lnTo>
                <a:lnTo>
                  <a:pt x="120396" y="35051"/>
                </a:lnTo>
                <a:lnTo>
                  <a:pt x="120396" y="150875"/>
                </a:lnTo>
                <a:lnTo>
                  <a:pt x="138684" y="59435"/>
                </a:lnTo>
                <a:lnTo>
                  <a:pt x="138684" y="55625"/>
                </a:lnTo>
                <a:lnTo>
                  <a:pt x="140208" y="48005"/>
                </a:lnTo>
                <a:close/>
              </a:path>
              <a:path w="140334" h="162559">
                <a:moveTo>
                  <a:pt x="120396" y="150875"/>
                </a:moveTo>
                <a:lnTo>
                  <a:pt x="120396" y="45719"/>
                </a:lnTo>
                <a:lnTo>
                  <a:pt x="119634" y="48767"/>
                </a:lnTo>
                <a:lnTo>
                  <a:pt x="119634" y="51815"/>
                </a:lnTo>
                <a:lnTo>
                  <a:pt x="118872" y="55625"/>
                </a:lnTo>
                <a:lnTo>
                  <a:pt x="118872" y="59435"/>
                </a:lnTo>
                <a:lnTo>
                  <a:pt x="99060" y="158495"/>
                </a:lnTo>
                <a:lnTo>
                  <a:pt x="98298" y="159257"/>
                </a:lnTo>
                <a:lnTo>
                  <a:pt x="99060" y="159257"/>
                </a:lnTo>
                <a:lnTo>
                  <a:pt x="99060" y="160781"/>
                </a:lnTo>
                <a:lnTo>
                  <a:pt x="99822" y="161543"/>
                </a:lnTo>
                <a:lnTo>
                  <a:pt x="100584" y="161543"/>
                </a:lnTo>
                <a:lnTo>
                  <a:pt x="102108" y="162305"/>
                </a:lnTo>
                <a:lnTo>
                  <a:pt x="114300" y="162305"/>
                </a:lnTo>
                <a:lnTo>
                  <a:pt x="115062" y="161543"/>
                </a:lnTo>
                <a:lnTo>
                  <a:pt x="116586" y="161543"/>
                </a:lnTo>
                <a:lnTo>
                  <a:pt x="118110" y="160019"/>
                </a:lnTo>
                <a:lnTo>
                  <a:pt x="118110" y="159257"/>
                </a:lnTo>
                <a:lnTo>
                  <a:pt x="118872" y="158495"/>
                </a:lnTo>
                <a:lnTo>
                  <a:pt x="120396" y="150875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347863" y="552830"/>
            <a:ext cx="62865" cy="0"/>
          </a:xfrm>
          <a:custGeom>
            <a:avLst/>
            <a:gdLst/>
            <a:ahLst/>
            <a:cxnLst/>
            <a:rect l="l" t="t" r="r" b="b"/>
            <a:pathLst>
              <a:path w="62865">
                <a:moveTo>
                  <a:pt x="0" y="0"/>
                </a:moveTo>
                <a:lnTo>
                  <a:pt x="62484" y="0"/>
                </a:lnTo>
              </a:path>
            </a:pathLst>
          </a:custGeom>
          <a:ln w="6603">
            <a:solidFill>
              <a:srgbClr val="6FAC46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8729" y="547971"/>
            <a:ext cx="146685" cy="165100"/>
          </a:xfrm>
          <a:custGeom>
            <a:avLst/>
            <a:gdLst/>
            <a:ahLst/>
            <a:cxnLst/>
            <a:rect l="l" t="t" r="r" b="b"/>
            <a:pathLst>
              <a:path w="146684" h="165100">
                <a:moveTo>
                  <a:pt x="146304" y="6764"/>
                </a:moveTo>
                <a:lnTo>
                  <a:pt x="146304" y="3716"/>
                </a:lnTo>
                <a:lnTo>
                  <a:pt x="145542" y="3716"/>
                </a:lnTo>
                <a:lnTo>
                  <a:pt x="144780" y="2954"/>
                </a:lnTo>
                <a:lnTo>
                  <a:pt x="144018" y="2954"/>
                </a:lnTo>
                <a:lnTo>
                  <a:pt x="143256" y="2192"/>
                </a:lnTo>
                <a:lnTo>
                  <a:pt x="132588" y="2192"/>
                </a:lnTo>
                <a:lnTo>
                  <a:pt x="129540" y="3716"/>
                </a:lnTo>
                <a:lnTo>
                  <a:pt x="128016" y="5240"/>
                </a:lnTo>
                <a:lnTo>
                  <a:pt x="128016" y="6764"/>
                </a:lnTo>
                <a:lnTo>
                  <a:pt x="122255" y="20404"/>
                </a:lnTo>
                <a:lnTo>
                  <a:pt x="113503" y="12348"/>
                </a:lnTo>
                <a:lnTo>
                  <a:pt x="101732" y="4772"/>
                </a:lnTo>
                <a:lnTo>
                  <a:pt x="90577" y="1141"/>
                </a:lnTo>
                <a:lnTo>
                  <a:pt x="75811" y="0"/>
                </a:lnTo>
                <a:lnTo>
                  <a:pt x="63277" y="2026"/>
                </a:lnTo>
                <a:lnTo>
                  <a:pt x="23474" y="32025"/>
                </a:lnTo>
                <a:lnTo>
                  <a:pt x="7620" y="66962"/>
                </a:lnTo>
                <a:lnTo>
                  <a:pt x="4572" y="75344"/>
                </a:lnTo>
                <a:lnTo>
                  <a:pt x="1524" y="90584"/>
                </a:lnTo>
                <a:lnTo>
                  <a:pt x="762" y="98966"/>
                </a:lnTo>
                <a:lnTo>
                  <a:pt x="0" y="105824"/>
                </a:lnTo>
                <a:lnTo>
                  <a:pt x="0" y="118016"/>
                </a:lnTo>
                <a:lnTo>
                  <a:pt x="762" y="124112"/>
                </a:lnTo>
                <a:lnTo>
                  <a:pt x="2286" y="130208"/>
                </a:lnTo>
                <a:lnTo>
                  <a:pt x="3048" y="136304"/>
                </a:lnTo>
                <a:lnTo>
                  <a:pt x="5334" y="142400"/>
                </a:lnTo>
                <a:lnTo>
                  <a:pt x="9144" y="147734"/>
                </a:lnTo>
                <a:lnTo>
                  <a:pt x="12192" y="152306"/>
                </a:lnTo>
                <a:lnTo>
                  <a:pt x="16764" y="156878"/>
                </a:lnTo>
                <a:lnTo>
                  <a:pt x="21336" y="159164"/>
                </a:lnTo>
                <a:lnTo>
                  <a:pt x="21336" y="105062"/>
                </a:lnTo>
                <a:lnTo>
                  <a:pt x="22098" y="99728"/>
                </a:lnTo>
                <a:lnTo>
                  <a:pt x="31242" y="59342"/>
                </a:lnTo>
                <a:lnTo>
                  <a:pt x="44958" y="34958"/>
                </a:lnTo>
                <a:lnTo>
                  <a:pt x="48768" y="29624"/>
                </a:lnTo>
                <a:lnTo>
                  <a:pt x="53340" y="25052"/>
                </a:lnTo>
                <a:lnTo>
                  <a:pt x="59436" y="22004"/>
                </a:lnTo>
                <a:lnTo>
                  <a:pt x="64770" y="18956"/>
                </a:lnTo>
                <a:lnTo>
                  <a:pt x="70866" y="17432"/>
                </a:lnTo>
                <a:lnTo>
                  <a:pt x="77013" y="17432"/>
                </a:lnTo>
                <a:lnTo>
                  <a:pt x="89183" y="19194"/>
                </a:lnTo>
                <a:lnTo>
                  <a:pt x="101381" y="24608"/>
                </a:lnTo>
                <a:lnTo>
                  <a:pt x="110652" y="32772"/>
                </a:lnTo>
                <a:lnTo>
                  <a:pt x="118872" y="43340"/>
                </a:lnTo>
                <a:lnTo>
                  <a:pt x="118872" y="143239"/>
                </a:lnTo>
                <a:lnTo>
                  <a:pt x="146304" y="6764"/>
                </a:lnTo>
                <a:close/>
              </a:path>
              <a:path w="146684" h="165100">
                <a:moveTo>
                  <a:pt x="118872" y="143239"/>
                </a:moveTo>
                <a:lnTo>
                  <a:pt x="118872" y="43340"/>
                </a:lnTo>
                <a:lnTo>
                  <a:pt x="110940" y="81524"/>
                </a:lnTo>
                <a:lnTo>
                  <a:pt x="107190" y="93335"/>
                </a:lnTo>
                <a:lnTo>
                  <a:pt x="87630" y="126398"/>
                </a:lnTo>
                <a:lnTo>
                  <a:pt x="68580" y="141638"/>
                </a:lnTo>
                <a:lnTo>
                  <a:pt x="61722" y="145448"/>
                </a:lnTo>
                <a:lnTo>
                  <a:pt x="54864" y="146972"/>
                </a:lnTo>
                <a:lnTo>
                  <a:pt x="42672" y="146972"/>
                </a:lnTo>
                <a:lnTo>
                  <a:pt x="21336" y="118778"/>
                </a:lnTo>
                <a:lnTo>
                  <a:pt x="21336" y="159164"/>
                </a:lnTo>
                <a:lnTo>
                  <a:pt x="22860" y="159926"/>
                </a:lnTo>
                <a:lnTo>
                  <a:pt x="28194" y="162974"/>
                </a:lnTo>
                <a:lnTo>
                  <a:pt x="35814" y="164498"/>
                </a:lnTo>
                <a:lnTo>
                  <a:pt x="51816" y="164498"/>
                </a:lnTo>
                <a:lnTo>
                  <a:pt x="57912" y="162974"/>
                </a:lnTo>
                <a:lnTo>
                  <a:pt x="96012" y="139352"/>
                </a:lnTo>
                <a:lnTo>
                  <a:pt x="103632" y="127160"/>
                </a:lnTo>
                <a:lnTo>
                  <a:pt x="103632" y="162212"/>
                </a:lnTo>
                <a:lnTo>
                  <a:pt x="112014" y="162212"/>
                </a:lnTo>
                <a:lnTo>
                  <a:pt x="113538" y="161450"/>
                </a:lnTo>
                <a:lnTo>
                  <a:pt x="114300" y="160688"/>
                </a:lnTo>
                <a:lnTo>
                  <a:pt x="115824" y="159926"/>
                </a:lnTo>
                <a:lnTo>
                  <a:pt x="115824" y="158402"/>
                </a:lnTo>
                <a:lnTo>
                  <a:pt x="118872" y="143239"/>
                </a:lnTo>
                <a:close/>
              </a:path>
              <a:path w="146684" h="165100">
                <a:moveTo>
                  <a:pt x="103632" y="162212"/>
                </a:moveTo>
                <a:lnTo>
                  <a:pt x="103632" y="127160"/>
                </a:lnTo>
                <a:lnTo>
                  <a:pt x="97536" y="158402"/>
                </a:lnTo>
                <a:lnTo>
                  <a:pt x="97536" y="159926"/>
                </a:lnTo>
                <a:lnTo>
                  <a:pt x="98298" y="160688"/>
                </a:lnTo>
                <a:lnTo>
                  <a:pt x="98298" y="161450"/>
                </a:lnTo>
                <a:lnTo>
                  <a:pt x="99060" y="161450"/>
                </a:lnTo>
                <a:lnTo>
                  <a:pt x="99822" y="162212"/>
                </a:lnTo>
                <a:lnTo>
                  <a:pt x="103632" y="162212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587131" y="489966"/>
            <a:ext cx="64769" cy="220345"/>
          </a:xfrm>
          <a:custGeom>
            <a:avLst/>
            <a:gdLst/>
            <a:ahLst/>
            <a:cxnLst/>
            <a:rect l="l" t="t" r="r" b="b"/>
            <a:pathLst>
              <a:path w="64769" h="220345">
                <a:moveTo>
                  <a:pt x="64769" y="9144"/>
                </a:moveTo>
                <a:lnTo>
                  <a:pt x="64769" y="5334"/>
                </a:lnTo>
                <a:lnTo>
                  <a:pt x="64007" y="3810"/>
                </a:lnTo>
                <a:lnTo>
                  <a:pt x="63245" y="3048"/>
                </a:lnTo>
                <a:lnTo>
                  <a:pt x="62483" y="1524"/>
                </a:lnTo>
                <a:lnTo>
                  <a:pt x="60959" y="762"/>
                </a:lnTo>
                <a:lnTo>
                  <a:pt x="59435" y="762"/>
                </a:lnTo>
                <a:lnTo>
                  <a:pt x="57911" y="0"/>
                </a:lnTo>
                <a:lnTo>
                  <a:pt x="48767" y="0"/>
                </a:lnTo>
                <a:lnTo>
                  <a:pt x="47243" y="762"/>
                </a:lnTo>
                <a:lnTo>
                  <a:pt x="44957" y="762"/>
                </a:lnTo>
                <a:lnTo>
                  <a:pt x="43433" y="1524"/>
                </a:lnTo>
                <a:lnTo>
                  <a:pt x="42671" y="3048"/>
                </a:lnTo>
                <a:lnTo>
                  <a:pt x="41147" y="3810"/>
                </a:lnTo>
                <a:lnTo>
                  <a:pt x="39623" y="6858"/>
                </a:lnTo>
                <a:lnTo>
                  <a:pt x="38861" y="9144"/>
                </a:lnTo>
                <a:lnTo>
                  <a:pt x="38099" y="10668"/>
                </a:lnTo>
                <a:lnTo>
                  <a:pt x="37337" y="13716"/>
                </a:lnTo>
                <a:lnTo>
                  <a:pt x="37337" y="22860"/>
                </a:lnTo>
                <a:lnTo>
                  <a:pt x="38099" y="24384"/>
                </a:lnTo>
                <a:lnTo>
                  <a:pt x="38861" y="25146"/>
                </a:lnTo>
                <a:lnTo>
                  <a:pt x="41909" y="26670"/>
                </a:lnTo>
                <a:lnTo>
                  <a:pt x="43433" y="26670"/>
                </a:lnTo>
                <a:lnTo>
                  <a:pt x="45719" y="27432"/>
                </a:lnTo>
                <a:lnTo>
                  <a:pt x="50291" y="27432"/>
                </a:lnTo>
                <a:lnTo>
                  <a:pt x="52577" y="26670"/>
                </a:lnTo>
                <a:lnTo>
                  <a:pt x="54863" y="26670"/>
                </a:lnTo>
                <a:lnTo>
                  <a:pt x="59435" y="24384"/>
                </a:lnTo>
                <a:lnTo>
                  <a:pt x="60197" y="22860"/>
                </a:lnTo>
                <a:lnTo>
                  <a:pt x="60959" y="22098"/>
                </a:lnTo>
                <a:lnTo>
                  <a:pt x="61721" y="19812"/>
                </a:lnTo>
                <a:lnTo>
                  <a:pt x="62483" y="18288"/>
                </a:lnTo>
                <a:lnTo>
                  <a:pt x="64007" y="13716"/>
                </a:lnTo>
                <a:lnTo>
                  <a:pt x="64007" y="10668"/>
                </a:lnTo>
                <a:lnTo>
                  <a:pt x="64769" y="9144"/>
                </a:lnTo>
                <a:close/>
              </a:path>
              <a:path w="64769" h="220345">
                <a:moveTo>
                  <a:pt x="50291" y="64770"/>
                </a:moveTo>
                <a:lnTo>
                  <a:pt x="50291" y="61722"/>
                </a:lnTo>
                <a:lnTo>
                  <a:pt x="49529" y="61722"/>
                </a:lnTo>
                <a:lnTo>
                  <a:pt x="48767" y="60960"/>
                </a:lnTo>
                <a:lnTo>
                  <a:pt x="48005" y="60960"/>
                </a:lnTo>
                <a:lnTo>
                  <a:pt x="47243" y="60198"/>
                </a:lnTo>
                <a:lnTo>
                  <a:pt x="35051" y="60198"/>
                </a:lnTo>
                <a:lnTo>
                  <a:pt x="34289" y="60960"/>
                </a:lnTo>
                <a:lnTo>
                  <a:pt x="33527" y="60960"/>
                </a:lnTo>
                <a:lnTo>
                  <a:pt x="32003" y="61722"/>
                </a:lnTo>
                <a:lnTo>
                  <a:pt x="31241" y="62484"/>
                </a:lnTo>
                <a:lnTo>
                  <a:pt x="31241" y="63246"/>
                </a:lnTo>
                <a:lnTo>
                  <a:pt x="30479" y="64008"/>
                </a:lnTo>
                <a:lnTo>
                  <a:pt x="30479" y="64770"/>
                </a:lnTo>
                <a:lnTo>
                  <a:pt x="761" y="216408"/>
                </a:lnTo>
                <a:lnTo>
                  <a:pt x="0" y="217170"/>
                </a:lnTo>
                <a:lnTo>
                  <a:pt x="761" y="217932"/>
                </a:lnTo>
                <a:lnTo>
                  <a:pt x="761" y="219456"/>
                </a:lnTo>
                <a:lnTo>
                  <a:pt x="2285" y="219456"/>
                </a:lnTo>
                <a:lnTo>
                  <a:pt x="3047" y="220218"/>
                </a:lnTo>
                <a:lnTo>
                  <a:pt x="16001" y="220218"/>
                </a:lnTo>
                <a:lnTo>
                  <a:pt x="16763" y="219456"/>
                </a:lnTo>
                <a:lnTo>
                  <a:pt x="18287" y="219456"/>
                </a:lnTo>
                <a:lnTo>
                  <a:pt x="19811" y="217932"/>
                </a:lnTo>
                <a:lnTo>
                  <a:pt x="19811" y="217170"/>
                </a:lnTo>
                <a:lnTo>
                  <a:pt x="20573" y="216408"/>
                </a:lnTo>
                <a:lnTo>
                  <a:pt x="50291" y="6477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724037" y="469137"/>
            <a:ext cx="2482342" cy="24968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87405" y="468376"/>
            <a:ext cx="872236" cy="2504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237619" y="541527"/>
            <a:ext cx="992632" cy="1772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299847" y="469137"/>
            <a:ext cx="1868169" cy="30759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256155" y="477012"/>
            <a:ext cx="161290" cy="235585"/>
          </a:xfrm>
          <a:custGeom>
            <a:avLst/>
            <a:gdLst/>
            <a:ahLst/>
            <a:cxnLst/>
            <a:rect l="l" t="t" r="r" b="b"/>
            <a:pathLst>
              <a:path w="161290" h="235584">
                <a:moveTo>
                  <a:pt x="160782" y="3809"/>
                </a:moveTo>
                <a:lnTo>
                  <a:pt x="160782" y="1523"/>
                </a:lnTo>
                <a:lnTo>
                  <a:pt x="160020" y="1523"/>
                </a:lnTo>
                <a:lnTo>
                  <a:pt x="159258" y="761"/>
                </a:lnTo>
                <a:lnTo>
                  <a:pt x="158496" y="761"/>
                </a:lnTo>
                <a:lnTo>
                  <a:pt x="157734" y="0"/>
                </a:lnTo>
                <a:lnTo>
                  <a:pt x="145542" y="0"/>
                </a:lnTo>
                <a:lnTo>
                  <a:pt x="144018" y="761"/>
                </a:lnTo>
                <a:lnTo>
                  <a:pt x="143256" y="761"/>
                </a:lnTo>
                <a:lnTo>
                  <a:pt x="141732" y="2285"/>
                </a:lnTo>
                <a:lnTo>
                  <a:pt x="141732" y="3047"/>
                </a:lnTo>
                <a:lnTo>
                  <a:pt x="140970" y="3047"/>
                </a:lnTo>
                <a:lnTo>
                  <a:pt x="140970" y="3809"/>
                </a:lnTo>
                <a:lnTo>
                  <a:pt x="123444" y="92963"/>
                </a:lnTo>
                <a:lnTo>
                  <a:pt x="120396" y="89915"/>
                </a:lnTo>
                <a:lnTo>
                  <a:pt x="118110" y="86867"/>
                </a:lnTo>
                <a:lnTo>
                  <a:pt x="115062" y="84581"/>
                </a:lnTo>
                <a:lnTo>
                  <a:pt x="112014" y="81533"/>
                </a:lnTo>
                <a:lnTo>
                  <a:pt x="108204" y="79247"/>
                </a:lnTo>
                <a:lnTo>
                  <a:pt x="105156" y="77723"/>
                </a:lnTo>
                <a:lnTo>
                  <a:pt x="101336" y="75434"/>
                </a:lnTo>
                <a:lnTo>
                  <a:pt x="97536" y="73913"/>
                </a:lnTo>
                <a:lnTo>
                  <a:pt x="92964" y="73151"/>
                </a:lnTo>
                <a:lnTo>
                  <a:pt x="88392" y="71627"/>
                </a:lnTo>
                <a:lnTo>
                  <a:pt x="83820" y="70865"/>
                </a:lnTo>
                <a:lnTo>
                  <a:pt x="76941" y="70887"/>
                </a:lnTo>
                <a:lnTo>
                  <a:pt x="64181" y="72687"/>
                </a:lnTo>
                <a:lnTo>
                  <a:pt x="24004" y="101523"/>
                </a:lnTo>
                <a:lnTo>
                  <a:pt x="7620" y="136397"/>
                </a:lnTo>
                <a:lnTo>
                  <a:pt x="4572" y="144779"/>
                </a:lnTo>
                <a:lnTo>
                  <a:pt x="1524" y="160019"/>
                </a:lnTo>
                <a:lnTo>
                  <a:pt x="762" y="168401"/>
                </a:lnTo>
                <a:lnTo>
                  <a:pt x="0" y="175259"/>
                </a:lnTo>
                <a:lnTo>
                  <a:pt x="0" y="191261"/>
                </a:lnTo>
                <a:lnTo>
                  <a:pt x="762" y="195071"/>
                </a:lnTo>
                <a:lnTo>
                  <a:pt x="1524" y="199643"/>
                </a:lnTo>
                <a:lnTo>
                  <a:pt x="21336" y="230428"/>
                </a:lnTo>
                <a:lnTo>
                  <a:pt x="21336" y="169163"/>
                </a:lnTo>
                <a:lnTo>
                  <a:pt x="22098" y="162305"/>
                </a:lnTo>
                <a:lnTo>
                  <a:pt x="23622" y="156209"/>
                </a:lnTo>
                <a:lnTo>
                  <a:pt x="26670" y="142493"/>
                </a:lnTo>
                <a:lnTo>
                  <a:pt x="31242" y="128777"/>
                </a:lnTo>
                <a:lnTo>
                  <a:pt x="34290" y="122681"/>
                </a:lnTo>
                <a:lnTo>
                  <a:pt x="37338" y="115823"/>
                </a:lnTo>
                <a:lnTo>
                  <a:pt x="44958" y="105155"/>
                </a:lnTo>
                <a:lnTo>
                  <a:pt x="49530" y="99821"/>
                </a:lnTo>
                <a:lnTo>
                  <a:pt x="54102" y="96011"/>
                </a:lnTo>
                <a:lnTo>
                  <a:pt x="64770" y="89915"/>
                </a:lnTo>
                <a:lnTo>
                  <a:pt x="70104" y="88391"/>
                </a:lnTo>
                <a:lnTo>
                  <a:pt x="85344" y="88391"/>
                </a:lnTo>
                <a:lnTo>
                  <a:pt x="92964" y="90677"/>
                </a:lnTo>
                <a:lnTo>
                  <a:pt x="100991" y="96049"/>
                </a:lnTo>
                <a:lnTo>
                  <a:pt x="110171" y="103890"/>
                </a:lnTo>
                <a:lnTo>
                  <a:pt x="118872" y="114299"/>
                </a:lnTo>
                <a:lnTo>
                  <a:pt x="118872" y="214070"/>
                </a:lnTo>
                <a:lnTo>
                  <a:pt x="160782" y="3809"/>
                </a:lnTo>
                <a:close/>
              </a:path>
              <a:path w="161290" h="235584">
                <a:moveTo>
                  <a:pt x="118872" y="214070"/>
                </a:moveTo>
                <a:lnTo>
                  <a:pt x="118872" y="114299"/>
                </a:lnTo>
                <a:lnTo>
                  <a:pt x="110768" y="153458"/>
                </a:lnTo>
                <a:lnTo>
                  <a:pt x="106696" y="165199"/>
                </a:lnTo>
                <a:lnTo>
                  <a:pt x="86868" y="198119"/>
                </a:lnTo>
                <a:lnTo>
                  <a:pt x="67818" y="212597"/>
                </a:lnTo>
                <a:lnTo>
                  <a:pt x="60960" y="216407"/>
                </a:lnTo>
                <a:lnTo>
                  <a:pt x="54102" y="217931"/>
                </a:lnTo>
                <a:lnTo>
                  <a:pt x="38100" y="217931"/>
                </a:lnTo>
                <a:lnTo>
                  <a:pt x="31242" y="214883"/>
                </a:lnTo>
                <a:lnTo>
                  <a:pt x="25921" y="206231"/>
                </a:lnTo>
                <a:lnTo>
                  <a:pt x="22352" y="194990"/>
                </a:lnTo>
                <a:lnTo>
                  <a:pt x="21336" y="180593"/>
                </a:lnTo>
                <a:lnTo>
                  <a:pt x="21336" y="230428"/>
                </a:lnTo>
                <a:lnTo>
                  <a:pt x="22098" y="230885"/>
                </a:lnTo>
                <a:lnTo>
                  <a:pt x="27432" y="232409"/>
                </a:lnTo>
                <a:lnTo>
                  <a:pt x="32004" y="234695"/>
                </a:lnTo>
                <a:lnTo>
                  <a:pt x="37338" y="235362"/>
                </a:lnTo>
                <a:lnTo>
                  <a:pt x="51054" y="235457"/>
                </a:lnTo>
                <a:lnTo>
                  <a:pt x="57912" y="233933"/>
                </a:lnTo>
                <a:lnTo>
                  <a:pt x="92202" y="214883"/>
                </a:lnTo>
                <a:lnTo>
                  <a:pt x="96012" y="210311"/>
                </a:lnTo>
                <a:lnTo>
                  <a:pt x="99822" y="206501"/>
                </a:lnTo>
                <a:lnTo>
                  <a:pt x="102108" y="202691"/>
                </a:lnTo>
                <a:lnTo>
                  <a:pt x="103632" y="198881"/>
                </a:lnTo>
                <a:lnTo>
                  <a:pt x="103632" y="233171"/>
                </a:lnTo>
                <a:lnTo>
                  <a:pt x="112014" y="233171"/>
                </a:lnTo>
                <a:lnTo>
                  <a:pt x="113538" y="232409"/>
                </a:lnTo>
                <a:lnTo>
                  <a:pt x="114300" y="231647"/>
                </a:lnTo>
                <a:lnTo>
                  <a:pt x="115824" y="230885"/>
                </a:lnTo>
                <a:lnTo>
                  <a:pt x="115824" y="229361"/>
                </a:lnTo>
                <a:lnTo>
                  <a:pt x="118872" y="214070"/>
                </a:lnTo>
                <a:close/>
              </a:path>
              <a:path w="161290" h="235584">
                <a:moveTo>
                  <a:pt x="103632" y="233171"/>
                </a:moveTo>
                <a:lnTo>
                  <a:pt x="103632" y="198881"/>
                </a:lnTo>
                <a:lnTo>
                  <a:pt x="97536" y="229361"/>
                </a:lnTo>
                <a:lnTo>
                  <a:pt x="97536" y="230885"/>
                </a:lnTo>
                <a:lnTo>
                  <a:pt x="98298" y="231647"/>
                </a:lnTo>
                <a:lnTo>
                  <a:pt x="98298" y="232409"/>
                </a:lnTo>
                <a:lnTo>
                  <a:pt x="99060" y="232409"/>
                </a:lnTo>
                <a:lnTo>
                  <a:pt x="99822" y="233171"/>
                </a:lnTo>
                <a:lnTo>
                  <a:pt x="103632" y="233171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436749" y="550163"/>
            <a:ext cx="140970" cy="162560"/>
          </a:xfrm>
          <a:custGeom>
            <a:avLst/>
            <a:gdLst/>
            <a:ahLst/>
            <a:cxnLst/>
            <a:rect l="l" t="t" r="r" b="b"/>
            <a:pathLst>
              <a:path w="140970" h="162559">
                <a:moveTo>
                  <a:pt x="21335" y="109727"/>
                </a:moveTo>
                <a:lnTo>
                  <a:pt x="21335" y="4571"/>
                </a:lnTo>
                <a:lnTo>
                  <a:pt x="1523" y="103631"/>
                </a:lnTo>
                <a:lnTo>
                  <a:pt x="1523" y="107441"/>
                </a:lnTo>
                <a:lnTo>
                  <a:pt x="0" y="115061"/>
                </a:lnTo>
                <a:lnTo>
                  <a:pt x="0" y="128015"/>
                </a:lnTo>
                <a:lnTo>
                  <a:pt x="761" y="133349"/>
                </a:lnTo>
                <a:lnTo>
                  <a:pt x="20573" y="158931"/>
                </a:lnTo>
                <a:lnTo>
                  <a:pt x="20573" y="112775"/>
                </a:lnTo>
                <a:lnTo>
                  <a:pt x="21335" y="109727"/>
                </a:lnTo>
                <a:close/>
              </a:path>
              <a:path w="140970" h="162559">
                <a:moveTo>
                  <a:pt x="140969" y="4571"/>
                </a:moveTo>
                <a:lnTo>
                  <a:pt x="140969" y="3047"/>
                </a:lnTo>
                <a:lnTo>
                  <a:pt x="140207" y="2285"/>
                </a:lnTo>
                <a:lnTo>
                  <a:pt x="140207" y="1523"/>
                </a:lnTo>
                <a:lnTo>
                  <a:pt x="139445" y="761"/>
                </a:lnTo>
                <a:lnTo>
                  <a:pt x="138683" y="761"/>
                </a:lnTo>
                <a:lnTo>
                  <a:pt x="137921" y="0"/>
                </a:lnTo>
                <a:lnTo>
                  <a:pt x="124967" y="0"/>
                </a:lnTo>
                <a:lnTo>
                  <a:pt x="124205" y="761"/>
                </a:lnTo>
                <a:lnTo>
                  <a:pt x="123443" y="761"/>
                </a:lnTo>
                <a:lnTo>
                  <a:pt x="122681" y="1523"/>
                </a:lnTo>
                <a:lnTo>
                  <a:pt x="121919" y="1523"/>
                </a:lnTo>
                <a:lnTo>
                  <a:pt x="121157" y="2285"/>
                </a:lnTo>
                <a:lnTo>
                  <a:pt x="121157" y="3047"/>
                </a:lnTo>
                <a:lnTo>
                  <a:pt x="120395" y="3809"/>
                </a:lnTo>
                <a:lnTo>
                  <a:pt x="120395" y="4571"/>
                </a:lnTo>
                <a:lnTo>
                  <a:pt x="105175" y="80024"/>
                </a:lnTo>
                <a:lnTo>
                  <a:pt x="88693" y="115136"/>
                </a:lnTo>
                <a:lnTo>
                  <a:pt x="55625" y="144017"/>
                </a:lnTo>
                <a:lnTo>
                  <a:pt x="48767" y="145541"/>
                </a:lnTo>
                <a:lnTo>
                  <a:pt x="38099" y="145541"/>
                </a:lnTo>
                <a:lnTo>
                  <a:pt x="34289" y="144779"/>
                </a:lnTo>
                <a:lnTo>
                  <a:pt x="32003" y="143255"/>
                </a:lnTo>
                <a:lnTo>
                  <a:pt x="28955" y="142493"/>
                </a:lnTo>
                <a:lnTo>
                  <a:pt x="26669" y="140969"/>
                </a:lnTo>
                <a:lnTo>
                  <a:pt x="23621" y="136397"/>
                </a:lnTo>
                <a:lnTo>
                  <a:pt x="22097" y="133349"/>
                </a:lnTo>
                <a:lnTo>
                  <a:pt x="20573" y="127253"/>
                </a:lnTo>
                <a:lnTo>
                  <a:pt x="20573" y="158931"/>
                </a:lnTo>
                <a:lnTo>
                  <a:pt x="21335" y="159257"/>
                </a:lnTo>
                <a:lnTo>
                  <a:pt x="25907" y="161543"/>
                </a:lnTo>
                <a:lnTo>
                  <a:pt x="32003" y="162305"/>
                </a:lnTo>
                <a:lnTo>
                  <a:pt x="46481" y="162305"/>
                </a:lnTo>
                <a:lnTo>
                  <a:pt x="52577" y="160781"/>
                </a:lnTo>
                <a:lnTo>
                  <a:pt x="59435" y="158495"/>
                </a:lnTo>
                <a:lnTo>
                  <a:pt x="65531" y="156209"/>
                </a:lnTo>
                <a:lnTo>
                  <a:pt x="71627" y="153161"/>
                </a:lnTo>
                <a:lnTo>
                  <a:pt x="76199" y="149351"/>
                </a:lnTo>
                <a:lnTo>
                  <a:pt x="81533" y="145541"/>
                </a:lnTo>
                <a:lnTo>
                  <a:pt x="86105" y="141731"/>
                </a:lnTo>
                <a:lnTo>
                  <a:pt x="89915" y="137159"/>
                </a:lnTo>
                <a:lnTo>
                  <a:pt x="93725" y="133349"/>
                </a:lnTo>
                <a:lnTo>
                  <a:pt x="96773" y="129539"/>
                </a:lnTo>
                <a:lnTo>
                  <a:pt x="98297" y="125729"/>
                </a:lnTo>
                <a:lnTo>
                  <a:pt x="98297" y="160019"/>
                </a:lnTo>
                <a:lnTo>
                  <a:pt x="105917" y="160019"/>
                </a:lnTo>
                <a:lnTo>
                  <a:pt x="106679" y="159257"/>
                </a:lnTo>
                <a:lnTo>
                  <a:pt x="108203" y="159257"/>
                </a:lnTo>
                <a:lnTo>
                  <a:pt x="108965" y="158495"/>
                </a:lnTo>
                <a:lnTo>
                  <a:pt x="108965" y="157733"/>
                </a:lnTo>
                <a:lnTo>
                  <a:pt x="109727" y="156971"/>
                </a:lnTo>
                <a:lnTo>
                  <a:pt x="109727" y="156209"/>
                </a:lnTo>
                <a:lnTo>
                  <a:pt x="140969" y="4571"/>
                </a:lnTo>
                <a:close/>
              </a:path>
              <a:path w="140970" h="162559">
                <a:moveTo>
                  <a:pt x="41909" y="3809"/>
                </a:moveTo>
                <a:lnTo>
                  <a:pt x="41909" y="3047"/>
                </a:lnTo>
                <a:lnTo>
                  <a:pt x="41147" y="2285"/>
                </a:lnTo>
                <a:lnTo>
                  <a:pt x="41147" y="1523"/>
                </a:lnTo>
                <a:lnTo>
                  <a:pt x="40385" y="1523"/>
                </a:lnTo>
                <a:lnTo>
                  <a:pt x="39623" y="761"/>
                </a:lnTo>
                <a:lnTo>
                  <a:pt x="38099" y="0"/>
                </a:lnTo>
                <a:lnTo>
                  <a:pt x="25907" y="0"/>
                </a:lnTo>
                <a:lnTo>
                  <a:pt x="25145" y="761"/>
                </a:lnTo>
                <a:lnTo>
                  <a:pt x="24383" y="761"/>
                </a:lnTo>
                <a:lnTo>
                  <a:pt x="23621" y="1523"/>
                </a:lnTo>
                <a:lnTo>
                  <a:pt x="22859" y="1523"/>
                </a:lnTo>
                <a:lnTo>
                  <a:pt x="22097" y="2285"/>
                </a:lnTo>
                <a:lnTo>
                  <a:pt x="22097" y="3047"/>
                </a:lnTo>
                <a:lnTo>
                  <a:pt x="21335" y="3809"/>
                </a:lnTo>
                <a:lnTo>
                  <a:pt x="21335" y="105917"/>
                </a:lnTo>
                <a:lnTo>
                  <a:pt x="22859" y="99821"/>
                </a:lnTo>
                <a:lnTo>
                  <a:pt x="41147" y="4571"/>
                </a:lnTo>
                <a:lnTo>
                  <a:pt x="41909" y="3809"/>
                </a:lnTo>
                <a:close/>
              </a:path>
              <a:path w="140970" h="162559">
                <a:moveTo>
                  <a:pt x="98297" y="160019"/>
                </a:moveTo>
                <a:lnTo>
                  <a:pt x="98297" y="125729"/>
                </a:lnTo>
                <a:lnTo>
                  <a:pt x="92201" y="156209"/>
                </a:lnTo>
                <a:lnTo>
                  <a:pt x="92201" y="158495"/>
                </a:lnTo>
                <a:lnTo>
                  <a:pt x="92963" y="159257"/>
                </a:lnTo>
                <a:lnTo>
                  <a:pt x="93725" y="159257"/>
                </a:lnTo>
                <a:lnTo>
                  <a:pt x="94487" y="160019"/>
                </a:lnTo>
                <a:lnTo>
                  <a:pt x="98297" y="16001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672969" y="547877"/>
            <a:ext cx="235585" cy="162560"/>
          </a:xfrm>
          <a:custGeom>
            <a:avLst/>
            <a:gdLst/>
            <a:ahLst/>
            <a:cxnLst/>
            <a:rect l="l" t="t" r="r" b="b"/>
            <a:pathLst>
              <a:path w="235584" h="162559">
                <a:moveTo>
                  <a:pt x="48768" y="6858"/>
                </a:moveTo>
                <a:lnTo>
                  <a:pt x="48768" y="4572"/>
                </a:lnTo>
                <a:lnTo>
                  <a:pt x="47244" y="3048"/>
                </a:lnTo>
                <a:lnTo>
                  <a:pt x="46482" y="3048"/>
                </a:lnTo>
                <a:lnTo>
                  <a:pt x="45720" y="2286"/>
                </a:lnTo>
                <a:lnTo>
                  <a:pt x="35052" y="2286"/>
                </a:lnTo>
                <a:lnTo>
                  <a:pt x="34290" y="3048"/>
                </a:lnTo>
                <a:lnTo>
                  <a:pt x="32766" y="3048"/>
                </a:lnTo>
                <a:lnTo>
                  <a:pt x="31242" y="4572"/>
                </a:lnTo>
                <a:lnTo>
                  <a:pt x="31242" y="5334"/>
                </a:lnTo>
                <a:lnTo>
                  <a:pt x="30480" y="6096"/>
                </a:lnTo>
                <a:lnTo>
                  <a:pt x="30480" y="6858"/>
                </a:lnTo>
                <a:lnTo>
                  <a:pt x="0" y="158496"/>
                </a:lnTo>
                <a:lnTo>
                  <a:pt x="0" y="160782"/>
                </a:lnTo>
                <a:lnTo>
                  <a:pt x="762" y="161544"/>
                </a:lnTo>
                <a:lnTo>
                  <a:pt x="2286" y="161544"/>
                </a:lnTo>
                <a:lnTo>
                  <a:pt x="3048" y="162306"/>
                </a:lnTo>
                <a:lnTo>
                  <a:pt x="15240" y="162306"/>
                </a:lnTo>
                <a:lnTo>
                  <a:pt x="16764" y="161544"/>
                </a:lnTo>
                <a:lnTo>
                  <a:pt x="18288" y="161544"/>
                </a:lnTo>
                <a:lnTo>
                  <a:pt x="19050" y="160782"/>
                </a:lnTo>
                <a:lnTo>
                  <a:pt x="19050" y="160020"/>
                </a:lnTo>
                <a:lnTo>
                  <a:pt x="19812" y="159258"/>
                </a:lnTo>
                <a:lnTo>
                  <a:pt x="19812" y="158496"/>
                </a:lnTo>
                <a:lnTo>
                  <a:pt x="35162" y="82845"/>
                </a:lnTo>
                <a:lnTo>
                  <a:pt x="39073" y="71024"/>
                </a:lnTo>
                <a:lnTo>
                  <a:pt x="42672" y="63500"/>
                </a:lnTo>
                <a:lnTo>
                  <a:pt x="42672" y="37338"/>
                </a:lnTo>
                <a:lnTo>
                  <a:pt x="48768" y="6858"/>
                </a:lnTo>
                <a:close/>
              </a:path>
              <a:path w="235584" h="162559">
                <a:moveTo>
                  <a:pt x="235458" y="48006"/>
                </a:moveTo>
                <a:lnTo>
                  <a:pt x="235458" y="34290"/>
                </a:lnTo>
                <a:lnTo>
                  <a:pt x="234696" y="28956"/>
                </a:lnTo>
                <a:lnTo>
                  <a:pt x="233172" y="24384"/>
                </a:lnTo>
                <a:lnTo>
                  <a:pt x="232410" y="19812"/>
                </a:lnTo>
                <a:lnTo>
                  <a:pt x="230124" y="15240"/>
                </a:lnTo>
                <a:lnTo>
                  <a:pt x="227076" y="12192"/>
                </a:lnTo>
                <a:lnTo>
                  <a:pt x="224028" y="8382"/>
                </a:lnTo>
                <a:lnTo>
                  <a:pt x="220218" y="5334"/>
                </a:lnTo>
                <a:lnTo>
                  <a:pt x="214884" y="3810"/>
                </a:lnTo>
                <a:lnTo>
                  <a:pt x="210312" y="1524"/>
                </a:lnTo>
                <a:lnTo>
                  <a:pt x="204216" y="0"/>
                </a:lnTo>
                <a:lnTo>
                  <a:pt x="190500" y="0"/>
                </a:lnTo>
                <a:lnTo>
                  <a:pt x="155448" y="16764"/>
                </a:lnTo>
                <a:lnTo>
                  <a:pt x="138684" y="37338"/>
                </a:lnTo>
                <a:lnTo>
                  <a:pt x="137922" y="32004"/>
                </a:lnTo>
                <a:lnTo>
                  <a:pt x="137160" y="27432"/>
                </a:lnTo>
                <a:lnTo>
                  <a:pt x="135636" y="22860"/>
                </a:lnTo>
                <a:lnTo>
                  <a:pt x="134874" y="18288"/>
                </a:lnTo>
                <a:lnTo>
                  <a:pt x="106680" y="0"/>
                </a:lnTo>
                <a:lnTo>
                  <a:pt x="93726" y="0"/>
                </a:lnTo>
                <a:lnTo>
                  <a:pt x="86868" y="1524"/>
                </a:lnTo>
                <a:lnTo>
                  <a:pt x="80772" y="3810"/>
                </a:lnTo>
                <a:lnTo>
                  <a:pt x="68580" y="9906"/>
                </a:lnTo>
                <a:lnTo>
                  <a:pt x="64008" y="13716"/>
                </a:lnTo>
                <a:lnTo>
                  <a:pt x="58674" y="16764"/>
                </a:lnTo>
                <a:lnTo>
                  <a:pt x="54102" y="21336"/>
                </a:lnTo>
                <a:lnTo>
                  <a:pt x="50292" y="25908"/>
                </a:lnTo>
                <a:lnTo>
                  <a:pt x="46482" y="29718"/>
                </a:lnTo>
                <a:lnTo>
                  <a:pt x="43434" y="34290"/>
                </a:lnTo>
                <a:lnTo>
                  <a:pt x="42672" y="37338"/>
                </a:lnTo>
                <a:lnTo>
                  <a:pt x="42672" y="63500"/>
                </a:lnTo>
                <a:lnTo>
                  <a:pt x="44777" y="59098"/>
                </a:lnTo>
                <a:lnTo>
                  <a:pt x="51514" y="47621"/>
                </a:lnTo>
                <a:lnTo>
                  <a:pt x="58674" y="38100"/>
                </a:lnTo>
                <a:lnTo>
                  <a:pt x="64770" y="31242"/>
                </a:lnTo>
                <a:lnTo>
                  <a:pt x="70866" y="26670"/>
                </a:lnTo>
                <a:lnTo>
                  <a:pt x="77724" y="22860"/>
                </a:lnTo>
                <a:lnTo>
                  <a:pt x="83820" y="19050"/>
                </a:lnTo>
                <a:lnTo>
                  <a:pt x="90678" y="17526"/>
                </a:lnTo>
                <a:lnTo>
                  <a:pt x="104394" y="17526"/>
                </a:lnTo>
                <a:lnTo>
                  <a:pt x="118110" y="154635"/>
                </a:lnTo>
                <a:lnTo>
                  <a:pt x="132338" y="82560"/>
                </a:lnTo>
                <a:lnTo>
                  <a:pt x="136146" y="70797"/>
                </a:lnTo>
                <a:lnTo>
                  <a:pt x="141741" y="58740"/>
                </a:lnTo>
                <a:lnTo>
                  <a:pt x="148522" y="47464"/>
                </a:lnTo>
                <a:lnTo>
                  <a:pt x="156210" y="38100"/>
                </a:lnTo>
                <a:lnTo>
                  <a:pt x="161544" y="31242"/>
                </a:lnTo>
                <a:lnTo>
                  <a:pt x="168402" y="26670"/>
                </a:lnTo>
                <a:lnTo>
                  <a:pt x="174498" y="22860"/>
                </a:lnTo>
                <a:lnTo>
                  <a:pt x="181356" y="19050"/>
                </a:lnTo>
                <a:lnTo>
                  <a:pt x="187452" y="17526"/>
                </a:lnTo>
                <a:lnTo>
                  <a:pt x="201930" y="17526"/>
                </a:lnTo>
                <a:lnTo>
                  <a:pt x="207264" y="19812"/>
                </a:lnTo>
                <a:lnTo>
                  <a:pt x="213360" y="28956"/>
                </a:lnTo>
                <a:lnTo>
                  <a:pt x="214884" y="35814"/>
                </a:lnTo>
                <a:lnTo>
                  <a:pt x="214884" y="154686"/>
                </a:lnTo>
                <a:lnTo>
                  <a:pt x="234696" y="55626"/>
                </a:lnTo>
                <a:lnTo>
                  <a:pt x="234696" y="51816"/>
                </a:lnTo>
                <a:lnTo>
                  <a:pt x="235458" y="48006"/>
                </a:lnTo>
                <a:close/>
              </a:path>
              <a:path w="235584" h="162559">
                <a:moveTo>
                  <a:pt x="118110" y="154635"/>
                </a:moveTo>
                <a:lnTo>
                  <a:pt x="118110" y="48768"/>
                </a:lnTo>
                <a:lnTo>
                  <a:pt x="117348" y="52578"/>
                </a:lnTo>
                <a:lnTo>
                  <a:pt x="117348" y="55626"/>
                </a:lnTo>
                <a:lnTo>
                  <a:pt x="96774" y="158496"/>
                </a:lnTo>
                <a:lnTo>
                  <a:pt x="96774" y="159258"/>
                </a:lnTo>
                <a:lnTo>
                  <a:pt x="97536" y="160020"/>
                </a:lnTo>
                <a:lnTo>
                  <a:pt x="97536" y="161544"/>
                </a:lnTo>
                <a:lnTo>
                  <a:pt x="99060" y="161544"/>
                </a:lnTo>
                <a:lnTo>
                  <a:pt x="99822" y="162306"/>
                </a:lnTo>
                <a:lnTo>
                  <a:pt x="112014" y="162306"/>
                </a:lnTo>
                <a:lnTo>
                  <a:pt x="113538" y="161544"/>
                </a:lnTo>
                <a:lnTo>
                  <a:pt x="115062" y="161544"/>
                </a:lnTo>
                <a:lnTo>
                  <a:pt x="115824" y="160782"/>
                </a:lnTo>
                <a:lnTo>
                  <a:pt x="115824" y="160020"/>
                </a:lnTo>
                <a:lnTo>
                  <a:pt x="117348" y="158496"/>
                </a:lnTo>
                <a:lnTo>
                  <a:pt x="118110" y="154635"/>
                </a:lnTo>
                <a:close/>
              </a:path>
              <a:path w="235584" h="162559">
                <a:moveTo>
                  <a:pt x="213360" y="160020"/>
                </a:moveTo>
                <a:lnTo>
                  <a:pt x="213360" y="63246"/>
                </a:lnTo>
                <a:lnTo>
                  <a:pt x="194310" y="158496"/>
                </a:lnTo>
                <a:lnTo>
                  <a:pt x="193548" y="159258"/>
                </a:lnTo>
                <a:lnTo>
                  <a:pt x="194310" y="160020"/>
                </a:lnTo>
                <a:lnTo>
                  <a:pt x="194310" y="160782"/>
                </a:lnTo>
                <a:lnTo>
                  <a:pt x="195072" y="161544"/>
                </a:lnTo>
                <a:lnTo>
                  <a:pt x="195834" y="161544"/>
                </a:lnTo>
                <a:lnTo>
                  <a:pt x="197358" y="162306"/>
                </a:lnTo>
                <a:lnTo>
                  <a:pt x="209550" y="162306"/>
                </a:lnTo>
                <a:lnTo>
                  <a:pt x="210312" y="161544"/>
                </a:lnTo>
                <a:lnTo>
                  <a:pt x="211836" y="161544"/>
                </a:lnTo>
                <a:lnTo>
                  <a:pt x="213360" y="160020"/>
                </a:lnTo>
                <a:close/>
              </a:path>
              <a:path w="235584" h="162559">
                <a:moveTo>
                  <a:pt x="214884" y="154686"/>
                </a:moveTo>
                <a:lnTo>
                  <a:pt x="214884" y="53340"/>
                </a:lnTo>
                <a:lnTo>
                  <a:pt x="213360" y="59436"/>
                </a:lnTo>
                <a:lnTo>
                  <a:pt x="213360" y="159258"/>
                </a:lnTo>
                <a:lnTo>
                  <a:pt x="214122" y="159258"/>
                </a:lnTo>
                <a:lnTo>
                  <a:pt x="214122" y="158496"/>
                </a:lnTo>
                <a:lnTo>
                  <a:pt x="214884" y="1546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942717" y="547895"/>
            <a:ext cx="144780" cy="165100"/>
          </a:xfrm>
          <a:custGeom>
            <a:avLst/>
            <a:gdLst/>
            <a:ahLst/>
            <a:cxnLst/>
            <a:rect l="l" t="t" r="r" b="b"/>
            <a:pathLst>
              <a:path w="144779" h="165100">
                <a:moveTo>
                  <a:pt x="144779" y="56370"/>
                </a:moveTo>
                <a:lnTo>
                  <a:pt x="144779" y="47988"/>
                </a:lnTo>
                <a:lnTo>
                  <a:pt x="144017" y="40368"/>
                </a:lnTo>
                <a:lnTo>
                  <a:pt x="121157" y="6840"/>
                </a:lnTo>
                <a:lnTo>
                  <a:pt x="85062" y="0"/>
                </a:lnTo>
                <a:lnTo>
                  <a:pt x="72157" y="1270"/>
                </a:lnTo>
                <a:lnTo>
                  <a:pt x="29347" y="25643"/>
                </a:lnTo>
                <a:lnTo>
                  <a:pt x="9601" y="58658"/>
                </a:lnTo>
                <a:lnTo>
                  <a:pt x="0" y="99804"/>
                </a:lnTo>
                <a:lnTo>
                  <a:pt x="0" y="116568"/>
                </a:lnTo>
                <a:lnTo>
                  <a:pt x="1523" y="124950"/>
                </a:lnTo>
                <a:lnTo>
                  <a:pt x="3809" y="131808"/>
                </a:lnTo>
                <a:lnTo>
                  <a:pt x="5333" y="138666"/>
                </a:lnTo>
                <a:lnTo>
                  <a:pt x="9143" y="144762"/>
                </a:lnTo>
                <a:lnTo>
                  <a:pt x="13715" y="149334"/>
                </a:lnTo>
                <a:lnTo>
                  <a:pt x="18287" y="154668"/>
                </a:lnTo>
                <a:lnTo>
                  <a:pt x="21335" y="156192"/>
                </a:lnTo>
                <a:lnTo>
                  <a:pt x="21335" y="100566"/>
                </a:lnTo>
                <a:lnTo>
                  <a:pt x="22097" y="93708"/>
                </a:lnTo>
                <a:lnTo>
                  <a:pt x="33527" y="52560"/>
                </a:lnTo>
                <a:lnTo>
                  <a:pt x="49529" y="31986"/>
                </a:lnTo>
                <a:lnTo>
                  <a:pt x="54101" y="27414"/>
                </a:lnTo>
                <a:lnTo>
                  <a:pt x="59435" y="24366"/>
                </a:lnTo>
                <a:lnTo>
                  <a:pt x="65531" y="21318"/>
                </a:lnTo>
                <a:lnTo>
                  <a:pt x="71627" y="19032"/>
                </a:lnTo>
                <a:lnTo>
                  <a:pt x="77723" y="17508"/>
                </a:lnTo>
                <a:lnTo>
                  <a:pt x="92201" y="17508"/>
                </a:lnTo>
                <a:lnTo>
                  <a:pt x="121919" y="41130"/>
                </a:lnTo>
                <a:lnTo>
                  <a:pt x="123443" y="45702"/>
                </a:lnTo>
                <a:lnTo>
                  <a:pt x="124205" y="51036"/>
                </a:lnTo>
                <a:lnTo>
                  <a:pt x="124205" y="128487"/>
                </a:lnTo>
                <a:lnTo>
                  <a:pt x="130662" y="118137"/>
                </a:lnTo>
                <a:lnTo>
                  <a:pt x="135837" y="106155"/>
                </a:lnTo>
                <a:lnTo>
                  <a:pt x="139726" y="94398"/>
                </a:lnTo>
                <a:lnTo>
                  <a:pt x="142599" y="81638"/>
                </a:lnTo>
                <a:lnTo>
                  <a:pt x="144234" y="68738"/>
                </a:lnTo>
                <a:lnTo>
                  <a:pt x="144779" y="56370"/>
                </a:lnTo>
                <a:close/>
              </a:path>
              <a:path w="144779" h="165100">
                <a:moveTo>
                  <a:pt x="124205" y="128487"/>
                </a:moveTo>
                <a:lnTo>
                  <a:pt x="124205" y="64752"/>
                </a:lnTo>
                <a:lnTo>
                  <a:pt x="123443" y="71610"/>
                </a:lnTo>
                <a:lnTo>
                  <a:pt x="121919" y="78468"/>
                </a:lnTo>
                <a:lnTo>
                  <a:pt x="108203" y="118092"/>
                </a:lnTo>
                <a:lnTo>
                  <a:pt x="105155" y="123426"/>
                </a:lnTo>
                <a:lnTo>
                  <a:pt x="73913" y="145524"/>
                </a:lnTo>
                <a:lnTo>
                  <a:pt x="67055" y="147048"/>
                </a:lnTo>
                <a:lnTo>
                  <a:pt x="52577" y="147048"/>
                </a:lnTo>
                <a:lnTo>
                  <a:pt x="47243" y="146286"/>
                </a:lnTo>
                <a:lnTo>
                  <a:pt x="41909" y="144000"/>
                </a:lnTo>
                <a:lnTo>
                  <a:pt x="37337" y="142476"/>
                </a:lnTo>
                <a:lnTo>
                  <a:pt x="32765" y="140190"/>
                </a:lnTo>
                <a:lnTo>
                  <a:pt x="29717" y="136380"/>
                </a:lnTo>
                <a:lnTo>
                  <a:pt x="26669" y="133332"/>
                </a:lnTo>
                <a:lnTo>
                  <a:pt x="24383" y="128760"/>
                </a:lnTo>
                <a:lnTo>
                  <a:pt x="23621" y="124188"/>
                </a:lnTo>
                <a:lnTo>
                  <a:pt x="22097" y="118854"/>
                </a:lnTo>
                <a:lnTo>
                  <a:pt x="21335" y="113520"/>
                </a:lnTo>
                <a:lnTo>
                  <a:pt x="21335" y="156192"/>
                </a:lnTo>
                <a:lnTo>
                  <a:pt x="24383" y="157716"/>
                </a:lnTo>
                <a:lnTo>
                  <a:pt x="34399" y="161504"/>
                </a:lnTo>
                <a:lnTo>
                  <a:pt x="45723" y="163737"/>
                </a:lnTo>
                <a:lnTo>
                  <a:pt x="60355" y="164557"/>
                </a:lnTo>
                <a:lnTo>
                  <a:pt x="73117" y="163287"/>
                </a:lnTo>
                <a:lnTo>
                  <a:pt x="116142" y="138974"/>
                </a:lnTo>
                <a:lnTo>
                  <a:pt x="124072" y="128701"/>
                </a:lnTo>
                <a:lnTo>
                  <a:pt x="124205" y="128487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123298" y="550163"/>
            <a:ext cx="140335" cy="162560"/>
          </a:xfrm>
          <a:custGeom>
            <a:avLst/>
            <a:gdLst/>
            <a:ahLst/>
            <a:cxnLst/>
            <a:rect l="l" t="t" r="r" b="b"/>
            <a:pathLst>
              <a:path w="140334" h="162559">
                <a:moveTo>
                  <a:pt x="21335" y="105917"/>
                </a:moveTo>
                <a:lnTo>
                  <a:pt x="21335" y="4571"/>
                </a:lnTo>
                <a:lnTo>
                  <a:pt x="761" y="107441"/>
                </a:lnTo>
                <a:lnTo>
                  <a:pt x="761" y="111251"/>
                </a:lnTo>
                <a:lnTo>
                  <a:pt x="0" y="115061"/>
                </a:lnTo>
                <a:lnTo>
                  <a:pt x="0" y="128015"/>
                </a:lnTo>
                <a:lnTo>
                  <a:pt x="1523" y="138683"/>
                </a:lnTo>
                <a:lnTo>
                  <a:pt x="19811" y="158931"/>
                </a:lnTo>
                <a:lnTo>
                  <a:pt x="19811" y="116585"/>
                </a:lnTo>
                <a:lnTo>
                  <a:pt x="20573" y="112775"/>
                </a:lnTo>
                <a:lnTo>
                  <a:pt x="20573" y="109727"/>
                </a:lnTo>
                <a:lnTo>
                  <a:pt x="21335" y="105917"/>
                </a:lnTo>
                <a:close/>
              </a:path>
              <a:path w="140334" h="162559">
                <a:moveTo>
                  <a:pt x="140207" y="4571"/>
                </a:moveTo>
                <a:lnTo>
                  <a:pt x="140207" y="1523"/>
                </a:lnTo>
                <a:lnTo>
                  <a:pt x="139445" y="1523"/>
                </a:lnTo>
                <a:lnTo>
                  <a:pt x="138683" y="761"/>
                </a:lnTo>
                <a:lnTo>
                  <a:pt x="137921" y="761"/>
                </a:lnTo>
                <a:lnTo>
                  <a:pt x="137159" y="0"/>
                </a:lnTo>
                <a:lnTo>
                  <a:pt x="124967" y="0"/>
                </a:lnTo>
                <a:lnTo>
                  <a:pt x="124205" y="761"/>
                </a:lnTo>
                <a:lnTo>
                  <a:pt x="122681" y="761"/>
                </a:lnTo>
                <a:lnTo>
                  <a:pt x="120395" y="3047"/>
                </a:lnTo>
                <a:lnTo>
                  <a:pt x="120395" y="4571"/>
                </a:lnTo>
                <a:lnTo>
                  <a:pt x="104780" y="80306"/>
                </a:lnTo>
                <a:lnTo>
                  <a:pt x="88459" y="115290"/>
                </a:lnTo>
                <a:lnTo>
                  <a:pt x="54863" y="144017"/>
                </a:lnTo>
                <a:lnTo>
                  <a:pt x="48005" y="145541"/>
                </a:lnTo>
                <a:lnTo>
                  <a:pt x="37337" y="145541"/>
                </a:lnTo>
                <a:lnTo>
                  <a:pt x="34289" y="144779"/>
                </a:lnTo>
                <a:lnTo>
                  <a:pt x="31241" y="143255"/>
                </a:lnTo>
                <a:lnTo>
                  <a:pt x="28955" y="142493"/>
                </a:lnTo>
                <a:lnTo>
                  <a:pt x="26669" y="140969"/>
                </a:lnTo>
                <a:lnTo>
                  <a:pt x="25145" y="138683"/>
                </a:lnTo>
                <a:lnTo>
                  <a:pt x="22859" y="136397"/>
                </a:lnTo>
                <a:lnTo>
                  <a:pt x="19811" y="124205"/>
                </a:lnTo>
                <a:lnTo>
                  <a:pt x="19811" y="158931"/>
                </a:lnTo>
                <a:lnTo>
                  <a:pt x="25907" y="161543"/>
                </a:lnTo>
                <a:lnTo>
                  <a:pt x="31241" y="162210"/>
                </a:lnTo>
                <a:lnTo>
                  <a:pt x="45719" y="162305"/>
                </a:lnTo>
                <a:lnTo>
                  <a:pt x="52577" y="160781"/>
                </a:lnTo>
                <a:lnTo>
                  <a:pt x="86105" y="141731"/>
                </a:lnTo>
                <a:lnTo>
                  <a:pt x="89915" y="137159"/>
                </a:lnTo>
                <a:lnTo>
                  <a:pt x="93725" y="133349"/>
                </a:lnTo>
                <a:lnTo>
                  <a:pt x="96011" y="129539"/>
                </a:lnTo>
                <a:lnTo>
                  <a:pt x="97535" y="125729"/>
                </a:lnTo>
                <a:lnTo>
                  <a:pt x="97535" y="160019"/>
                </a:lnTo>
                <a:lnTo>
                  <a:pt x="105155" y="160019"/>
                </a:lnTo>
                <a:lnTo>
                  <a:pt x="106679" y="159257"/>
                </a:lnTo>
                <a:lnTo>
                  <a:pt x="108203" y="159257"/>
                </a:lnTo>
                <a:lnTo>
                  <a:pt x="108203" y="158495"/>
                </a:lnTo>
                <a:lnTo>
                  <a:pt x="108965" y="157733"/>
                </a:lnTo>
                <a:lnTo>
                  <a:pt x="108965" y="156971"/>
                </a:lnTo>
                <a:lnTo>
                  <a:pt x="109727" y="156971"/>
                </a:lnTo>
                <a:lnTo>
                  <a:pt x="109727" y="156209"/>
                </a:lnTo>
                <a:lnTo>
                  <a:pt x="140207" y="4571"/>
                </a:lnTo>
                <a:close/>
              </a:path>
              <a:path w="140334" h="162559">
                <a:moveTo>
                  <a:pt x="41147" y="4571"/>
                </a:moveTo>
                <a:lnTo>
                  <a:pt x="41147" y="2285"/>
                </a:lnTo>
                <a:lnTo>
                  <a:pt x="39623" y="761"/>
                </a:lnTo>
                <a:lnTo>
                  <a:pt x="38861" y="761"/>
                </a:lnTo>
                <a:lnTo>
                  <a:pt x="38099" y="0"/>
                </a:lnTo>
                <a:lnTo>
                  <a:pt x="25907" y="0"/>
                </a:lnTo>
                <a:lnTo>
                  <a:pt x="25145" y="761"/>
                </a:lnTo>
                <a:lnTo>
                  <a:pt x="23621" y="761"/>
                </a:lnTo>
                <a:lnTo>
                  <a:pt x="22859" y="1523"/>
                </a:lnTo>
                <a:lnTo>
                  <a:pt x="22097" y="1523"/>
                </a:lnTo>
                <a:lnTo>
                  <a:pt x="22097" y="2285"/>
                </a:lnTo>
                <a:lnTo>
                  <a:pt x="21335" y="3047"/>
                </a:lnTo>
                <a:lnTo>
                  <a:pt x="21335" y="102869"/>
                </a:lnTo>
                <a:lnTo>
                  <a:pt x="22097" y="99821"/>
                </a:lnTo>
                <a:lnTo>
                  <a:pt x="41147" y="4571"/>
                </a:lnTo>
                <a:close/>
              </a:path>
              <a:path w="140334" h="162559">
                <a:moveTo>
                  <a:pt x="97535" y="160019"/>
                </a:moveTo>
                <a:lnTo>
                  <a:pt x="97535" y="125729"/>
                </a:lnTo>
                <a:lnTo>
                  <a:pt x="91439" y="156209"/>
                </a:lnTo>
                <a:lnTo>
                  <a:pt x="91439" y="157733"/>
                </a:lnTo>
                <a:lnTo>
                  <a:pt x="92201" y="158495"/>
                </a:lnTo>
                <a:lnTo>
                  <a:pt x="92201" y="159257"/>
                </a:lnTo>
                <a:lnTo>
                  <a:pt x="93725" y="159257"/>
                </a:lnTo>
                <a:lnTo>
                  <a:pt x="94487" y="160019"/>
                </a:lnTo>
                <a:lnTo>
                  <a:pt x="97535" y="16001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288665" y="475487"/>
            <a:ext cx="64769" cy="234950"/>
          </a:xfrm>
          <a:custGeom>
            <a:avLst/>
            <a:gdLst/>
            <a:ahLst/>
            <a:cxnLst/>
            <a:rect l="l" t="t" r="r" b="b"/>
            <a:pathLst>
              <a:path w="64770" h="234950">
                <a:moveTo>
                  <a:pt x="64769" y="4571"/>
                </a:moveTo>
                <a:lnTo>
                  <a:pt x="64769" y="2285"/>
                </a:lnTo>
                <a:lnTo>
                  <a:pt x="64007" y="1523"/>
                </a:lnTo>
                <a:lnTo>
                  <a:pt x="63245" y="1523"/>
                </a:lnTo>
                <a:lnTo>
                  <a:pt x="62483" y="761"/>
                </a:lnTo>
                <a:lnTo>
                  <a:pt x="59435" y="761"/>
                </a:lnTo>
                <a:lnTo>
                  <a:pt x="57911" y="0"/>
                </a:lnTo>
                <a:lnTo>
                  <a:pt x="54101" y="0"/>
                </a:lnTo>
                <a:lnTo>
                  <a:pt x="52577" y="761"/>
                </a:lnTo>
                <a:lnTo>
                  <a:pt x="48767" y="761"/>
                </a:lnTo>
                <a:lnTo>
                  <a:pt x="47243" y="1523"/>
                </a:lnTo>
                <a:lnTo>
                  <a:pt x="46481" y="1523"/>
                </a:lnTo>
                <a:lnTo>
                  <a:pt x="46481" y="2285"/>
                </a:lnTo>
                <a:lnTo>
                  <a:pt x="45719" y="3047"/>
                </a:lnTo>
                <a:lnTo>
                  <a:pt x="44957" y="3047"/>
                </a:lnTo>
                <a:lnTo>
                  <a:pt x="44957" y="4571"/>
                </a:lnTo>
                <a:lnTo>
                  <a:pt x="0" y="230885"/>
                </a:lnTo>
                <a:lnTo>
                  <a:pt x="0" y="233171"/>
                </a:lnTo>
                <a:lnTo>
                  <a:pt x="761" y="233933"/>
                </a:lnTo>
                <a:lnTo>
                  <a:pt x="1523" y="233933"/>
                </a:lnTo>
                <a:lnTo>
                  <a:pt x="3047" y="234695"/>
                </a:lnTo>
                <a:lnTo>
                  <a:pt x="15239" y="234695"/>
                </a:lnTo>
                <a:lnTo>
                  <a:pt x="16001" y="233933"/>
                </a:lnTo>
                <a:lnTo>
                  <a:pt x="17525" y="233933"/>
                </a:lnTo>
                <a:lnTo>
                  <a:pt x="19049" y="232409"/>
                </a:lnTo>
                <a:lnTo>
                  <a:pt x="19049" y="231647"/>
                </a:lnTo>
                <a:lnTo>
                  <a:pt x="19811" y="231647"/>
                </a:lnTo>
                <a:lnTo>
                  <a:pt x="19811" y="230885"/>
                </a:lnTo>
                <a:lnTo>
                  <a:pt x="64769" y="4571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9363329" y="500633"/>
            <a:ext cx="64135" cy="209550"/>
          </a:xfrm>
          <a:custGeom>
            <a:avLst/>
            <a:gdLst/>
            <a:ahLst/>
            <a:cxnLst/>
            <a:rect l="l" t="t" r="r" b="b"/>
            <a:pathLst>
              <a:path w="64134" h="209550">
                <a:moveTo>
                  <a:pt x="38100" y="13716"/>
                </a:moveTo>
                <a:lnTo>
                  <a:pt x="38100" y="0"/>
                </a:lnTo>
                <a:lnTo>
                  <a:pt x="37338" y="3048"/>
                </a:lnTo>
                <a:lnTo>
                  <a:pt x="36576" y="5334"/>
                </a:lnTo>
                <a:lnTo>
                  <a:pt x="36576" y="11430"/>
                </a:lnTo>
                <a:lnTo>
                  <a:pt x="37338" y="12192"/>
                </a:lnTo>
                <a:lnTo>
                  <a:pt x="38100" y="13716"/>
                </a:lnTo>
                <a:close/>
              </a:path>
              <a:path w="64134" h="209550">
                <a:moveTo>
                  <a:pt x="64008" y="0"/>
                </a:moveTo>
                <a:lnTo>
                  <a:pt x="64008" y="-5333"/>
                </a:lnTo>
                <a:lnTo>
                  <a:pt x="63246" y="-6857"/>
                </a:lnTo>
                <a:lnTo>
                  <a:pt x="62484" y="-7619"/>
                </a:lnTo>
                <a:lnTo>
                  <a:pt x="61722" y="-9143"/>
                </a:lnTo>
                <a:lnTo>
                  <a:pt x="60960" y="-9905"/>
                </a:lnTo>
                <a:lnTo>
                  <a:pt x="59436" y="-9905"/>
                </a:lnTo>
                <a:lnTo>
                  <a:pt x="57912" y="-10667"/>
                </a:lnTo>
                <a:lnTo>
                  <a:pt x="48006" y="-10667"/>
                </a:lnTo>
                <a:lnTo>
                  <a:pt x="46482" y="-9905"/>
                </a:lnTo>
                <a:lnTo>
                  <a:pt x="44958" y="-9905"/>
                </a:lnTo>
                <a:lnTo>
                  <a:pt x="43434" y="-9143"/>
                </a:lnTo>
                <a:lnTo>
                  <a:pt x="39624" y="-5333"/>
                </a:lnTo>
                <a:lnTo>
                  <a:pt x="38862" y="-3809"/>
                </a:lnTo>
                <a:lnTo>
                  <a:pt x="38100" y="-1523"/>
                </a:lnTo>
                <a:lnTo>
                  <a:pt x="38100" y="14478"/>
                </a:lnTo>
                <a:lnTo>
                  <a:pt x="41148" y="16002"/>
                </a:lnTo>
                <a:lnTo>
                  <a:pt x="42672" y="16002"/>
                </a:lnTo>
                <a:lnTo>
                  <a:pt x="44958" y="16764"/>
                </a:lnTo>
                <a:lnTo>
                  <a:pt x="50292" y="16764"/>
                </a:lnTo>
                <a:lnTo>
                  <a:pt x="52578" y="16002"/>
                </a:lnTo>
                <a:lnTo>
                  <a:pt x="54102" y="16002"/>
                </a:lnTo>
                <a:lnTo>
                  <a:pt x="58674" y="13716"/>
                </a:lnTo>
                <a:lnTo>
                  <a:pt x="60960" y="11430"/>
                </a:lnTo>
                <a:lnTo>
                  <a:pt x="61722" y="9144"/>
                </a:lnTo>
                <a:lnTo>
                  <a:pt x="62484" y="7620"/>
                </a:lnTo>
                <a:lnTo>
                  <a:pt x="63246" y="5334"/>
                </a:lnTo>
                <a:lnTo>
                  <a:pt x="63246" y="3048"/>
                </a:lnTo>
                <a:lnTo>
                  <a:pt x="64008" y="0"/>
                </a:lnTo>
                <a:close/>
              </a:path>
              <a:path w="64134" h="209550">
                <a:moveTo>
                  <a:pt x="50292" y="54102"/>
                </a:moveTo>
                <a:lnTo>
                  <a:pt x="50292" y="52578"/>
                </a:lnTo>
                <a:lnTo>
                  <a:pt x="49530" y="51816"/>
                </a:lnTo>
                <a:lnTo>
                  <a:pt x="49530" y="51054"/>
                </a:lnTo>
                <a:lnTo>
                  <a:pt x="48768" y="50292"/>
                </a:lnTo>
                <a:lnTo>
                  <a:pt x="48006" y="50292"/>
                </a:lnTo>
                <a:lnTo>
                  <a:pt x="47244" y="49530"/>
                </a:lnTo>
                <a:lnTo>
                  <a:pt x="34290" y="49530"/>
                </a:lnTo>
                <a:lnTo>
                  <a:pt x="33528" y="50292"/>
                </a:lnTo>
                <a:lnTo>
                  <a:pt x="32766" y="50292"/>
                </a:lnTo>
                <a:lnTo>
                  <a:pt x="32004" y="51054"/>
                </a:lnTo>
                <a:lnTo>
                  <a:pt x="31242" y="51054"/>
                </a:lnTo>
                <a:lnTo>
                  <a:pt x="31242" y="51816"/>
                </a:lnTo>
                <a:lnTo>
                  <a:pt x="30480" y="52578"/>
                </a:lnTo>
                <a:lnTo>
                  <a:pt x="30480" y="54102"/>
                </a:lnTo>
                <a:lnTo>
                  <a:pt x="0" y="205740"/>
                </a:lnTo>
                <a:lnTo>
                  <a:pt x="0" y="208026"/>
                </a:lnTo>
                <a:lnTo>
                  <a:pt x="762" y="208788"/>
                </a:lnTo>
                <a:lnTo>
                  <a:pt x="2286" y="208788"/>
                </a:lnTo>
                <a:lnTo>
                  <a:pt x="3048" y="209550"/>
                </a:lnTo>
                <a:lnTo>
                  <a:pt x="15240" y="209550"/>
                </a:lnTo>
                <a:lnTo>
                  <a:pt x="16002" y="208788"/>
                </a:lnTo>
                <a:lnTo>
                  <a:pt x="18288" y="208788"/>
                </a:lnTo>
                <a:lnTo>
                  <a:pt x="18288" y="208026"/>
                </a:lnTo>
                <a:lnTo>
                  <a:pt x="19050" y="207264"/>
                </a:lnTo>
                <a:lnTo>
                  <a:pt x="19050" y="206502"/>
                </a:lnTo>
                <a:lnTo>
                  <a:pt x="19812" y="206502"/>
                </a:lnTo>
                <a:lnTo>
                  <a:pt x="19812" y="205740"/>
                </a:lnTo>
                <a:lnTo>
                  <a:pt x="50292" y="54102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438017" y="547877"/>
            <a:ext cx="140335" cy="162560"/>
          </a:xfrm>
          <a:custGeom>
            <a:avLst/>
            <a:gdLst/>
            <a:ahLst/>
            <a:cxnLst/>
            <a:rect l="l" t="t" r="r" b="b"/>
            <a:pathLst>
              <a:path w="140334" h="162559">
                <a:moveTo>
                  <a:pt x="48767" y="6857"/>
                </a:moveTo>
                <a:lnTo>
                  <a:pt x="48767" y="4571"/>
                </a:lnTo>
                <a:lnTo>
                  <a:pt x="47243" y="3047"/>
                </a:lnTo>
                <a:lnTo>
                  <a:pt x="46481" y="3047"/>
                </a:lnTo>
                <a:lnTo>
                  <a:pt x="45719" y="2285"/>
                </a:lnTo>
                <a:lnTo>
                  <a:pt x="35051" y="2285"/>
                </a:lnTo>
                <a:lnTo>
                  <a:pt x="33527" y="3047"/>
                </a:lnTo>
                <a:lnTo>
                  <a:pt x="32765" y="3047"/>
                </a:lnTo>
                <a:lnTo>
                  <a:pt x="31241" y="4571"/>
                </a:lnTo>
                <a:lnTo>
                  <a:pt x="31241" y="5333"/>
                </a:lnTo>
                <a:lnTo>
                  <a:pt x="30479" y="6095"/>
                </a:lnTo>
                <a:lnTo>
                  <a:pt x="30479" y="6857"/>
                </a:lnTo>
                <a:lnTo>
                  <a:pt x="0" y="158495"/>
                </a:lnTo>
                <a:lnTo>
                  <a:pt x="0" y="160781"/>
                </a:lnTo>
                <a:lnTo>
                  <a:pt x="761" y="161543"/>
                </a:lnTo>
                <a:lnTo>
                  <a:pt x="2285" y="161543"/>
                </a:lnTo>
                <a:lnTo>
                  <a:pt x="3047" y="162305"/>
                </a:lnTo>
                <a:lnTo>
                  <a:pt x="15239" y="162305"/>
                </a:lnTo>
                <a:lnTo>
                  <a:pt x="16001" y="161543"/>
                </a:lnTo>
                <a:lnTo>
                  <a:pt x="18287" y="161543"/>
                </a:lnTo>
                <a:lnTo>
                  <a:pt x="18287" y="160781"/>
                </a:lnTo>
                <a:lnTo>
                  <a:pt x="19811" y="159257"/>
                </a:lnTo>
                <a:lnTo>
                  <a:pt x="19811" y="158495"/>
                </a:lnTo>
                <a:lnTo>
                  <a:pt x="35162" y="82845"/>
                </a:lnTo>
                <a:lnTo>
                  <a:pt x="39073" y="71024"/>
                </a:lnTo>
                <a:lnTo>
                  <a:pt x="41909" y="65094"/>
                </a:lnTo>
                <a:lnTo>
                  <a:pt x="41909" y="37337"/>
                </a:lnTo>
                <a:lnTo>
                  <a:pt x="48767" y="6857"/>
                </a:lnTo>
                <a:close/>
              </a:path>
              <a:path w="140334" h="162559">
                <a:moveTo>
                  <a:pt x="140207" y="48005"/>
                </a:moveTo>
                <a:lnTo>
                  <a:pt x="140207" y="35051"/>
                </a:lnTo>
                <a:lnTo>
                  <a:pt x="139445" y="29717"/>
                </a:lnTo>
                <a:lnTo>
                  <a:pt x="137921" y="25145"/>
                </a:lnTo>
                <a:lnTo>
                  <a:pt x="137159" y="20573"/>
                </a:lnTo>
                <a:lnTo>
                  <a:pt x="134873" y="16001"/>
                </a:lnTo>
                <a:lnTo>
                  <a:pt x="131825" y="12953"/>
                </a:lnTo>
                <a:lnTo>
                  <a:pt x="128777" y="9143"/>
                </a:lnTo>
                <a:lnTo>
                  <a:pt x="124967" y="6095"/>
                </a:lnTo>
                <a:lnTo>
                  <a:pt x="119633" y="3809"/>
                </a:lnTo>
                <a:lnTo>
                  <a:pt x="115061" y="1523"/>
                </a:lnTo>
                <a:lnTo>
                  <a:pt x="108965" y="0"/>
                </a:lnTo>
                <a:lnTo>
                  <a:pt x="94487" y="0"/>
                </a:lnTo>
                <a:lnTo>
                  <a:pt x="64007" y="13715"/>
                </a:lnTo>
                <a:lnTo>
                  <a:pt x="58673" y="16763"/>
                </a:lnTo>
                <a:lnTo>
                  <a:pt x="54101" y="21335"/>
                </a:lnTo>
                <a:lnTo>
                  <a:pt x="50291" y="25907"/>
                </a:lnTo>
                <a:lnTo>
                  <a:pt x="46481" y="29717"/>
                </a:lnTo>
                <a:lnTo>
                  <a:pt x="43433" y="34289"/>
                </a:lnTo>
                <a:lnTo>
                  <a:pt x="41909" y="37337"/>
                </a:lnTo>
                <a:lnTo>
                  <a:pt x="41909" y="65094"/>
                </a:lnTo>
                <a:lnTo>
                  <a:pt x="44777" y="59098"/>
                </a:lnTo>
                <a:lnTo>
                  <a:pt x="51514" y="47621"/>
                </a:lnTo>
                <a:lnTo>
                  <a:pt x="84581" y="19049"/>
                </a:lnTo>
                <a:lnTo>
                  <a:pt x="91439" y="17525"/>
                </a:lnTo>
                <a:lnTo>
                  <a:pt x="105917" y="17525"/>
                </a:lnTo>
                <a:lnTo>
                  <a:pt x="112013" y="19811"/>
                </a:lnTo>
                <a:lnTo>
                  <a:pt x="118109" y="28955"/>
                </a:lnTo>
                <a:lnTo>
                  <a:pt x="120395" y="35051"/>
                </a:lnTo>
                <a:lnTo>
                  <a:pt x="120395" y="150875"/>
                </a:lnTo>
                <a:lnTo>
                  <a:pt x="139445" y="55625"/>
                </a:lnTo>
                <a:lnTo>
                  <a:pt x="139445" y="51815"/>
                </a:lnTo>
                <a:lnTo>
                  <a:pt x="140207" y="48005"/>
                </a:lnTo>
                <a:close/>
              </a:path>
              <a:path w="140334" h="162559">
                <a:moveTo>
                  <a:pt x="118871" y="159257"/>
                </a:moveTo>
                <a:lnTo>
                  <a:pt x="118871" y="59435"/>
                </a:lnTo>
                <a:lnTo>
                  <a:pt x="99059" y="158495"/>
                </a:lnTo>
                <a:lnTo>
                  <a:pt x="98297" y="159257"/>
                </a:lnTo>
                <a:lnTo>
                  <a:pt x="99059" y="159257"/>
                </a:lnTo>
                <a:lnTo>
                  <a:pt x="99059" y="160781"/>
                </a:lnTo>
                <a:lnTo>
                  <a:pt x="99821" y="161543"/>
                </a:lnTo>
                <a:lnTo>
                  <a:pt x="100583" y="161543"/>
                </a:lnTo>
                <a:lnTo>
                  <a:pt x="102107" y="162305"/>
                </a:lnTo>
                <a:lnTo>
                  <a:pt x="114299" y="162305"/>
                </a:lnTo>
                <a:lnTo>
                  <a:pt x="115061" y="161543"/>
                </a:lnTo>
                <a:lnTo>
                  <a:pt x="116585" y="161543"/>
                </a:lnTo>
                <a:lnTo>
                  <a:pt x="118109" y="160019"/>
                </a:lnTo>
                <a:lnTo>
                  <a:pt x="118109" y="159257"/>
                </a:lnTo>
                <a:lnTo>
                  <a:pt x="118871" y="159257"/>
                </a:lnTo>
                <a:close/>
              </a:path>
              <a:path w="140334" h="162559">
                <a:moveTo>
                  <a:pt x="120395" y="150875"/>
                </a:moveTo>
                <a:lnTo>
                  <a:pt x="120395" y="45719"/>
                </a:lnTo>
                <a:lnTo>
                  <a:pt x="119633" y="48767"/>
                </a:lnTo>
                <a:lnTo>
                  <a:pt x="119633" y="51815"/>
                </a:lnTo>
                <a:lnTo>
                  <a:pt x="118871" y="55625"/>
                </a:lnTo>
                <a:lnTo>
                  <a:pt x="118871" y="158495"/>
                </a:lnTo>
                <a:lnTo>
                  <a:pt x="120395" y="150875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13447" y="1799589"/>
            <a:ext cx="8901430" cy="30302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24888" y="2205863"/>
            <a:ext cx="3100323" cy="1468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07351" y="2438907"/>
            <a:ext cx="7321804" cy="14681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03541" y="2689605"/>
            <a:ext cx="8456422" cy="25196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10399" y="3053079"/>
            <a:ext cx="8838171" cy="14833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10399" y="3303778"/>
            <a:ext cx="8868651" cy="25349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13853" y="3911853"/>
            <a:ext cx="3920998" cy="14833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007757" y="4154170"/>
            <a:ext cx="3407410" cy="14757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801758" y="3874008"/>
            <a:ext cx="80010" cy="690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5" dirty="0">
                <a:solidFill>
                  <a:srgbClr val="FF0000"/>
                </a:solidFill>
                <a:latin typeface="Arial"/>
                <a:cs typeface="Arial"/>
              </a:rPr>
              <a:t>•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200" dirty="0">
                <a:solidFill>
                  <a:srgbClr val="006FC0"/>
                </a:solidFill>
                <a:latin typeface="Arial"/>
                <a:cs typeface="Arial"/>
              </a:rPr>
              <a:t>•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1200" dirty="0">
                <a:solidFill>
                  <a:srgbClr val="FF0000"/>
                </a:solidFill>
                <a:latin typeface="Arial"/>
                <a:cs typeface="Arial"/>
              </a:rPr>
              <a:t>•</a:t>
            </a:r>
            <a:endParaRPr sz="12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003947" y="4408678"/>
            <a:ext cx="1318767" cy="12014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30" name="object 30"/>
          <p:cNvSpPr/>
          <p:nvPr/>
        </p:nvSpPr>
        <p:spPr>
          <a:xfrm>
            <a:off x="2382405" y="4407915"/>
            <a:ext cx="2074671" cy="12090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59521" y="693419"/>
            <a:ext cx="155575" cy="310515"/>
          </a:xfrm>
          <a:custGeom>
            <a:avLst/>
            <a:gdLst/>
            <a:ahLst/>
            <a:cxnLst/>
            <a:rect l="l" t="t" r="r" b="b"/>
            <a:pathLst>
              <a:path w="155575" h="310515">
                <a:moveTo>
                  <a:pt x="154686" y="304038"/>
                </a:moveTo>
                <a:lnTo>
                  <a:pt x="154686" y="288798"/>
                </a:lnTo>
                <a:lnTo>
                  <a:pt x="153924" y="288036"/>
                </a:lnTo>
                <a:lnTo>
                  <a:pt x="153162" y="286512"/>
                </a:lnTo>
                <a:lnTo>
                  <a:pt x="150114" y="283464"/>
                </a:lnTo>
                <a:lnTo>
                  <a:pt x="29718" y="283464"/>
                </a:lnTo>
                <a:lnTo>
                  <a:pt x="29718" y="5334"/>
                </a:lnTo>
                <a:lnTo>
                  <a:pt x="28956" y="4572"/>
                </a:lnTo>
                <a:lnTo>
                  <a:pt x="28956" y="3810"/>
                </a:lnTo>
                <a:lnTo>
                  <a:pt x="28194" y="2286"/>
                </a:lnTo>
                <a:lnTo>
                  <a:pt x="27432" y="2286"/>
                </a:lnTo>
                <a:lnTo>
                  <a:pt x="26670" y="1524"/>
                </a:lnTo>
                <a:lnTo>
                  <a:pt x="25146" y="762"/>
                </a:lnTo>
                <a:lnTo>
                  <a:pt x="23622" y="762"/>
                </a:lnTo>
                <a:lnTo>
                  <a:pt x="22098" y="0"/>
                </a:lnTo>
                <a:lnTo>
                  <a:pt x="7620" y="0"/>
                </a:lnTo>
                <a:lnTo>
                  <a:pt x="6096" y="762"/>
                </a:lnTo>
                <a:lnTo>
                  <a:pt x="4572" y="762"/>
                </a:lnTo>
                <a:lnTo>
                  <a:pt x="3048" y="1524"/>
                </a:lnTo>
                <a:lnTo>
                  <a:pt x="2286" y="2286"/>
                </a:lnTo>
                <a:lnTo>
                  <a:pt x="1524" y="2286"/>
                </a:lnTo>
                <a:lnTo>
                  <a:pt x="762" y="3810"/>
                </a:lnTo>
                <a:lnTo>
                  <a:pt x="762" y="4572"/>
                </a:lnTo>
                <a:lnTo>
                  <a:pt x="0" y="5334"/>
                </a:lnTo>
                <a:lnTo>
                  <a:pt x="0" y="300990"/>
                </a:lnTo>
                <a:lnTo>
                  <a:pt x="1524" y="304800"/>
                </a:lnTo>
                <a:lnTo>
                  <a:pt x="4572" y="306324"/>
                </a:lnTo>
                <a:lnTo>
                  <a:pt x="7620" y="308610"/>
                </a:lnTo>
                <a:lnTo>
                  <a:pt x="10668" y="310134"/>
                </a:lnTo>
                <a:lnTo>
                  <a:pt x="148590" y="310134"/>
                </a:lnTo>
                <a:lnTo>
                  <a:pt x="150114" y="309372"/>
                </a:lnTo>
                <a:lnTo>
                  <a:pt x="150876" y="309372"/>
                </a:lnTo>
                <a:lnTo>
                  <a:pt x="152400" y="307848"/>
                </a:lnTo>
                <a:lnTo>
                  <a:pt x="153162" y="306324"/>
                </a:lnTo>
                <a:lnTo>
                  <a:pt x="153924" y="305562"/>
                </a:lnTo>
                <a:lnTo>
                  <a:pt x="154686" y="304038"/>
                </a:lnTo>
                <a:close/>
              </a:path>
              <a:path w="155575" h="310515">
                <a:moveTo>
                  <a:pt x="155448" y="298704"/>
                </a:moveTo>
                <a:lnTo>
                  <a:pt x="155448" y="294132"/>
                </a:lnTo>
                <a:lnTo>
                  <a:pt x="154686" y="292608"/>
                </a:lnTo>
                <a:lnTo>
                  <a:pt x="154686" y="300990"/>
                </a:lnTo>
                <a:lnTo>
                  <a:pt x="155448" y="298704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845651" y="774609"/>
            <a:ext cx="191135" cy="233045"/>
          </a:xfrm>
          <a:custGeom>
            <a:avLst/>
            <a:gdLst/>
            <a:ahLst/>
            <a:cxnLst/>
            <a:rect l="l" t="t" r="r" b="b"/>
            <a:pathLst>
              <a:path w="191135" h="233044">
                <a:moveTo>
                  <a:pt x="191060" y="110834"/>
                </a:moveTo>
                <a:lnTo>
                  <a:pt x="191060" y="104738"/>
                </a:lnTo>
                <a:lnTo>
                  <a:pt x="190876" y="92808"/>
                </a:lnTo>
                <a:lnTo>
                  <a:pt x="183378" y="54572"/>
                </a:lnTo>
                <a:lnTo>
                  <a:pt x="161844" y="20986"/>
                </a:lnTo>
                <a:lnTo>
                  <a:pt x="119968" y="1353"/>
                </a:lnTo>
                <a:lnTo>
                  <a:pt x="89232" y="0"/>
                </a:lnTo>
                <a:lnTo>
                  <a:pt x="77614" y="1702"/>
                </a:lnTo>
                <a:lnTo>
                  <a:pt x="41949" y="16859"/>
                </a:lnTo>
                <a:lnTo>
                  <a:pt x="15530" y="47067"/>
                </a:lnTo>
                <a:lnTo>
                  <a:pt x="2719" y="83508"/>
                </a:lnTo>
                <a:lnTo>
                  <a:pt x="0" y="125437"/>
                </a:lnTo>
                <a:lnTo>
                  <a:pt x="935" y="137060"/>
                </a:lnTo>
                <a:lnTo>
                  <a:pt x="10116" y="176102"/>
                </a:lnTo>
                <a:lnTo>
                  <a:pt x="30278" y="206761"/>
                </a:lnTo>
                <a:lnTo>
                  <a:pt x="30278" y="119978"/>
                </a:lnTo>
                <a:lnTo>
                  <a:pt x="31029" y="119978"/>
                </a:lnTo>
                <a:lnTo>
                  <a:pt x="31029" y="89477"/>
                </a:lnTo>
                <a:lnTo>
                  <a:pt x="33302" y="77909"/>
                </a:lnTo>
                <a:lnTo>
                  <a:pt x="52751" y="41363"/>
                </a:lnTo>
                <a:lnTo>
                  <a:pt x="87552" y="24695"/>
                </a:lnTo>
                <a:lnTo>
                  <a:pt x="103025" y="24090"/>
                </a:lnTo>
                <a:lnTo>
                  <a:pt x="116034" y="25873"/>
                </a:lnTo>
                <a:lnTo>
                  <a:pt x="148439" y="46841"/>
                </a:lnTo>
                <a:lnTo>
                  <a:pt x="161342" y="96356"/>
                </a:lnTo>
                <a:lnTo>
                  <a:pt x="161342" y="119978"/>
                </a:lnTo>
                <a:lnTo>
                  <a:pt x="180392" y="119978"/>
                </a:lnTo>
                <a:lnTo>
                  <a:pt x="183440" y="119216"/>
                </a:lnTo>
                <a:lnTo>
                  <a:pt x="189536" y="114644"/>
                </a:lnTo>
                <a:lnTo>
                  <a:pt x="191060" y="110834"/>
                </a:lnTo>
                <a:close/>
              </a:path>
              <a:path w="191135" h="233044">
                <a:moveTo>
                  <a:pt x="181154" y="211418"/>
                </a:moveTo>
                <a:lnTo>
                  <a:pt x="181154" y="193892"/>
                </a:lnTo>
                <a:lnTo>
                  <a:pt x="178868" y="191606"/>
                </a:lnTo>
                <a:lnTo>
                  <a:pt x="178106" y="191606"/>
                </a:lnTo>
                <a:lnTo>
                  <a:pt x="177344" y="190844"/>
                </a:lnTo>
                <a:lnTo>
                  <a:pt x="175058" y="190844"/>
                </a:lnTo>
                <a:lnTo>
                  <a:pt x="172010" y="191606"/>
                </a:lnTo>
                <a:lnTo>
                  <a:pt x="168200" y="193892"/>
                </a:lnTo>
                <a:lnTo>
                  <a:pt x="164390" y="195416"/>
                </a:lnTo>
                <a:lnTo>
                  <a:pt x="159818" y="197702"/>
                </a:lnTo>
                <a:lnTo>
                  <a:pt x="153871" y="199455"/>
                </a:lnTo>
                <a:lnTo>
                  <a:pt x="143762" y="202763"/>
                </a:lnTo>
                <a:lnTo>
                  <a:pt x="129104" y="206035"/>
                </a:lnTo>
                <a:lnTo>
                  <a:pt x="117584" y="207206"/>
                </a:lnTo>
                <a:lnTo>
                  <a:pt x="102619" y="207564"/>
                </a:lnTo>
                <a:lnTo>
                  <a:pt x="90595" y="206644"/>
                </a:lnTo>
                <a:lnTo>
                  <a:pt x="54998" y="192115"/>
                </a:lnTo>
                <a:lnTo>
                  <a:pt x="32208" y="145881"/>
                </a:lnTo>
                <a:lnTo>
                  <a:pt x="30278" y="119978"/>
                </a:lnTo>
                <a:lnTo>
                  <a:pt x="30278" y="206761"/>
                </a:lnTo>
                <a:lnTo>
                  <a:pt x="67207" y="228171"/>
                </a:lnTo>
                <a:lnTo>
                  <a:pt x="106461" y="232731"/>
                </a:lnTo>
                <a:lnTo>
                  <a:pt x="119550" y="232060"/>
                </a:lnTo>
                <a:lnTo>
                  <a:pt x="131624" y="230468"/>
                </a:lnTo>
                <a:lnTo>
                  <a:pt x="140768" y="228944"/>
                </a:lnTo>
                <a:lnTo>
                  <a:pt x="148439" y="226647"/>
                </a:lnTo>
                <a:lnTo>
                  <a:pt x="155246" y="225134"/>
                </a:lnTo>
                <a:lnTo>
                  <a:pt x="161342" y="222848"/>
                </a:lnTo>
                <a:lnTo>
                  <a:pt x="166676" y="221324"/>
                </a:lnTo>
                <a:lnTo>
                  <a:pt x="171248" y="219038"/>
                </a:lnTo>
                <a:lnTo>
                  <a:pt x="175058" y="216752"/>
                </a:lnTo>
                <a:lnTo>
                  <a:pt x="178106" y="215990"/>
                </a:lnTo>
                <a:lnTo>
                  <a:pt x="179630" y="214466"/>
                </a:lnTo>
                <a:lnTo>
                  <a:pt x="179630" y="212942"/>
                </a:lnTo>
                <a:lnTo>
                  <a:pt x="181154" y="211418"/>
                </a:lnTo>
                <a:close/>
              </a:path>
              <a:path w="191135" h="233044">
                <a:moveTo>
                  <a:pt x="161342" y="119978"/>
                </a:moveTo>
                <a:lnTo>
                  <a:pt x="161342" y="96356"/>
                </a:lnTo>
                <a:lnTo>
                  <a:pt x="31029" y="89477"/>
                </a:lnTo>
                <a:lnTo>
                  <a:pt x="31029" y="119978"/>
                </a:lnTo>
                <a:lnTo>
                  <a:pt x="161342" y="119978"/>
                </a:lnTo>
                <a:close/>
              </a:path>
              <a:path w="191135" h="233044">
                <a:moveTo>
                  <a:pt x="181916" y="209894"/>
                </a:moveTo>
                <a:lnTo>
                  <a:pt x="181916" y="196178"/>
                </a:lnTo>
                <a:lnTo>
                  <a:pt x="181154" y="195416"/>
                </a:lnTo>
                <a:lnTo>
                  <a:pt x="181154" y="210656"/>
                </a:lnTo>
                <a:lnTo>
                  <a:pt x="181916" y="209894"/>
                </a:lnTo>
                <a:close/>
              </a:path>
              <a:path w="191135" h="233044">
                <a:moveTo>
                  <a:pt x="182678" y="206084"/>
                </a:moveTo>
                <a:lnTo>
                  <a:pt x="182678" y="201512"/>
                </a:lnTo>
                <a:lnTo>
                  <a:pt x="181916" y="199226"/>
                </a:lnTo>
                <a:lnTo>
                  <a:pt x="181916" y="206846"/>
                </a:lnTo>
                <a:lnTo>
                  <a:pt x="182678" y="206084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15781" y="694944"/>
            <a:ext cx="322580" cy="310515"/>
          </a:xfrm>
          <a:custGeom>
            <a:avLst/>
            <a:gdLst/>
            <a:ahLst/>
            <a:cxnLst/>
            <a:rect l="l" t="t" r="r" b="b"/>
            <a:pathLst>
              <a:path w="322580" h="310515">
                <a:moveTo>
                  <a:pt x="322325" y="304799"/>
                </a:moveTo>
                <a:lnTo>
                  <a:pt x="322325" y="12191"/>
                </a:lnTo>
                <a:lnTo>
                  <a:pt x="320801" y="7619"/>
                </a:lnTo>
                <a:lnTo>
                  <a:pt x="320039" y="6095"/>
                </a:lnTo>
                <a:lnTo>
                  <a:pt x="318515" y="3809"/>
                </a:lnTo>
                <a:lnTo>
                  <a:pt x="316229" y="1523"/>
                </a:lnTo>
                <a:lnTo>
                  <a:pt x="314705" y="761"/>
                </a:lnTo>
                <a:lnTo>
                  <a:pt x="313181" y="761"/>
                </a:lnTo>
                <a:lnTo>
                  <a:pt x="311657" y="0"/>
                </a:lnTo>
                <a:lnTo>
                  <a:pt x="286511" y="0"/>
                </a:lnTo>
                <a:lnTo>
                  <a:pt x="279653" y="2285"/>
                </a:lnTo>
                <a:lnTo>
                  <a:pt x="275081" y="5333"/>
                </a:lnTo>
                <a:lnTo>
                  <a:pt x="273557" y="7619"/>
                </a:lnTo>
                <a:lnTo>
                  <a:pt x="272033" y="10667"/>
                </a:lnTo>
                <a:lnTo>
                  <a:pt x="269747" y="12953"/>
                </a:lnTo>
                <a:lnTo>
                  <a:pt x="268223" y="16001"/>
                </a:lnTo>
                <a:lnTo>
                  <a:pt x="266699" y="19811"/>
                </a:lnTo>
                <a:lnTo>
                  <a:pt x="160781" y="264413"/>
                </a:lnTo>
                <a:lnTo>
                  <a:pt x="159257" y="264413"/>
                </a:lnTo>
                <a:lnTo>
                  <a:pt x="57149" y="19049"/>
                </a:lnTo>
                <a:lnTo>
                  <a:pt x="56387" y="16001"/>
                </a:lnTo>
                <a:lnTo>
                  <a:pt x="54863" y="13715"/>
                </a:lnTo>
                <a:lnTo>
                  <a:pt x="53339" y="10667"/>
                </a:lnTo>
                <a:lnTo>
                  <a:pt x="51815" y="8381"/>
                </a:lnTo>
                <a:lnTo>
                  <a:pt x="49529" y="6857"/>
                </a:lnTo>
                <a:lnTo>
                  <a:pt x="47243" y="4571"/>
                </a:lnTo>
                <a:lnTo>
                  <a:pt x="44957" y="3047"/>
                </a:lnTo>
                <a:lnTo>
                  <a:pt x="42671" y="2285"/>
                </a:lnTo>
                <a:lnTo>
                  <a:pt x="39623" y="761"/>
                </a:lnTo>
                <a:lnTo>
                  <a:pt x="36575" y="0"/>
                </a:lnTo>
                <a:lnTo>
                  <a:pt x="9905" y="0"/>
                </a:lnTo>
                <a:lnTo>
                  <a:pt x="7619" y="761"/>
                </a:lnTo>
                <a:lnTo>
                  <a:pt x="1523" y="5333"/>
                </a:lnTo>
                <a:lnTo>
                  <a:pt x="0" y="9143"/>
                </a:lnTo>
                <a:lnTo>
                  <a:pt x="0" y="306323"/>
                </a:lnTo>
                <a:lnTo>
                  <a:pt x="1523" y="307848"/>
                </a:lnTo>
                <a:lnTo>
                  <a:pt x="2285" y="307848"/>
                </a:lnTo>
                <a:lnTo>
                  <a:pt x="5333" y="309371"/>
                </a:lnTo>
                <a:lnTo>
                  <a:pt x="9143" y="309371"/>
                </a:lnTo>
                <a:lnTo>
                  <a:pt x="11429" y="310134"/>
                </a:lnTo>
                <a:lnTo>
                  <a:pt x="16763" y="310134"/>
                </a:lnTo>
                <a:lnTo>
                  <a:pt x="19049" y="309371"/>
                </a:lnTo>
                <a:lnTo>
                  <a:pt x="22859" y="309371"/>
                </a:lnTo>
                <a:lnTo>
                  <a:pt x="25907" y="307848"/>
                </a:lnTo>
                <a:lnTo>
                  <a:pt x="26669" y="307848"/>
                </a:lnTo>
                <a:lnTo>
                  <a:pt x="28193" y="306323"/>
                </a:lnTo>
                <a:lnTo>
                  <a:pt x="28193" y="305561"/>
                </a:lnTo>
                <a:lnTo>
                  <a:pt x="28955" y="304799"/>
                </a:lnTo>
                <a:lnTo>
                  <a:pt x="28955" y="25145"/>
                </a:lnTo>
                <a:lnTo>
                  <a:pt x="144779" y="305561"/>
                </a:lnTo>
                <a:lnTo>
                  <a:pt x="144779" y="306323"/>
                </a:lnTo>
                <a:lnTo>
                  <a:pt x="146303" y="307847"/>
                </a:lnTo>
                <a:lnTo>
                  <a:pt x="147065" y="307847"/>
                </a:lnTo>
                <a:lnTo>
                  <a:pt x="147827" y="308609"/>
                </a:lnTo>
                <a:lnTo>
                  <a:pt x="149351" y="308609"/>
                </a:lnTo>
                <a:lnTo>
                  <a:pt x="150875" y="309371"/>
                </a:lnTo>
                <a:lnTo>
                  <a:pt x="153923" y="309371"/>
                </a:lnTo>
                <a:lnTo>
                  <a:pt x="155447" y="310133"/>
                </a:lnTo>
                <a:lnTo>
                  <a:pt x="160019" y="310133"/>
                </a:lnTo>
                <a:lnTo>
                  <a:pt x="161543" y="309371"/>
                </a:lnTo>
                <a:lnTo>
                  <a:pt x="164591" y="309371"/>
                </a:lnTo>
                <a:lnTo>
                  <a:pt x="166115" y="308609"/>
                </a:lnTo>
                <a:lnTo>
                  <a:pt x="166877" y="308609"/>
                </a:lnTo>
                <a:lnTo>
                  <a:pt x="168401" y="307847"/>
                </a:lnTo>
                <a:lnTo>
                  <a:pt x="169163" y="307847"/>
                </a:lnTo>
                <a:lnTo>
                  <a:pt x="170687" y="306323"/>
                </a:lnTo>
                <a:lnTo>
                  <a:pt x="170687" y="305561"/>
                </a:lnTo>
                <a:lnTo>
                  <a:pt x="171449" y="305561"/>
                </a:lnTo>
                <a:lnTo>
                  <a:pt x="292607" y="25145"/>
                </a:lnTo>
                <a:lnTo>
                  <a:pt x="293369" y="25145"/>
                </a:lnTo>
                <a:lnTo>
                  <a:pt x="293369" y="305561"/>
                </a:lnTo>
                <a:lnTo>
                  <a:pt x="294131" y="306323"/>
                </a:lnTo>
                <a:lnTo>
                  <a:pt x="294131" y="307085"/>
                </a:lnTo>
                <a:lnTo>
                  <a:pt x="294893" y="307847"/>
                </a:lnTo>
                <a:lnTo>
                  <a:pt x="296417" y="307847"/>
                </a:lnTo>
                <a:lnTo>
                  <a:pt x="297179" y="308609"/>
                </a:lnTo>
                <a:lnTo>
                  <a:pt x="298703" y="309371"/>
                </a:lnTo>
                <a:lnTo>
                  <a:pt x="302513" y="309371"/>
                </a:lnTo>
                <a:lnTo>
                  <a:pt x="304799" y="310133"/>
                </a:lnTo>
                <a:lnTo>
                  <a:pt x="310133" y="310133"/>
                </a:lnTo>
                <a:lnTo>
                  <a:pt x="312419" y="309371"/>
                </a:lnTo>
                <a:lnTo>
                  <a:pt x="316229" y="309371"/>
                </a:lnTo>
                <a:lnTo>
                  <a:pt x="319277" y="307847"/>
                </a:lnTo>
                <a:lnTo>
                  <a:pt x="320039" y="307847"/>
                </a:lnTo>
                <a:lnTo>
                  <a:pt x="321563" y="306323"/>
                </a:lnTo>
                <a:lnTo>
                  <a:pt x="321563" y="305561"/>
                </a:lnTo>
                <a:lnTo>
                  <a:pt x="322325" y="30479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608298" y="774237"/>
            <a:ext cx="207645" cy="233679"/>
          </a:xfrm>
          <a:custGeom>
            <a:avLst/>
            <a:gdLst/>
            <a:ahLst/>
            <a:cxnLst/>
            <a:rect l="l" t="t" r="r" b="b"/>
            <a:pathLst>
              <a:path w="207644" h="233680">
                <a:moveTo>
                  <a:pt x="207177" y="114254"/>
                </a:moveTo>
                <a:lnTo>
                  <a:pt x="201675" y="72073"/>
                </a:lnTo>
                <a:lnTo>
                  <a:pt x="185358" y="36402"/>
                </a:lnTo>
                <a:lnTo>
                  <a:pt x="155886" y="11079"/>
                </a:lnTo>
                <a:lnTo>
                  <a:pt x="116745" y="447"/>
                </a:lnTo>
                <a:lnTo>
                  <a:pt x="101681" y="0"/>
                </a:lnTo>
                <a:lnTo>
                  <a:pt x="89820" y="769"/>
                </a:lnTo>
                <a:lnTo>
                  <a:pt x="52012" y="12148"/>
                </a:lnTo>
                <a:lnTo>
                  <a:pt x="22690" y="38061"/>
                </a:lnTo>
                <a:lnTo>
                  <a:pt x="6053" y="73169"/>
                </a:lnTo>
                <a:lnTo>
                  <a:pt x="0" y="124055"/>
                </a:lnTo>
                <a:lnTo>
                  <a:pt x="754" y="135877"/>
                </a:lnTo>
                <a:lnTo>
                  <a:pt x="8980" y="174452"/>
                </a:lnTo>
                <a:lnTo>
                  <a:pt x="29704" y="207390"/>
                </a:lnTo>
                <a:lnTo>
                  <a:pt x="30452" y="208017"/>
                </a:lnTo>
                <a:lnTo>
                  <a:pt x="30452" y="110193"/>
                </a:lnTo>
                <a:lnTo>
                  <a:pt x="31130" y="98910"/>
                </a:lnTo>
                <a:lnTo>
                  <a:pt x="41804" y="60182"/>
                </a:lnTo>
                <a:lnTo>
                  <a:pt x="80765" y="27398"/>
                </a:lnTo>
                <a:lnTo>
                  <a:pt x="108182" y="24404"/>
                </a:lnTo>
                <a:lnTo>
                  <a:pt x="119960" y="25686"/>
                </a:lnTo>
                <a:lnTo>
                  <a:pt x="154359" y="43374"/>
                </a:lnTo>
                <a:lnTo>
                  <a:pt x="175219" y="91040"/>
                </a:lnTo>
                <a:lnTo>
                  <a:pt x="176697" y="203359"/>
                </a:lnTo>
                <a:lnTo>
                  <a:pt x="181116" y="198814"/>
                </a:lnTo>
                <a:lnTo>
                  <a:pt x="202809" y="152548"/>
                </a:lnTo>
                <a:lnTo>
                  <a:pt x="206691" y="127457"/>
                </a:lnTo>
                <a:lnTo>
                  <a:pt x="207177" y="114254"/>
                </a:lnTo>
                <a:close/>
              </a:path>
              <a:path w="207644" h="233680">
                <a:moveTo>
                  <a:pt x="176697" y="203359"/>
                </a:moveTo>
                <a:lnTo>
                  <a:pt x="176697" y="116540"/>
                </a:lnTo>
                <a:lnTo>
                  <a:pt x="176498" y="124189"/>
                </a:lnTo>
                <a:lnTo>
                  <a:pt x="175426" y="135139"/>
                </a:lnTo>
                <a:lnTo>
                  <a:pt x="163722" y="174375"/>
                </a:lnTo>
                <a:lnTo>
                  <a:pt x="134607" y="201934"/>
                </a:lnTo>
                <a:lnTo>
                  <a:pt x="96348" y="207780"/>
                </a:lnTo>
                <a:lnTo>
                  <a:pt x="85231" y="206138"/>
                </a:lnTo>
                <a:lnTo>
                  <a:pt x="50689" y="186555"/>
                </a:lnTo>
                <a:lnTo>
                  <a:pt x="33013" y="148591"/>
                </a:lnTo>
                <a:lnTo>
                  <a:pt x="30452" y="110193"/>
                </a:lnTo>
                <a:lnTo>
                  <a:pt x="30452" y="208017"/>
                </a:lnTo>
                <a:lnTo>
                  <a:pt x="63192" y="227766"/>
                </a:lnTo>
                <a:lnTo>
                  <a:pt x="101492" y="233125"/>
                </a:lnTo>
                <a:lnTo>
                  <a:pt x="114206" y="232512"/>
                </a:lnTo>
                <a:lnTo>
                  <a:pt x="151129" y="222325"/>
                </a:lnTo>
                <a:lnTo>
                  <a:pt x="171935" y="208255"/>
                </a:lnTo>
                <a:lnTo>
                  <a:pt x="176697" y="20335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877959" y="776477"/>
            <a:ext cx="175260" cy="231140"/>
          </a:xfrm>
          <a:custGeom>
            <a:avLst/>
            <a:gdLst/>
            <a:ahLst/>
            <a:cxnLst/>
            <a:rect l="l" t="t" r="r" b="b"/>
            <a:pathLst>
              <a:path w="175260" h="231140">
                <a:moveTo>
                  <a:pt x="147828" y="191262"/>
                </a:moveTo>
                <a:lnTo>
                  <a:pt x="147828" y="3810"/>
                </a:lnTo>
                <a:lnTo>
                  <a:pt x="147066" y="4572"/>
                </a:lnTo>
                <a:lnTo>
                  <a:pt x="147066" y="6096"/>
                </a:lnTo>
                <a:lnTo>
                  <a:pt x="141770" y="167202"/>
                </a:lnTo>
                <a:lnTo>
                  <a:pt x="103246" y="200938"/>
                </a:lnTo>
                <a:lnTo>
                  <a:pt x="79248" y="207264"/>
                </a:lnTo>
                <a:lnTo>
                  <a:pt x="70866" y="207264"/>
                </a:lnTo>
                <a:lnTo>
                  <a:pt x="63246" y="205740"/>
                </a:lnTo>
                <a:lnTo>
                  <a:pt x="57150" y="201930"/>
                </a:lnTo>
                <a:lnTo>
                  <a:pt x="50292" y="198882"/>
                </a:lnTo>
                <a:lnTo>
                  <a:pt x="30668" y="160683"/>
                </a:lnTo>
                <a:lnTo>
                  <a:pt x="28956" y="5334"/>
                </a:lnTo>
                <a:lnTo>
                  <a:pt x="28194" y="4572"/>
                </a:lnTo>
                <a:lnTo>
                  <a:pt x="28194" y="3810"/>
                </a:lnTo>
                <a:lnTo>
                  <a:pt x="25908" y="1524"/>
                </a:lnTo>
                <a:lnTo>
                  <a:pt x="24384" y="762"/>
                </a:lnTo>
                <a:lnTo>
                  <a:pt x="21336" y="762"/>
                </a:lnTo>
                <a:lnTo>
                  <a:pt x="19812" y="0"/>
                </a:lnTo>
                <a:lnTo>
                  <a:pt x="9144" y="0"/>
                </a:lnTo>
                <a:lnTo>
                  <a:pt x="7651" y="746"/>
                </a:lnTo>
                <a:lnTo>
                  <a:pt x="4572" y="762"/>
                </a:lnTo>
                <a:lnTo>
                  <a:pt x="3048" y="1524"/>
                </a:lnTo>
                <a:lnTo>
                  <a:pt x="762" y="3810"/>
                </a:lnTo>
                <a:lnTo>
                  <a:pt x="762" y="4572"/>
                </a:lnTo>
                <a:lnTo>
                  <a:pt x="0" y="5334"/>
                </a:lnTo>
                <a:lnTo>
                  <a:pt x="315" y="147386"/>
                </a:lnTo>
                <a:lnTo>
                  <a:pt x="7651" y="186179"/>
                </a:lnTo>
                <a:lnTo>
                  <a:pt x="30846" y="217671"/>
                </a:lnTo>
                <a:lnTo>
                  <a:pt x="81338" y="230693"/>
                </a:lnTo>
                <a:lnTo>
                  <a:pt x="92048" y="228912"/>
                </a:lnTo>
                <a:lnTo>
                  <a:pt x="104088" y="224814"/>
                </a:lnTo>
                <a:lnTo>
                  <a:pt x="118601" y="217852"/>
                </a:lnTo>
                <a:lnTo>
                  <a:pt x="128193" y="210839"/>
                </a:lnTo>
                <a:lnTo>
                  <a:pt x="137965" y="202006"/>
                </a:lnTo>
                <a:lnTo>
                  <a:pt x="147828" y="191262"/>
                </a:lnTo>
                <a:close/>
              </a:path>
              <a:path w="175260" h="231140">
                <a:moveTo>
                  <a:pt x="174498" y="225552"/>
                </a:moveTo>
                <a:lnTo>
                  <a:pt x="174498" y="3048"/>
                </a:lnTo>
                <a:lnTo>
                  <a:pt x="173736" y="2286"/>
                </a:lnTo>
                <a:lnTo>
                  <a:pt x="172212" y="1524"/>
                </a:lnTo>
                <a:lnTo>
                  <a:pt x="171450" y="762"/>
                </a:lnTo>
                <a:lnTo>
                  <a:pt x="168402" y="762"/>
                </a:lnTo>
                <a:lnTo>
                  <a:pt x="166116" y="0"/>
                </a:lnTo>
                <a:lnTo>
                  <a:pt x="156210" y="0"/>
                </a:lnTo>
                <a:lnTo>
                  <a:pt x="153924" y="762"/>
                </a:lnTo>
                <a:lnTo>
                  <a:pt x="150876" y="762"/>
                </a:lnTo>
                <a:lnTo>
                  <a:pt x="150114" y="1524"/>
                </a:lnTo>
                <a:lnTo>
                  <a:pt x="148590" y="2286"/>
                </a:lnTo>
                <a:lnTo>
                  <a:pt x="147828" y="3048"/>
                </a:lnTo>
                <a:lnTo>
                  <a:pt x="147828" y="223266"/>
                </a:lnTo>
                <a:lnTo>
                  <a:pt x="148590" y="224028"/>
                </a:lnTo>
                <a:lnTo>
                  <a:pt x="148590" y="224790"/>
                </a:lnTo>
                <a:lnTo>
                  <a:pt x="150114" y="226314"/>
                </a:lnTo>
                <a:lnTo>
                  <a:pt x="150876" y="226314"/>
                </a:lnTo>
                <a:lnTo>
                  <a:pt x="151638" y="227076"/>
                </a:lnTo>
                <a:lnTo>
                  <a:pt x="153162" y="227838"/>
                </a:lnTo>
                <a:lnTo>
                  <a:pt x="156972" y="227838"/>
                </a:lnTo>
                <a:lnTo>
                  <a:pt x="159258" y="228600"/>
                </a:lnTo>
                <a:lnTo>
                  <a:pt x="164592" y="228600"/>
                </a:lnTo>
                <a:lnTo>
                  <a:pt x="166116" y="227838"/>
                </a:lnTo>
                <a:lnTo>
                  <a:pt x="169926" y="227838"/>
                </a:lnTo>
                <a:lnTo>
                  <a:pt x="171450" y="227076"/>
                </a:lnTo>
                <a:lnTo>
                  <a:pt x="172212" y="226314"/>
                </a:lnTo>
                <a:lnTo>
                  <a:pt x="173736" y="226314"/>
                </a:lnTo>
                <a:lnTo>
                  <a:pt x="174498" y="225552"/>
                </a:lnTo>
                <a:close/>
              </a:path>
              <a:path w="175260" h="231140">
                <a:moveTo>
                  <a:pt x="175260" y="224028"/>
                </a:moveTo>
                <a:lnTo>
                  <a:pt x="175260" y="4572"/>
                </a:lnTo>
                <a:lnTo>
                  <a:pt x="174498" y="3810"/>
                </a:lnTo>
                <a:lnTo>
                  <a:pt x="174498" y="224790"/>
                </a:lnTo>
                <a:lnTo>
                  <a:pt x="175260" y="224028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34753" y="673480"/>
            <a:ext cx="0" cy="328930"/>
          </a:xfrm>
          <a:custGeom>
            <a:avLst/>
            <a:gdLst/>
            <a:ahLst/>
            <a:cxnLst/>
            <a:rect l="l" t="t" r="r" b="b"/>
            <a:pathLst>
              <a:path h="328930">
                <a:moveTo>
                  <a:pt x="0" y="0"/>
                </a:moveTo>
                <a:lnTo>
                  <a:pt x="0" y="328675"/>
                </a:lnTo>
              </a:path>
            </a:pathLst>
          </a:custGeom>
          <a:ln w="3175">
            <a:solidFill>
              <a:srgbClr val="6FAC46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36785" y="672083"/>
            <a:ext cx="0" cy="331470"/>
          </a:xfrm>
          <a:custGeom>
            <a:avLst/>
            <a:gdLst/>
            <a:ahLst/>
            <a:cxnLst/>
            <a:rect l="l" t="t" r="r" b="b"/>
            <a:pathLst>
              <a:path h="331469">
                <a:moveTo>
                  <a:pt x="0" y="0"/>
                </a:moveTo>
                <a:lnTo>
                  <a:pt x="0" y="331088"/>
                </a:lnTo>
              </a:path>
            </a:pathLst>
          </a:custGeom>
          <a:ln w="3809">
            <a:solidFill>
              <a:srgbClr val="6FAC46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138690" y="671639"/>
            <a:ext cx="0" cy="332740"/>
          </a:xfrm>
          <a:custGeom>
            <a:avLst/>
            <a:gdLst/>
            <a:ahLst/>
            <a:cxnLst/>
            <a:rect l="l" t="t" r="r" b="b"/>
            <a:pathLst>
              <a:path h="332740">
                <a:moveTo>
                  <a:pt x="0" y="0"/>
                </a:moveTo>
                <a:lnTo>
                  <a:pt x="0" y="332359"/>
                </a:lnTo>
              </a:path>
            </a:pathLst>
          </a:custGeom>
          <a:ln w="3175">
            <a:solidFill>
              <a:srgbClr val="6FAC46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141230" y="671322"/>
            <a:ext cx="0" cy="333375"/>
          </a:xfrm>
          <a:custGeom>
            <a:avLst/>
            <a:gdLst/>
            <a:ahLst/>
            <a:cxnLst/>
            <a:rect l="l" t="t" r="r" b="b"/>
            <a:pathLst>
              <a:path h="333375">
                <a:moveTo>
                  <a:pt x="0" y="0"/>
                </a:moveTo>
                <a:lnTo>
                  <a:pt x="0" y="332994"/>
                </a:lnTo>
              </a:path>
            </a:pathLst>
          </a:custGeom>
          <a:ln w="5080">
            <a:solidFill>
              <a:srgbClr val="6FAC46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144405" y="670898"/>
            <a:ext cx="0" cy="334010"/>
          </a:xfrm>
          <a:custGeom>
            <a:avLst/>
            <a:gdLst/>
            <a:ahLst/>
            <a:cxnLst/>
            <a:rect l="l" t="t" r="r" b="b"/>
            <a:pathLst>
              <a:path h="334009">
                <a:moveTo>
                  <a:pt x="0" y="0"/>
                </a:moveTo>
                <a:lnTo>
                  <a:pt x="0" y="333840"/>
                </a:lnTo>
              </a:path>
            </a:pathLst>
          </a:custGeom>
          <a:ln w="3809">
            <a:solidFill>
              <a:srgbClr val="6FAC46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148215" y="670559"/>
            <a:ext cx="0" cy="334645"/>
          </a:xfrm>
          <a:custGeom>
            <a:avLst/>
            <a:gdLst/>
            <a:ahLst/>
            <a:cxnLst/>
            <a:rect l="l" t="t" r="r" b="b"/>
            <a:pathLst>
              <a:path h="334644">
                <a:moveTo>
                  <a:pt x="0" y="0"/>
                </a:moveTo>
                <a:lnTo>
                  <a:pt x="0" y="334517"/>
                </a:lnTo>
              </a:path>
            </a:pathLst>
          </a:custGeom>
          <a:ln w="6350">
            <a:solidFill>
              <a:srgbClr val="6FAC46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152025" y="670983"/>
            <a:ext cx="0" cy="334010"/>
          </a:xfrm>
          <a:custGeom>
            <a:avLst/>
            <a:gdLst/>
            <a:ahLst/>
            <a:cxnLst/>
            <a:rect l="l" t="t" r="r" b="b"/>
            <a:pathLst>
              <a:path h="334009">
                <a:moveTo>
                  <a:pt x="0" y="0"/>
                </a:moveTo>
                <a:lnTo>
                  <a:pt x="0" y="333671"/>
                </a:lnTo>
              </a:path>
            </a:pathLst>
          </a:custGeom>
          <a:ln w="3810">
            <a:solidFill>
              <a:srgbClr val="6FAC46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155200" y="671322"/>
            <a:ext cx="0" cy="333375"/>
          </a:xfrm>
          <a:custGeom>
            <a:avLst/>
            <a:gdLst/>
            <a:ahLst/>
            <a:cxnLst/>
            <a:rect l="l" t="t" r="r" b="b"/>
            <a:pathLst>
              <a:path h="333375">
                <a:moveTo>
                  <a:pt x="0" y="0"/>
                </a:moveTo>
                <a:lnTo>
                  <a:pt x="0" y="332994"/>
                </a:lnTo>
              </a:path>
            </a:pathLst>
          </a:custGeom>
          <a:ln w="5079">
            <a:solidFill>
              <a:srgbClr val="6FAC46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158375" y="671766"/>
            <a:ext cx="0" cy="332105"/>
          </a:xfrm>
          <a:custGeom>
            <a:avLst/>
            <a:gdLst/>
            <a:ahLst/>
            <a:cxnLst/>
            <a:rect l="l" t="t" r="r" b="b"/>
            <a:pathLst>
              <a:path h="332105">
                <a:moveTo>
                  <a:pt x="0" y="0"/>
                </a:moveTo>
                <a:lnTo>
                  <a:pt x="0" y="332105"/>
                </a:lnTo>
              </a:path>
            </a:pathLst>
          </a:custGeom>
          <a:ln w="3809">
            <a:solidFill>
              <a:srgbClr val="6FAC46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60280" y="672655"/>
            <a:ext cx="0" cy="330200"/>
          </a:xfrm>
          <a:custGeom>
            <a:avLst/>
            <a:gdLst/>
            <a:ahLst/>
            <a:cxnLst/>
            <a:rect l="l" t="t" r="r" b="b"/>
            <a:pathLst>
              <a:path h="330200">
                <a:moveTo>
                  <a:pt x="0" y="0"/>
                </a:moveTo>
                <a:lnTo>
                  <a:pt x="0" y="330136"/>
                </a:lnTo>
              </a:path>
            </a:pathLst>
          </a:custGeom>
          <a:ln w="3175">
            <a:solidFill>
              <a:srgbClr val="6FAC46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61804" y="674369"/>
            <a:ext cx="0" cy="327025"/>
          </a:xfrm>
          <a:custGeom>
            <a:avLst/>
            <a:gdLst/>
            <a:ahLst/>
            <a:cxnLst/>
            <a:rect l="l" t="t" r="r" b="b"/>
            <a:pathLst>
              <a:path h="327025">
                <a:moveTo>
                  <a:pt x="0" y="0"/>
                </a:moveTo>
                <a:lnTo>
                  <a:pt x="0" y="326898"/>
                </a:lnTo>
              </a:path>
            </a:pathLst>
          </a:custGeom>
          <a:ln w="3175">
            <a:solidFill>
              <a:srgbClr val="6FAC46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237610" y="690372"/>
            <a:ext cx="33020" cy="314960"/>
          </a:xfrm>
          <a:custGeom>
            <a:avLst/>
            <a:gdLst/>
            <a:ahLst/>
            <a:cxnLst/>
            <a:rect l="l" t="t" r="r" b="b"/>
            <a:pathLst>
              <a:path w="33020" h="314959">
                <a:moveTo>
                  <a:pt x="5334" y="310896"/>
                </a:moveTo>
                <a:lnTo>
                  <a:pt x="5334" y="89916"/>
                </a:lnTo>
                <a:lnTo>
                  <a:pt x="4572" y="90678"/>
                </a:lnTo>
                <a:lnTo>
                  <a:pt x="4572" y="310134"/>
                </a:lnTo>
                <a:lnTo>
                  <a:pt x="5334" y="310896"/>
                </a:lnTo>
                <a:close/>
              </a:path>
              <a:path w="33020" h="314959">
                <a:moveTo>
                  <a:pt x="32004" y="311658"/>
                </a:moveTo>
                <a:lnTo>
                  <a:pt x="32004" y="89154"/>
                </a:lnTo>
                <a:lnTo>
                  <a:pt x="31242" y="88392"/>
                </a:lnTo>
                <a:lnTo>
                  <a:pt x="29718" y="87630"/>
                </a:lnTo>
                <a:lnTo>
                  <a:pt x="28956" y="86868"/>
                </a:lnTo>
                <a:lnTo>
                  <a:pt x="25908" y="86868"/>
                </a:lnTo>
                <a:lnTo>
                  <a:pt x="23622" y="86106"/>
                </a:lnTo>
                <a:lnTo>
                  <a:pt x="13716" y="86106"/>
                </a:lnTo>
                <a:lnTo>
                  <a:pt x="12192" y="86868"/>
                </a:lnTo>
                <a:lnTo>
                  <a:pt x="8382" y="86868"/>
                </a:lnTo>
                <a:lnTo>
                  <a:pt x="7620" y="87630"/>
                </a:lnTo>
                <a:lnTo>
                  <a:pt x="6096" y="88392"/>
                </a:lnTo>
                <a:lnTo>
                  <a:pt x="5334" y="89154"/>
                </a:lnTo>
                <a:lnTo>
                  <a:pt x="5334" y="311658"/>
                </a:lnTo>
                <a:lnTo>
                  <a:pt x="6096" y="312420"/>
                </a:lnTo>
                <a:lnTo>
                  <a:pt x="7620" y="312420"/>
                </a:lnTo>
                <a:lnTo>
                  <a:pt x="8382" y="313182"/>
                </a:lnTo>
                <a:lnTo>
                  <a:pt x="9906" y="313944"/>
                </a:lnTo>
                <a:lnTo>
                  <a:pt x="13716" y="313944"/>
                </a:lnTo>
                <a:lnTo>
                  <a:pt x="16002" y="314706"/>
                </a:lnTo>
                <a:lnTo>
                  <a:pt x="21336" y="314706"/>
                </a:lnTo>
                <a:lnTo>
                  <a:pt x="23622" y="313944"/>
                </a:lnTo>
                <a:lnTo>
                  <a:pt x="27432" y="313944"/>
                </a:lnTo>
                <a:lnTo>
                  <a:pt x="28956" y="313182"/>
                </a:lnTo>
                <a:lnTo>
                  <a:pt x="29718" y="312420"/>
                </a:lnTo>
                <a:lnTo>
                  <a:pt x="31242" y="312420"/>
                </a:lnTo>
                <a:lnTo>
                  <a:pt x="32004" y="311658"/>
                </a:lnTo>
                <a:close/>
              </a:path>
              <a:path w="33020" h="314959">
                <a:moveTo>
                  <a:pt x="32766" y="310134"/>
                </a:moveTo>
                <a:lnTo>
                  <a:pt x="32766" y="90678"/>
                </a:lnTo>
                <a:lnTo>
                  <a:pt x="32004" y="89916"/>
                </a:lnTo>
                <a:lnTo>
                  <a:pt x="32004" y="310896"/>
                </a:lnTo>
                <a:lnTo>
                  <a:pt x="32766" y="310134"/>
                </a:lnTo>
                <a:close/>
              </a:path>
              <a:path w="33020" h="314959">
                <a:moveTo>
                  <a:pt x="37338" y="27432"/>
                </a:moveTo>
                <a:lnTo>
                  <a:pt x="37338" y="12192"/>
                </a:lnTo>
                <a:lnTo>
                  <a:pt x="35814" y="6858"/>
                </a:lnTo>
                <a:lnTo>
                  <a:pt x="30480" y="1524"/>
                </a:lnTo>
                <a:lnTo>
                  <a:pt x="25908" y="0"/>
                </a:lnTo>
                <a:lnTo>
                  <a:pt x="12192" y="0"/>
                </a:lnTo>
                <a:lnTo>
                  <a:pt x="6858" y="1524"/>
                </a:lnTo>
                <a:lnTo>
                  <a:pt x="4572" y="4572"/>
                </a:lnTo>
                <a:lnTo>
                  <a:pt x="1524" y="6858"/>
                </a:lnTo>
                <a:lnTo>
                  <a:pt x="0" y="12192"/>
                </a:lnTo>
                <a:lnTo>
                  <a:pt x="0" y="27432"/>
                </a:lnTo>
                <a:lnTo>
                  <a:pt x="1524" y="32766"/>
                </a:lnTo>
                <a:lnTo>
                  <a:pt x="6858" y="38100"/>
                </a:lnTo>
                <a:lnTo>
                  <a:pt x="11430" y="38862"/>
                </a:lnTo>
                <a:lnTo>
                  <a:pt x="25908" y="38862"/>
                </a:lnTo>
                <a:lnTo>
                  <a:pt x="30480" y="38100"/>
                </a:lnTo>
                <a:lnTo>
                  <a:pt x="35814" y="32766"/>
                </a:lnTo>
                <a:lnTo>
                  <a:pt x="37338" y="27432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350399" y="781050"/>
            <a:ext cx="175260" cy="224154"/>
          </a:xfrm>
          <a:custGeom>
            <a:avLst/>
            <a:gdLst/>
            <a:ahLst/>
            <a:cxnLst/>
            <a:rect l="l" t="t" r="r" b="b"/>
            <a:pathLst>
              <a:path w="175260" h="224155">
                <a:moveTo>
                  <a:pt x="762" y="219456"/>
                </a:moveTo>
                <a:lnTo>
                  <a:pt x="762" y="0"/>
                </a:lnTo>
                <a:lnTo>
                  <a:pt x="0" y="762"/>
                </a:lnTo>
                <a:lnTo>
                  <a:pt x="0" y="218694"/>
                </a:lnTo>
                <a:lnTo>
                  <a:pt x="762" y="219456"/>
                </a:lnTo>
                <a:close/>
              </a:path>
              <a:path w="175260" h="224155">
                <a:moveTo>
                  <a:pt x="175260" y="219456"/>
                </a:moveTo>
                <a:lnTo>
                  <a:pt x="174952" y="76033"/>
                </a:lnTo>
                <a:lnTo>
                  <a:pt x="167937" y="37113"/>
                </a:lnTo>
                <a:lnTo>
                  <a:pt x="144933" y="6058"/>
                </a:lnTo>
                <a:lnTo>
                  <a:pt x="94379" y="-6681"/>
                </a:lnTo>
                <a:lnTo>
                  <a:pt x="83721" y="-4922"/>
                </a:lnTo>
                <a:lnTo>
                  <a:pt x="47145" y="13146"/>
                </a:lnTo>
                <a:lnTo>
                  <a:pt x="27432" y="32004"/>
                </a:lnTo>
                <a:lnTo>
                  <a:pt x="27432" y="762"/>
                </a:lnTo>
                <a:lnTo>
                  <a:pt x="26670" y="0"/>
                </a:lnTo>
                <a:lnTo>
                  <a:pt x="26670" y="-761"/>
                </a:lnTo>
                <a:lnTo>
                  <a:pt x="23622" y="-3809"/>
                </a:lnTo>
                <a:lnTo>
                  <a:pt x="20574" y="-3809"/>
                </a:lnTo>
                <a:lnTo>
                  <a:pt x="19050" y="-4571"/>
                </a:lnTo>
                <a:lnTo>
                  <a:pt x="9144" y="-4571"/>
                </a:lnTo>
                <a:lnTo>
                  <a:pt x="7620" y="-3809"/>
                </a:lnTo>
                <a:lnTo>
                  <a:pt x="3810" y="-3809"/>
                </a:lnTo>
                <a:lnTo>
                  <a:pt x="762" y="-761"/>
                </a:lnTo>
                <a:lnTo>
                  <a:pt x="762" y="220218"/>
                </a:lnTo>
                <a:lnTo>
                  <a:pt x="2286" y="221742"/>
                </a:lnTo>
                <a:lnTo>
                  <a:pt x="3048" y="221742"/>
                </a:lnTo>
                <a:lnTo>
                  <a:pt x="3810" y="222504"/>
                </a:lnTo>
                <a:lnTo>
                  <a:pt x="5334" y="223266"/>
                </a:lnTo>
                <a:lnTo>
                  <a:pt x="9144" y="223266"/>
                </a:lnTo>
                <a:lnTo>
                  <a:pt x="11430" y="224028"/>
                </a:lnTo>
                <a:lnTo>
                  <a:pt x="16764" y="224028"/>
                </a:lnTo>
                <a:lnTo>
                  <a:pt x="19812" y="223266"/>
                </a:lnTo>
                <a:lnTo>
                  <a:pt x="22860" y="223266"/>
                </a:lnTo>
                <a:lnTo>
                  <a:pt x="25908" y="221742"/>
                </a:lnTo>
                <a:lnTo>
                  <a:pt x="26670" y="221742"/>
                </a:lnTo>
                <a:lnTo>
                  <a:pt x="28194" y="220218"/>
                </a:lnTo>
                <a:lnTo>
                  <a:pt x="28194" y="219456"/>
                </a:lnTo>
                <a:lnTo>
                  <a:pt x="28956" y="218694"/>
                </a:lnTo>
                <a:lnTo>
                  <a:pt x="28956" y="217170"/>
                </a:lnTo>
                <a:lnTo>
                  <a:pt x="33501" y="56679"/>
                </a:lnTo>
                <a:lnTo>
                  <a:pt x="71959" y="22887"/>
                </a:lnTo>
                <a:lnTo>
                  <a:pt x="96012" y="16764"/>
                </a:lnTo>
                <a:lnTo>
                  <a:pt x="104394" y="16764"/>
                </a:lnTo>
                <a:lnTo>
                  <a:pt x="140789" y="47933"/>
                </a:lnTo>
                <a:lnTo>
                  <a:pt x="147066" y="89154"/>
                </a:lnTo>
                <a:lnTo>
                  <a:pt x="147066" y="219456"/>
                </a:lnTo>
                <a:lnTo>
                  <a:pt x="147828" y="220218"/>
                </a:lnTo>
                <a:lnTo>
                  <a:pt x="147828" y="220980"/>
                </a:lnTo>
                <a:lnTo>
                  <a:pt x="148590" y="221742"/>
                </a:lnTo>
                <a:lnTo>
                  <a:pt x="150114" y="221742"/>
                </a:lnTo>
                <a:lnTo>
                  <a:pt x="150876" y="222504"/>
                </a:lnTo>
                <a:lnTo>
                  <a:pt x="152400" y="223266"/>
                </a:lnTo>
                <a:lnTo>
                  <a:pt x="156210" y="223266"/>
                </a:lnTo>
                <a:lnTo>
                  <a:pt x="158496" y="224028"/>
                </a:lnTo>
                <a:lnTo>
                  <a:pt x="163830" y="224028"/>
                </a:lnTo>
                <a:lnTo>
                  <a:pt x="166116" y="223266"/>
                </a:lnTo>
                <a:lnTo>
                  <a:pt x="169926" y="223266"/>
                </a:lnTo>
                <a:lnTo>
                  <a:pt x="171450" y="222504"/>
                </a:lnTo>
                <a:lnTo>
                  <a:pt x="172212" y="221742"/>
                </a:lnTo>
                <a:lnTo>
                  <a:pt x="172974" y="221742"/>
                </a:lnTo>
                <a:lnTo>
                  <a:pt x="175260" y="21945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701225" y="678180"/>
            <a:ext cx="187960" cy="328930"/>
          </a:xfrm>
          <a:custGeom>
            <a:avLst/>
            <a:gdLst/>
            <a:ahLst/>
            <a:cxnLst/>
            <a:rect l="l" t="t" r="r" b="b"/>
            <a:pathLst>
              <a:path w="187960" h="328930">
                <a:moveTo>
                  <a:pt x="159714" y="164592"/>
                </a:moveTo>
                <a:lnTo>
                  <a:pt x="159714" y="0"/>
                </a:lnTo>
                <a:lnTo>
                  <a:pt x="153678" y="124170"/>
                </a:lnTo>
                <a:lnTo>
                  <a:pt x="144542" y="116180"/>
                </a:lnTo>
                <a:lnTo>
                  <a:pt x="99389" y="96692"/>
                </a:lnTo>
                <a:lnTo>
                  <a:pt x="83273" y="96300"/>
                </a:lnTo>
                <a:lnTo>
                  <a:pt x="71549" y="97929"/>
                </a:lnTo>
                <a:lnTo>
                  <a:pt x="27937" y="122710"/>
                </a:lnTo>
                <a:lnTo>
                  <a:pt x="8007" y="157744"/>
                </a:lnTo>
                <a:lnTo>
                  <a:pt x="588" y="195449"/>
                </a:lnTo>
                <a:lnTo>
                  <a:pt x="0" y="226630"/>
                </a:lnTo>
                <a:lnTo>
                  <a:pt x="1024" y="238551"/>
                </a:lnTo>
                <a:lnTo>
                  <a:pt x="9728" y="276430"/>
                </a:lnTo>
                <a:lnTo>
                  <a:pt x="28906" y="306455"/>
                </a:lnTo>
                <a:lnTo>
                  <a:pt x="28906" y="202478"/>
                </a:lnTo>
                <a:lnTo>
                  <a:pt x="30276" y="189696"/>
                </a:lnTo>
                <a:lnTo>
                  <a:pt x="47531" y="141932"/>
                </a:lnTo>
                <a:lnTo>
                  <a:pt x="79918" y="121434"/>
                </a:lnTo>
                <a:lnTo>
                  <a:pt x="95634" y="120650"/>
                </a:lnTo>
                <a:lnTo>
                  <a:pt x="106229" y="122911"/>
                </a:lnTo>
                <a:lnTo>
                  <a:pt x="117933" y="128101"/>
                </a:lnTo>
                <a:lnTo>
                  <a:pt x="131730" y="136928"/>
                </a:lnTo>
                <a:lnTo>
                  <a:pt x="140879" y="144689"/>
                </a:lnTo>
                <a:lnTo>
                  <a:pt x="150179" y="153882"/>
                </a:lnTo>
                <a:lnTo>
                  <a:pt x="159714" y="164592"/>
                </a:lnTo>
                <a:close/>
              </a:path>
              <a:path w="187960" h="328930">
                <a:moveTo>
                  <a:pt x="187908" y="322326"/>
                </a:moveTo>
                <a:lnTo>
                  <a:pt x="187908" y="-1523"/>
                </a:lnTo>
                <a:lnTo>
                  <a:pt x="184860" y="-4571"/>
                </a:lnTo>
                <a:lnTo>
                  <a:pt x="184098" y="-4571"/>
                </a:lnTo>
                <a:lnTo>
                  <a:pt x="182574" y="-5333"/>
                </a:lnTo>
                <a:lnTo>
                  <a:pt x="180288" y="-5333"/>
                </a:lnTo>
                <a:lnTo>
                  <a:pt x="178764" y="-6095"/>
                </a:lnTo>
                <a:lnTo>
                  <a:pt x="168858" y="-6095"/>
                </a:lnTo>
                <a:lnTo>
                  <a:pt x="166572" y="-5333"/>
                </a:lnTo>
                <a:lnTo>
                  <a:pt x="165048" y="-5333"/>
                </a:lnTo>
                <a:lnTo>
                  <a:pt x="163524" y="-4571"/>
                </a:lnTo>
                <a:lnTo>
                  <a:pt x="162000" y="-4571"/>
                </a:lnTo>
                <a:lnTo>
                  <a:pt x="159714" y="-2285"/>
                </a:lnTo>
                <a:lnTo>
                  <a:pt x="159714" y="164592"/>
                </a:lnTo>
                <a:lnTo>
                  <a:pt x="156868" y="262216"/>
                </a:lnTo>
                <a:lnTo>
                  <a:pt x="127710" y="291084"/>
                </a:lnTo>
                <a:lnTo>
                  <a:pt x="116280" y="297942"/>
                </a:lnTo>
                <a:lnTo>
                  <a:pt x="110946" y="300990"/>
                </a:lnTo>
                <a:lnTo>
                  <a:pt x="105612" y="302514"/>
                </a:lnTo>
                <a:lnTo>
                  <a:pt x="99516" y="304038"/>
                </a:lnTo>
                <a:lnTo>
                  <a:pt x="94986" y="304685"/>
                </a:lnTo>
                <a:lnTo>
                  <a:pt x="88738" y="304799"/>
                </a:lnTo>
                <a:lnTo>
                  <a:pt x="77631" y="303777"/>
                </a:lnTo>
                <a:lnTo>
                  <a:pt x="45825" y="281794"/>
                </a:lnTo>
                <a:lnTo>
                  <a:pt x="31178" y="241435"/>
                </a:lnTo>
                <a:lnTo>
                  <a:pt x="28906" y="202478"/>
                </a:lnTo>
                <a:lnTo>
                  <a:pt x="28906" y="306455"/>
                </a:lnTo>
                <a:lnTo>
                  <a:pt x="64935" y="326737"/>
                </a:lnTo>
                <a:lnTo>
                  <a:pt x="94986" y="328639"/>
                </a:lnTo>
                <a:lnTo>
                  <a:pt x="106470" y="326302"/>
                </a:lnTo>
                <a:lnTo>
                  <a:pt x="141948" y="307720"/>
                </a:lnTo>
                <a:lnTo>
                  <a:pt x="161238" y="289560"/>
                </a:lnTo>
                <a:lnTo>
                  <a:pt x="161238" y="321564"/>
                </a:lnTo>
                <a:lnTo>
                  <a:pt x="162762" y="323088"/>
                </a:lnTo>
                <a:lnTo>
                  <a:pt x="162762" y="323850"/>
                </a:lnTo>
                <a:lnTo>
                  <a:pt x="163524" y="324612"/>
                </a:lnTo>
                <a:lnTo>
                  <a:pt x="165048" y="325374"/>
                </a:lnTo>
                <a:lnTo>
                  <a:pt x="165810" y="325374"/>
                </a:lnTo>
                <a:lnTo>
                  <a:pt x="167334" y="326136"/>
                </a:lnTo>
                <a:lnTo>
                  <a:pt x="170382" y="326136"/>
                </a:lnTo>
                <a:lnTo>
                  <a:pt x="172668" y="326898"/>
                </a:lnTo>
                <a:lnTo>
                  <a:pt x="177240" y="326898"/>
                </a:lnTo>
                <a:lnTo>
                  <a:pt x="179526" y="326136"/>
                </a:lnTo>
                <a:lnTo>
                  <a:pt x="182574" y="326136"/>
                </a:lnTo>
                <a:lnTo>
                  <a:pt x="184098" y="325374"/>
                </a:lnTo>
                <a:lnTo>
                  <a:pt x="184860" y="325374"/>
                </a:lnTo>
                <a:lnTo>
                  <a:pt x="186384" y="324612"/>
                </a:lnTo>
                <a:lnTo>
                  <a:pt x="187146" y="323850"/>
                </a:lnTo>
                <a:lnTo>
                  <a:pt x="187146" y="323088"/>
                </a:lnTo>
                <a:lnTo>
                  <a:pt x="187908" y="32232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954883" y="774597"/>
            <a:ext cx="191135" cy="233045"/>
          </a:xfrm>
          <a:custGeom>
            <a:avLst/>
            <a:gdLst/>
            <a:ahLst/>
            <a:cxnLst/>
            <a:rect l="l" t="t" r="r" b="b"/>
            <a:pathLst>
              <a:path w="191135" h="233044">
                <a:moveTo>
                  <a:pt x="191044" y="110846"/>
                </a:moveTo>
                <a:lnTo>
                  <a:pt x="191044" y="104750"/>
                </a:lnTo>
                <a:lnTo>
                  <a:pt x="190919" y="93005"/>
                </a:lnTo>
                <a:lnTo>
                  <a:pt x="183774" y="54766"/>
                </a:lnTo>
                <a:lnTo>
                  <a:pt x="162064" y="21196"/>
                </a:lnTo>
                <a:lnTo>
                  <a:pt x="120575" y="1348"/>
                </a:lnTo>
                <a:lnTo>
                  <a:pt x="89741" y="0"/>
                </a:lnTo>
                <a:lnTo>
                  <a:pt x="78270" y="1686"/>
                </a:lnTo>
                <a:lnTo>
                  <a:pt x="42074" y="16795"/>
                </a:lnTo>
                <a:lnTo>
                  <a:pt x="16115" y="47135"/>
                </a:lnTo>
                <a:lnTo>
                  <a:pt x="2869" y="83767"/>
                </a:lnTo>
                <a:lnTo>
                  <a:pt x="0" y="125770"/>
                </a:lnTo>
                <a:lnTo>
                  <a:pt x="962" y="137334"/>
                </a:lnTo>
                <a:lnTo>
                  <a:pt x="10363" y="176495"/>
                </a:lnTo>
                <a:lnTo>
                  <a:pt x="30262" y="206291"/>
                </a:lnTo>
                <a:lnTo>
                  <a:pt x="30262" y="119990"/>
                </a:lnTo>
                <a:lnTo>
                  <a:pt x="31034" y="119990"/>
                </a:lnTo>
                <a:lnTo>
                  <a:pt x="31034" y="89352"/>
                </a:lnTo>
                <a:lnTo>
                  <a:pt x="33348" y="77798"/>
                </a:lnTo>
                <a:lnTo>
                  <a:pt x="53206" y="41327"/>
                </a:lnTo>
                <a:lnTo>
                  <a:pt x="87842" y="24726"/>
                </a:lnTo>
                <a:lnTo>
                  <a:pt x="103361" y="24111"/>
                </a:lnTo>
                <a:lnTo>
                  <a:pt x="116495" y="25905"/>
                </a:lnTo>
                <a:lnTo>
                  <a:pt x="148772" y="46546"/>
                </a:lnTo>
                <a:lnTo>
                  <a:pt x="162088" y="96368"/>
                </a:lnTo>
                <a:lnTo>
                  <a:pt x="162088" y="119990"/>
                </a:lnTo>
                <a:lnTo>
                  <a:pt x="180376" y="119990"/>
                </a:lnTo>
                <a:lnTo>
                  <a:pt x="183424" y="119228"/>
                </a:lnTo>
                <a:lnTo>
                  <a:pt x="189520" y="114656"/>
                </a:lnTo>
                <a:lnTo>
                  <a:pt x="191044" y="110846"/>
                </a:lnTo>
                <a:close/>
              </a:path>
              <a:path w="191135" h="233044">
                <a:moveTo>
                  <a:pt x="181138" y="212192"/>
                </a:moveTo>
                <a:lnTo>
                  <a:pt x="181138" y="193142"/>
                </a:lnTo>
                <a:lnTo>
                  <a:pt x="179614" y="191618"/>
                </a:lnTo>
                <a:lnTo>
                  <a:pt x="178852" y="191618"/>
                </a:lnTo>
                <a:lnTo>
                  <a:pt x="178090" y="190856"/>
                </a:lnTo>
                <a:lnTo>
                  <a:pt x="175042" y="190856"/>
                </a:lnTo>
                <a:lnTo>
                  <a:pt x="172756" y="191618"/>
                </a:lnTo>
                <a:lnTo>
                  <a:pt x="168946" y="193904"/>
                </a:lnTo>
                <a:lnTo>
                  <a:pt x="165136" y="195428"/>
                </a:lnTo>
                <a:lnTo>
                  <a:pt x="160564" y="197714"/>
                </a:lnTo>
                <a:lnTo>
                  <a:pt x="154033" y="199400"/>
                </a:lnTo>
                <a:lnTo>
                  <a:pt x="143901" y="202746"/>
                </a:lnTo>
                <a:lnTo>
                  <a:pt x="129367" y="206078"/>
                </a:lnTo>
                <a:lnTo>
                  <a:pt x="117908" y="207225"/>
                </a:lnTo>
                <a:lnTo>
                  <a:pt x="103054" y="207573"/>
                </a:lnTo>
                <a:lnTo>
                  <a:pt x="90713" y="206642"/>
                </a:lnTo>
                <a:lnTo>
                  <a:pt x="46463" y="182282"/>
                </a:lnTo>
                <a:lnTo>
                  <a:pt x="32433" y="145836"/>
                </a:lnTo>
                <a:lnTo>
                  <a:pt x="30262" y="119990"/>
                </a:lnTo>
                <a:lnTo>
                  <a:pt x="30262" y="206291"/>
                </a:lnTo>
                <a:lnTo>
                  <a:pt x="67975" y="228213"/>
                </a:lnTo>
                <a:lnTo>
                  <a:pt x="107362" y="232730"/>
                </a:lnTo>
                <a:lnTo>
                  <a:pt x="120248" y="232042"/>
                </a:lnTo>
                <a:lnTo>
                  <a:pt x="132370" y="230480"/>
                </a:lnTo>
                <a:lnTo>
                  <a:pt x="140752" y="228956"/>
                </a:lnTo>
                <a:lnTo>
                  <a:pt x="148372" y="226670"/>
                </a:lnTo>
                <a:lnTo>
                  <a:pt x="155230" y="225146"/>
                </a:lnTo>
                <a:lnTo>
                  <a:pt x="162088" y="222860"/>
                </a:lnTo>
                <a:lnTo>
                  <a:pt x="167422" y="221336"/>
                </a:lnTo>
                <a:lnTo>
                  <a:pt x="171232" y="219050"/>
                </a:lnTo>
                <a:lnTo>
                  <a:pt x="175804" y="216764"/>
                </a:lnTo>
                <a:lnTo>
                  <a:pt x="178090" y="216002"/>
                </a:lnTo>
                <a:lnTo>
                  <a:pt x="179614" y="214478"/>
                </a:lnTo>
                <a:lnTo>
                  <a:pt x="180376" y="212954"/>
                </a:lnTo>
                <a:lnTo>
                  <a:pt x="181138" y="212192"/>
                </a:lnTo>
                <a:close/>
              </a:path>
              <a:path w="191135" h="233044">
                <a:moveTo>
                  <a:pt x="162088" y="119990"/>
                </a:moveTo>
                <a:lnTo>
                  <a:pt x="162088" y="96368"/>
                </a:lnTo>
                <a:lnTo>
                  <a:pt x="31034" y="89352"/>
                </a:lnTo>
                <a:lnTo>
                  <a:pt x="31034" y="119990"/>
                </a:lnTo>
                <a:lnTo>
                  <a:pt x="162088" y="119990"/>
                </a:lnTo>
                <a:close/>
              </a:path>
              <a:path w="191135" h="233044">
                <a:moveTo>
                  <a:pt x="181900" y="210668"/>
                </a:moveTo>
                <a:lnTo>
                  <a:pt x="181900" y="195428"/>
                </a:lnTo>
                <a:lnTo>
                  <a:pt x="181138" y="193904"/>
                </a:lnTo>
                <a:lnTo>
                  <a:pt x="181138" y="211430"/>
                </a:lnTo>
                <a:lnTo>
                  <a:pt x="181900" y="210668"/>
                </a:lnTo>
                <a:close/>
              </a:path>
              <a:path w="191135" h="233044">
                <a:moveTo>
                  <a:pt x="182662" y="208382"/>
                </a:moveTo>
                <a:lnTo>
                  <a:pt x="182662" y="197714"/>
                </a:lnTo>
                <a:lnTo>
                  <a:pt x="181900" y="196190"/>
                </a:lnTo>
                <a:lnTo>
                  <a:pt x="181900" y="209144"/>
                </a:lnTo>
                <a:lnTo>
                  <a:pt x="182662" y="208382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323473" y="693419"/>
            <a:ext cx="155575" cy="310515"/>
          </a:xfrm>
          <a:custGeom>
            <a:avLst/>
            <a:gdLst/>
            <a:ahLst/>
            <a:cxnLst/>
            <a:rect l="l" t="t" r="r" b="b"/>
            <a:pathLst>
              <a:path w="155575" h="310515">
                <a:moveTo>
                  <a:pt x="154686" y="304038"/>
                </a:moveTo>
                <a:lnTo>
                  <a:pt x="154686" y="288798"/>
                </a:lnTo>
                <a:lnTo>
                  <a:pt x="153924" y="288036"/>
                </a:lnTo>
                <a:lnTo>
                  <a:pt x="153162" y="286512"/>
                </a:lnTo>
                <a:lnTo>
                  <a:pt x="150114" y="283464"/>
                </a:lnTo>
                <a:lnTo>
                  <a:pt x="29718" y="283464"/>
                </a:lnTo>
                <a:lnTo>
                  <a:pt x="29718" y="5334"/>
                </a:lnTo>
                <a:lnTo>
                  <a:pt x="28956" y="4572"/>
                </a:lnTo>
                <a:lnTo>
                  <a:pt x="28956" y="3810"/>
                </a:lnTo>
                <a:lnTo>
                  <a:pt x="28194" y="2286"/>
                </a:lnTo>
                <a:lnTo>
                  <a:pt x="27432" y="2286"/>
                </a:lnTo>
                <a:lnTo>
                  <a:pt x="26670" y="1524"/>
                </a:lnTo>
                <a:lnTo>
                  <a:pt x="25146" y="762"/>
                </a:lnTo>
                <a:lnTo>
                  <a:pt x="23622" y="762"/>
                </a:lnTo>
                <a:lnTo>
                  <a:pt x="22098" y="0"/>
                </a:lnTo>
                <a:lnTo>
                  <a:pt x="8382" y="0"/>
                </a:lnTo>
                <a:lnTo>
                  <a:pt x="6096" y="762"/>
                </a:lnTo>
                <a:lnTo>
                  <a:pt x="4572" y="762"/>
                </a:lnTo>
                <a:lnTo>
                  <a:pt x="3810" y="1524"/>
                </a:lnTo>
                <a:lnTo>
                  <a:pt x="2286" y="2286"/>
                </a:lnTo>
                <a:lnTo>
                  <a:pt x="1524" y="2286"/>
                </a:lnTo>
                <a:lnTo>
                  <a:pt x="762" y="3810"/>
                </a:lnTo>
                <a:lnTo>
                  <a:pt x="762" y="4572"/>
                </a:lnTo>
                <a:lnTo>
                  <a:pt x="0" y="5334"/>
                </a:lnTo>
                <a:lnTo>
                  <a:pt x="0" y="300990"/>
                </a:lnTo>
                <a:lnTo>
                  <a:pt x="1524" y="304800"/>
                </a:lnTo>
                <a:lnTo>
                  <a:pt x="4572" y="306324"/>
                </a:lnTo>
                <a:lnTo>
                  <a:pt x="7620" y="308610"/>
                </a:lnTo>
                <a:lnTo>
                  <a:pt x="10668" y="310134"/>
                </a:lnTo>
                <a:lnTo>
                  <a:pt x="148590" y="310134"/>
                </a:lnTo>
                <a:lnTo>
                  <a:pt x="150114" y="309372"/>
                </a:lnTo>
                <a:lnTo>
                  <a:pt x="150876" y="309372"/>
                </a:lnTo>
                <a:lnTo>
                  <a:pt x="152400" y="307848"/>
                </a:lnTo>
                <a:lnTo>
                  <a:pt x="153162" y="306324"/>
                </a:lnTo>
                <a:lnTo>
                  <a:pt x="153924" y="305562"/>
                </a:lnTo>
                <a:lnTo>
                  <a:pt x="154686" y="304038"/>
                </a:lnTo>
                <a:close/>
              </a:path>
              <a:path w="155575" h="310515">
                <a:moveTo>
                  <a:pt x="155448" y="298704"/>
                </a:moveTo>
                <a:lnTo>
                  <a:pt x="155448" y="294132"/>
                </a:lnTo>
                <a:lnTo>
                  <a:pt x="154686" y="292608"/>
                </a:lnTo>
                <a:lnTo>
                  <a:pt x="154686" y="300990"/>
                </a:lnTo>
                <a:lnTo>
                  <a:pt x="155448" y="298704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09522" y="802386"/>
            <a:ext cx="166370" cy="205104"/>
          </a:xfrm>
          <a:custGeom>
            <a:avLst/>
            <a:gdLst/>
            <a:ahLst/>
            <a:cxnLst/>
            <a:rect l="l" t="t" r="r" b="b"/>
            <a:pathLst>
              <a:path w="166370" h="205105">
                <a:moveTo>
                  <a:pt x="137801" y="94487"/>
                </a:moveTo>
                <a:lnTo>
                  <a:pt x="137801" y="70865"/>
                </a:lnTo>
                <a:lnTo>
                  <a:pt x="97973" y="70990"/>
                </a:lnTo>
                <a:lnTo>
                  <a:pt x="49675" y="78615"/>
                </a:lnTo>
                <a:lnTo>
                  <a:pt x="11340" y="105428"/>
                </a:lnTo>
                <a:lnTo>
                  <a:pt x="0" y="146313"/>
                </a:lnTo>
                <a:lnTo>
                  <a:pt x="1791" y="158229"/>
                </a:lnTo>
                <a:lnTo>
                  <a:pt x="6417" y="171160"/>
                </a:lnTo>
                <a:lnTo>
                  <a:pt x="12499" y="180621"/>
                </a:lnTo>
                <a:lnTo>
                  <a:pt x="22927" y="191328"/>
                </a:lnTo>
                <a:lnTo>
                  <a:pt x="29597" y="194946"/>
                </a:lnTo>
                <a:lnTo>
                  <a:pt x="29597" y="132587"/>
                </a:lnTo>
                <a:lnTo>
                  <a:pt x="31121" y="126491"/>
                </a:lnTo>
                <a:lnTo>
                  <a:pt x="34169" y="121157"/>
                </a:lnTo>
                <a:lnTo>
                  <a:pt x="37217" y="115061"/>
                </a:lnTo>
                <a:lnTo>
                  <a:pt x="41027" y="110489"/>
                </a:lnTo>
                <a:lnTo>
                  <a:pt x="84425" y="94959"/>
                </a:lnTo>
                <a:lnTo>
                  <a:pt x="97973" y="94494"/>
                </a:lnTo>
                <a:lnTo>
                  <a:pt x="137801" y="94487"/>
                </a:lnTo>
                <a:close/>
              </a:path>
              <a:path w="166370" h="205105">
                <a:moveTo>
                  <a:pt x="10547" y="13715"/>
                </a:moveTo>
                <a:lnTo>
                  <a:pt x="10547" y="0"/>
                </a:lnTo>
                <a:lnTo>
                  <a:pt x="9785" y="1523"/>
                </a:lnTo>
                <a:lnTo>
                  <a:pt x="9785" y="12953"/>
                </a:lnTo>
                <a:lnTo>
                  <a:pt x="10547" y="13715"/>
                </a:lnTo>
                <a:close/>
              </a:path>
              <a:path w="166370" h="205105">
                <a:moveTo>
                  <a:pt x="165995" y="198119"/>
                </a:moveTo>
                <a:lnTo>
                  <a:pt x="165499" y="38591"/>
                </a:lnTo>
                <a:lnTo>
                  <a:pt x="155433" y="1758"/>
                </a:lnTo>
                <a:lnTo>
                  <a:pt x="113119" y="-25887"/>
                </a:lnTo>
                <a:lnTo>
                  <a:pt x="89407" y="-28089"/>
                </a:lnTo>
                <a:lnTo>
                  <a:pt x="77950" y="-28076"/>
                </a:lnTo>
                <a:lnTo>
                  <a:pt x="63887" y="-26670"/>
                </a:lnTo>
                <a:lnTo>
                  <a:pt x="56267" y="-25146"/>
                </a:lnTo>
                <a:lnTo>
                  <a:pt x="48496" y="-22803"/>
                </a:lnTo>
                <a:lnTo>
                  <a:pt x="42551" y="-20574"/>
                </a:lnTo>
                <a:lnTo>
                  <a:pt x="35693" y="-18288"/>
                </a:lnTo>
                <a:lnTo>
                  <a:pt x="29597" y="-16002"/>
                </a:lnTo>
                <a:lnTo>
                  <a:pt x="25025" y="-12954"/>
                </a:lnTo>
                <a:lnTo>
                  <a:pt x="19691" y="-10668"/>
                </a:lnTo>
                <a:lnTo>
                  <a:pt x="15881" y="-8382"/>
                </a:lnTo>
                <a:lnTo>
                  <a:pt x="14357" y="-6096"/>
                </a:lnTo>
                <a:lnTo>
                  <a:pt x="12071" y="-4572"/>
                </a:lnTo>
                <a:lnTo>
                  <a:pt x="10547" y="-2286"/>
                </a:lnTo>
                <a:lnTo>
                  <a:pt x="10547" y="15239"/>
                </a:lnTo>
                <a:lnTo>
                  <a:pt x="12071" y="16763"/>
                </a:lnTo>
                <a:lnTo>
                  <a:pt x="12071" y="17525"/>
                </a:lnTo>
                <a:lnTo>
                  <a:pt x="12833" y="17525"/>
                </a:lnTo>
                <a:lnTo>
                  <a:pt x="14357" y="18287"/>
                </a:lnTo>
                <a:lnTo>
                  <a:pt x="17405" y="18287"/>
                </a:lnTo>
                <a:lnTo>
                  <a:pt x="20453" y="16763"/>
                </a:lnTo>
                <a:lnTo>
                  <a:pt x="23501" y="14477"/>
                </a:lnTo>
                <a:lnTo>
                  <a:pt x="27311" y="12191"/>
                </a:lnTo>
                <a:lnTo>
                  <a:pt x="32645" y="9905"/>
                </a:lnTo>
                <a:lnTo>
                  <a:pt x="37979" y="6857"/>
                </a:lnTo>
                <a:lnTo>
                  <a:pt x="44075" y="4571"/>
                </a:lnTo>
                <a:lnTo>
                  <a:pt x="50171" y="1523"/>
                </a:lnTo>
                <a:lnTo>
                  <a:pt x="58395" y="-939"/>
                </a:lnTo>
                <a:lnTo>
                  <a:pt x="70519" y="-3180"/>
                </a:lnTo>
                <a:lnTo>
                  <a:pt x="83699" y="-3810"/>
                </a:lnTo>
                <a:lnTo>
                  <a:pt x="93605" y="-3810"/>
                </a:lnTo>
                <a:lnTo>
                  <a:pt x="130181" y="15239"/>
                </a:lnTo>
                <a:lnTo>
                  <a:pt x="134753" y="28193"/>
                </a:lnTo>
                <a:lnTo>
                  <a:pt x="137039" y="35051"/>
                </a:lnTo>
                <a:lnTo>
                  <a:pt x="137801" y="43433"/>
                </a:lnTo>
                <a:lnTo>
                  <a:pt x="137801" y="175142"/>
                </a:lnTo>
                <a:lnTo>
                  <a:pt x="140849" y="172211"/>
                </a:lnTo>
                <a:lnTo>
                  <a:pt x="140849" y="198119"/>
                </a:lnTo>
                <a:lnTo>
                  <a:pt x="143135" y="200405"/>
                </a:lnTo>
                <a:lnTo>
                  <a:pt x="144659" y="201167"/>
                </a:lnTo>
                <a:lnTo>
                  <a:pt x="146945" y="201929"/>
                </a:lnTo>
                <a:lnTo>
                  <a:pt x="148469" y="201929"/>
                </a:lnTo>
                <a:lnTo>
                  <a:pt x="150755" y="202691"/>
                </a:lnTo>
                <a:lnTo>
                  <a:pt x="156851" y="202691"/>
                </a:lnTo>
                <a:lnTo>
                  <a:pt x="159137" y="201929"/>
                </a:lnTo>
                <a:lnTo>
                  <a:pt x="160661" y="201929"/>
                </a:lnTo>
                <a:lnTo>
                  <a:pt x="163709" y="200405"/>
                </a:lnTo>
                <a:lnTo>
                  <a:pt x="165995" y="198119"/>
                </a:lnTo>
                <a:close/>
              </a:path>
              <a:path w="166370" h="205105">
                <a:moveTo>
                  <a:pt x="137801" y="175142"/>
                </a:moveTo>
                <a:lnTo>
                  <a:pt x="137801" y="94487"/>
                </a:lnTo>
                <a:lnTo>
                  <a:pt x="129407" y="153364"/>
                </a:lnTo>
                <a:lnTo>
                  <a:pt x="120572" y="161243"/>
                </a:lnTo>
                <a:lnTo>
                  <a:pt x="110412" y="168715"/>
                </a:lnTo>
                <a:lnTo>
                  <a:pt x="97973" y="176150"/>
                </a:lnTo>
                <a:lnTo>
                  <a:pt x="85979" y="179432"/>
                </a:lnTo>
                <a:lnTo>
                  <a:pt x="72250" y="180533"/>
                </a:lnTo>
                <a:lnTo>
                  <a:pt x="59892" y="178694"/>
                </a:lnTo>
                <a:lnTo>
                  <a:pt x="48496" y="173720"/>
                </a:lnTo>
                <a:lnTo>
                  <a:pt x="37419" y="164842"/>
                </a:lnTo>
                <a:lnTo>
                  <a:pt x="31646" y="153597"/>
                </a:lnTo>
                <a:lnTo>
                  <a:pt x="29597" y="140207"/>
                </a:lnTo>
                <a:lnTo>
                  <a:pt x="29597" y="194946"/>
                </a:lnTo>
                <a:lnTo>
                  <a:pt x="32905" y="196741"/>
                </a:lnTo>
                <a:lnTo>
                  <a:pt x="47701" y="202132"/>
                </a:lnTo>
                <a:lnTo>
                  <a:pt x="59716" y="204264"/>
                </a:lnTo>
                <a:lnTo>
                  <a:pt x="73657" y="204966"/>
                </a:lnTo>
                <a:lnTo>
                  <a:pt x="85979" y="203791"/>
                </a:lnTo>
                <a:lnTo>
                  <a:pt x="98177" y="200688"/>
                </a:lnTo>
                <a:lnTo>
                  <a:pt x="110657" y="195612"/>
                </a:lnTo>
                <a:lnTo>
                  <a:pt x="121177" y="189155"/>
                </a:lnTo>
                <a:lnTo>
                  <a:pt x="131240" y="181450"/>
                </a:lnTo>
                <a:lnTo>
                  <a:pt x="137801" y="175142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849295" y="692140"/>
            <a:ext cx="222250" cy="314325"/>
          </a:xfrm>
          <a:custGeom>
            <a:avLst/>
            <a:gdLst/>
            <a:ahLst/>
            <a:cxnLst/>
            <a:rect l="l" t="t" r="r" b="b"/>
            <a:pathLst>
              <a:path w="222250" h="314325">
                <a:moveTo>
                  <a:pt x="218652" y="53857"/>
                </a:moveTo>
                <a:lnTo>
                  <a:pt x="218652" y="32521"/>
                </a:lnTo>
                <a:lnTo>
                  <a:pt x="217890" y="30997"/>
                </a:lnTo>
                <a:lnTo>
                  <a:pt x="213318" y="26425"/>
                </a:lnTo>
                <a:lnTo>
                  <a:pt x="211794" y="24139"/>
                </a:lnTo>
                <a:lnTo>
                  <a:pt x="207222" y="21853"/>
                </a:lnTo>
                <a:lnTo>
                  <a:pt x="200898" y="17431"/>
                </a:lnTo>
                <a:lnTo>
                  <a:pt x="191335" y="12394"/>
                </a:lnTo>
                <a:lnTo>
                  <a:pt x="151179" y="1006"/>
                </a:lnTo>
                <a:lnTo>
                  <a:pt x="122903" y="0"/>
                </a:lnTo>
                <a:lnTo>
                  <a:pt x="111782" y="933"/>
                </a:lnTo>
                <a:lnTo>
                  <a:pt x="74581" y="11952"/>
                </a:lnTo>
                <a:lnTo>
                  <a:pt x="34997" y="44208"/>
                </a:lnTo>
                <a:lnTo>
                  <a:pt x="12029" y="86626"/>
                </a:lnTo>
                <a:lnTo>
                  <a:pt x="2433" y="124586"/>
                </a:lnTo>
                <a:lnTo>
                  <a:pt x="0" y="166195"/>
                </a:lnTo>
                <a:lnTo>
                  <a:pt x="560" y="179344"/>
                </a:lnTo>
                <a:lnTo>
                  <a:pt x="9860" y="228671"/>
                </a:lnTo>
                <a:lnTo>
                  <a:pt x="31242" y="269173"/>
                </a:lnTo>
                <a:lnTo>
                  <a:pt x="31242" y="154138"/>
                </a:lnTo>
                <a:lnTo>
                  <a:pt x="31744" y="142560"/>
                </a:lnTo>
                <a:lnTo>
                  <a:pt x="42320" y="91142"/>
                </a:lnTo>
                <a:lnTo>
                  <a:pt x="60676" y="57609"/>
                </a:lnTo>
                <a:lnTo>
                  <a:pt x="100143" y="30552"/>
                </a:lnTo>
                <a:lnTo>
                  <a:pt x="141123" y="26236"/>
                </a:lnTo>
                <a:lnTo>
                  <a:pt x="153652" y="28244"/>
                </a:lnTo>
                <a:lnTo>
                  <a:pt x="195030" y="45475"/>
                </a:lnTo>
                <a:lnTo>
                  <a:pt x="207984" y="56143"/>
                </a:lnTo>
                <a:lnTo>
                  <a:pt x="211032" y="57667"/>
                </a:lnTo>
                <a:lnTo>
                  <a:pt x="214842" y="57667"/>
                </a:lnTo>
                <a:lnTo>
                  <a:pt x="216366" y="56143"/>
                </a:lnTo>
                <a:lnTo>
                  <a:pt x="217128" y="56143"/>
                </a:lnTo>
                <a:lnTo>
                  <a:pt x="217890" y="54619"/>
                </a:lnTo>
                <a:lnTo>
                  <a:pt x="218652" y="53857"/>
                </a:lnTo>
                <a:close/>
              </a:path>
              <a:path w="222250" h="314325">
                <a:moveTo>
                  <a:pt x="219414" y="280933"/>
                </a:moveTo>
                <a:lnTo>
                  <a:pt x="219414" y="256549"/>
                </a:lnTo>
                <a:lnTo>
                  <a:pt x="218652" y="256549"/>
                </a:lnTo>
                <a:lnTo>
                  <a:pt x="217890" y="255787"/>
                </a:lnTo>
                <a:lnTo>
                  <a:pt x="214080" y="255787"/>
                </a:lnTo>
                <a:lnTo>
                  <a:pt x="210270" y="257311"/>
                </a:lnTo>
                <a:lnTo>
                  <a:pt x="205698" y="261121"/>
                </a:lnTo>
                <a:lnTo>
                  <a:pt x="201888" y="264169"/>
                </a:lnTo>
                <a:lnTo>
                  <a:pt x="161814" y="283252"/>
                </a:lnTo>
                <a:lnTo>
                  <a:pt x="122903" y="286810"/>
                </a:lnTo>
                <a:lnTo>
                  <a:pt x="110509" y="285411"/>
                </a:lnTo>
                <a:lnTo>
                  <a:pt x="65428" y="263099"/>
                </a:lnTo>
                <a:lnTo>
                  <a:pt x="40869" y="221845"/>
                </a:lnTo>
                <a:lnTo>
                  <a:pt x="32431" y="182920"/>
                </a:lnTo>
                <a:lnTo>
                  <a:pt x="31242" y="154138"/>
                </a:lnTo>
                <a:lnTo>
                  <a:pt x="31242" y="269173"/>
                </a:lnTo>
                <a:lnTo>
                  <a:pt x="63096" y="298463"/>
                </a:lnTo>
                <a:lnTo>
                  <a:pt x="107228" y="312617"/>
                </a:lnTo>
                <a:lnTo>
                  <a:pt x="137511" y="314084"/>
                </a:lnTo>
                <a:lnTo>
                  <a:pt x="149836" y="312637"/>
                </a:lnTo>
                <a:lnTo>
                  <a:pt x="186648" y="302269"/>
                </a:lnTo>
                <a:lnTo>
                  <a:pt x="211032" y="288553"/>
                </a:lnTo>
                <a:lnTo>
                  <a:pt x="214842" y="286267"/>
                </a:lnTo>
                <a:lnTo>
                  <a:pt x="217890" y="283219"/>
                </a:lnTo>
                <a:lnTo>
                  <a:pt x="218652" y="281695"/>
                </a:lnTo>
                <a:lnTo>
                  <a:pt x="219414" y="280933"/>
                </a:lnTo>
                <a:close/>
              </a:path>
              <a:path w="222250" h="314325">
                <a:moveTo>
                  <a:pt x="219414" y="50809"/>
                </a:moveTo>
                <a:lnTo>
                  <a:pt x="219414" y="35569"/>
                </a:lnTo>
                <a:lnTo>
                  <a:pt x="218652" y="34045"/>
                </a:lnTo>
                <a:lnTo>
                  <a:pt x="218652" y="52333"/>
                </a:lnTo>
                <a:lnTo>
                  <a:pt x="219414" y="50809"/>
                </a:lnTo>
                <a:close/>
              </a:path>
              <a:path w="222250" h="314325">
                <a:moveTo>
                  <a:pt x="220176" y="47761"/>
                </a:moveTo>
                <a:lnTo>
                  <a:pt x="220176" y="40141"/>
                </a:lnTo>
                <a:lnTo>
                  <a:pt x="219414" y="38617"/>
                </a:lnTo>
                <a:lnTo>
                  <a:pt x="219414" y="49285"/>
                </a:lnTo>
                <a:lnTo>
                  <a:pt x="220176" y="47761"/>
                </a:lnTo>
                <a:close/>
              </a:path>
              <a:path w="222250" h="314325">
                <a:moveTo>
                  <a:pt x="220176" y="278647"/>
                </a:moveTo>
                <a:lnTo>
                  <a:pt x="220176" y="258835"/>
                </a:lnTo>
                <a:lnTo>
                  <a:pt x="219414" y="257311"/>
                </a:lnTo>
                <a:lnTo>
                  <a:pt x="219414" y="280171"/>
                </a:lnTo>
                <a:lnTo>
                  <a:pt x="220176" y="278647"/>
                </a:lnTo>
                <a:close/>
              </a:path>
              <a:path w="222250" h="314325">
                <a:moveTo>
                  <a:pt x="220938" y="276361"/>
                </a:moveTo>
                <a:lnTo>
                  <a:pt x="220938" y="261121"/>
                </a:lnTo>
                <a:lnTo>
                  <a:pt x="220176" y="259597"/>
                </a:lnTo>
                <a:lnTo>
                  <a:pt x="220176" y="277885"/>
                </a:lnTo>
                <a:lnTo>
                  <a:pt x="220938" y="276361"/>
                </a:lnTo>
                <a:close/>
              </a:path>
              <a:path w="222250" h="314325">
                <a:moveTo>
                  <a:pt x="221700" y="272551"/>
                </a:moveTo>
                <a:lnTo>
                  <a:pt x="221700" y="266455"/>
                </a:lnTo>
                <a:lnTo>
                  <a:pt x="220938" y="264169"/>
                </a:lnTo>
                <a:lnTo>
                  <a:pt x="220938" y="274075"/>
                </a:lnTo>
                <a:lnTo>
                  <a:pt x="221700" y="272551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125097" y="780287"/>
            <a:ext cx="120014" cy="224790"/>
          </a:xfrm>
          <a:custGeom>
            <a:avLst/>
            <a:gdLst/>
            <a:ahLst/>
            <a:cxnLst/>
            <a:rect l="l" t="t" r="r" b="b"/>
            <a:pathLst>
              <a:path w="120014" h="224790">
                <a:moveTo>
                  <a:pt x="762" y="220980"/>
                </a:moveTo>
                <a:lnTo>
                  <a:pt x="762" y="0"/>
                </a:lnTo>
                <a:lnTo>
                  <a:pt x="0" y="762"/>
                </a:lnTo>
                <a:lnTo>
                  <a:pt x="0" y="220218"/>
                </a:lnTo>
                <a:lnTo>
                  <a:pt x="762" y="220980"/>
                </a:lnTo>
                <a:close/>
              </a:path>
              <a:path w="120014" h="224790">
                <a:moveTo>
                  <a:pt x="118872" y="23622"/>
                </a:moveTo>
                <a:lnTo>
                  <a:pt x="118872" y="2286"/>
                </a:lnTo>
                <a:lnTo>
                  <a:pt x="115824" y="-761"/>
                </a:lnTo>
                <a:lnTo>
                  <a:pt x="108966" y="-3047"/>
                </a:lnTo>
                <a:lnTo>
                  <a:pt x="96774" y="-6095"/>
                </a:lnTo>
                <a:lnTo>
                  <a:pt x="77724" y="-6095"/>
                </a:lnTo>
                <a:lnTo>
                  <a:pt x="73152" y="-4571"/>
                </a:lnTo>
                <a:lnTo>
                  <a:pt x="68580" y="-3809"/>
                </a:lnTo>
                <a:lnTo>
                  <a:pt x="64008" y="-1523"/>
                </a:lnTo>
                <a:lnTo>
                  <a:pt x="59436" y="1524"/>
                </a:lnTo>
                <a:lnTo>
                  <a:pt x="54102" y="4572"/>
                </a:lnTo>
                <a:lnTo>
                  <a:pt x="42603" y="16136"/>
                </a:lnTo>
                <a:lnTo>
                  <a:pt x="35146" y="25220"/>
                </a:lnTo>
                <a:lnTo>
                  <a:pt x="26670" y="36576"/>
                </a:lnTo>
                <a:lnTo>
                  <a:pt x="26670" y="0"/>
                </a:lnTo>
                <a:lnTo>
                  <a:pt x="23622" y="-3047"/>
                </a:lnTo>
                <a:lnTo>
                  <a:pt x="20574" y="-3047"/>
                </a:lnTo>
                <a:lnTo>
                  <a:pt x="18288" y="-3809"/>
                </a:lnTo>
                <a:lnTo>
                  <a:pt x="8382" y="-3809"/>
                </a:lnTo>
                <a:lnTo>
                  <a:pt x="6858" y="-3047"/>
                </a:lnTo>
                <a:lnTo>
                  <a:pt x="3810" y="-3047"/>
                </a:lnTo>
                <a:lnTo>
                  <a:pt x="3048" y="-2285"/>
                </a:lnTo>
                <a:lnTo>
                  <a:pt x="1524" y="-1523"/>
                </a:lnTo>
                <a:lnTo>
                  <a:pt x="762" y="-761"/>
                </a:lnTo>
                <a:lnTo>
                  <a:pt x="762" y="221742"/>
                </a:lnTo>
                <a:lnTo>
                  <a:pt x="1524" y="222504"/>
                </a:lnTo>
                <a:lnTo>
                  <a:pt x="3048" y="222504"/>
                </a:lnTo>
                <a:lnTo>
                  <a:pt x="3810" y="223266"/>
                </a:lnTo>
                <a:lnTo>
                  <a:pt x="5334" y="224028"/>
                </a:lnTo>
                <a:lnTo>
                  <a:pt x="9144" y="224028"/>
                </a:lnTo>
                <a:lnTo>
                  <a:pt x="11430" y="224790"/>
                </a:lnTo>
                <a:lnTo>
                  <a:pt x="16764" y="224790"/>
                </a:lnTo>
                <a:lnTo>
                  <a:pt x="19050" y="224028"/>
                </a:lnTo>
                <a:lnTo>
                  <a:pt x="22860" y="224028"/>
                </a:lnTo>
                <a:lnTo>
                  <a:pt x="24384" y="223266"/>
                </a:lnTo>
                <a:lnTo>
                  <a:pt x="25146" y="222504"/>
                </a:lnTo>
                <a:lnTo>
                  <a:pt x="26670" y="222504"/>
                </a:lnTo>
                <a:lnTo>
                  <a:pt x="27432" y="221742"/>
                </a:lnTo>
                <a:lnTo>
                  <a:pt x="27432" y="220980"/>
                </a:lnTo>
                <a:lnTo>
                  <a:pt x="28194" y="220218"/>
                </a:lnTo>
                <a:lnTo>
                  <a:pt x="28194" y="217932"/>
                </a:lnTo>
                <a:lnTo>
                  <a:pt x="30740" y="68275"/>
                </a:lnTo>
                <a:lnTo>
                  <a:pt x="54864" y="35814"/>
                </a:lnTo>
                <a:lnTo>
                  <a:pt x="59436" y="32004"/>
                </a:lnTo>
                <a:lnTo>
                  <a:pt x="64008" y="27432"/>
                </a:lnTo>
                <a:lnTo>
                  <a:pt x="67818" y="24384"/>
                </a:lnTo>
                <a:lnTo>
                  <a:pt x="72390" y="22860"/>
                </a:lnTo>
                <a:lnTo>
                  <a:pt x="76200" y="21336"/>
                </a:lnTo>
                <a:lnTo>
                  <a:pt x="80772" y="19812"/>
                </a:lnTo>
                <a:lnTo>
                  <a:pt x="88392" y="19812"/>
                </a:lnTo>
                <a:lnTo>
                  <a:pt x="92202" y="20574"/>
                </a:lnTo>
                <a:lnTo>
                  <a:pt x="98298" y="22098"/>
                </a:lnTo>
                <a:lnTo>
                  <a:pt x="100584" y="22860"/>
                </a:lnTo>
                <a:lnTo>
                  <a:pt x="103632" y="23622"/>
                </a:lnTo>
                <a:lnTo>
                  <a:pt x="108204" y="25146"/>
                </a:lnTo>
                <a:lnTo>
                  <a:pt x="109728" y="25908"/>
                </a:lnTo>
                <a:lnTo>
                  <a:pt x="112014" y="26670"/>
                </a:lnTo>
                <a:lnTo>
                  <a:pt x="116586" y="26670"/>
                </a:lnTo>
                <a:lnTo>
                  <a:pt x="118110" y="25146"/>
                </a:lnTo>
                <a:lnTo>
                  <a:pt x="118110" y="24384"/>
                </a:lnTo>
                <a:lnTo>
                  <a:pt x="118872" y="23622"/>
                </a:lnTo>
                <a:close/>
              </a:path>
              <a:path w="120014" h="224790">
                <a:moveTo>
                  <a:pt x="119634" y="21336"/>
                </a:moveTo>
                <a:lnTo>
                  <a:pt x="119634" y="4572"/>
                </a:lnTo>
                <a:lnTo>
                  <a:pt x="118872" y="3810"/>
                </a:lnTo>
                <a:lnTo>
                  <a:pt x="118872" y="22860"/>
                </a:lnTo>
                <a:lnTo>
                  <a:pt x="119634" y="213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279063" y="774224"/>
            <a:ext cx="207010" cy="233045"/>
          </a:xfrm>
          <a:custGeom>
            <a:avLst/>
            <a:gdLst/>
            <a:ahLst/>
            <a:cxnLst/>
            <a:rect l="l" t="t" r="r" b="b"/>
            <a:pathLst>
              <a:path w="207010" h="233044">
                <a:moveTo>
                  <a:pt x="206460" y="114267"/>
                </a:moveTo>
                <a:lnTo>
                  <a:pt x="201183" y="72113"/>
                </a:lnTo>
                <a:lnTo>
                  <a:pt x="185295" y="36426"/>
                </a:lnTo>
                <a:lnTo>
                  <a:pt x="155923" y="11144"/>
                </a:lnTo>
                <a:lnTo>
                  <a:pt x="116572" y="467"/>
                </a:lnTo>
                <a:lnTo>
                  <a:pt x="101587" y="0"/>
                </a:lnTo>
                <a:lnTo>
                  <a:pt x="89720" y="723"/>
                </a:lnTo>
                <a:lnTo>
                  <a:pt x="51936" y="11829"/>
                </a:lnTo>
                <a:lnTo>
                  <a:pt x="22667" y="37523"/>
                </a:lnTo>
                <a:lnTo>
                  <a:pt x="5593" y="72331"/>
                </a:lnTo>
                <a:lnTo>
                  <a:pt x="0" y="123081"/>
                </a:lnTo>
                <a:lnTo>
                  <a:pt x="547" y="135125"/>
                </a:lnTo>
                <a:lnTo>
                  <a:pt x="8333" y="173404"/>
                </a:lnTo>
                <a:lnTo>
                  <a:pt x="28488" y="206400"/>
                </a:lnTo>
                <a:lnTo>
                  <a:pt x="29837" y="207590"/>
                </a:lnTo>
                <a:lnTo>
                  <a:pt x="29837" y="108871"/>
                </a:lnTo>
                <a:lnTo>
                  <a:pt x="30857" y="97822"/>
                </a:lnTo>
                <a:lnTo>
                  <a:pt x="42118" y="58759"/>
                </a:lnTo>
                <a:lnTo>
                  <a:pt x="70106" y="31186"/>
                </a:lnTo>
                <a:lnTo>
                  <a:pt x="107589" y="24421"/>
                </a:lnTo>
                <a:lnTo>
                  <a:pt x="119535" y="25717"/>
                </a:lnTo>
                <a:lnTo>
                  <a:pt x="153727" y="43448"/>
                </a:lnTo>
                <a:lnTo>
                  <a:pt x="174654" y="91105"/>
                </a:lnTo>
                <a:lnTo>
                  <a:pt x="176742" y="116553"/>
                </a:lnTo>
                <a:lnTo>
                  <a:pt x="176742" y="202774"/>
                </a:lnTo>
                <a:lnTo>
                  <a:pt x="180454" y="198827"/>
                </a:lnTo>
                <a:lnTo>
                  <a:pt x="202092" y="152561"/>
                </a:lnTo>
                <a:lnTo>
                  <a:pt x="205974" y="127470"/>
                </a:lnTo>
                <a:lnTo>
                  <a:pt x="206460" y="114267"/>
                </a:lnTo>
                <a:close/>
              </a:path>
              <a:path w="207010" h="233044">
                <a:moveTo>
                  <a:pt x="176742" y="202774"/>
                </a:moveTo>
                <a:lnTo>
                  <a:pt x="176742" y="116553"/>
                </a:lnTo>
                <a:lnTo>
                  <a:pt x="176210" y="129412"/>
                </a:lnTo>
                <a:lnTo>
                  <a:pt x="174583" y="141903"/>
                </a:lnTo>
                <a:lnTo>
                  <a:pt x="153604" y="188336"/>
                </a:lnTo>
                <a:lnTo>
                  <a:pt x="108430" y="207238"/>
                </a:lnTo>
                <a:lnTo>
                  <a:pt x="90773" y="207373"/>
                </a:lnTo>
                <a:lnTo>
                  <a:pt x="78280" y="204888"/>
                </a:lnTo>
                <a:lnTo>
                  <a:pt x="40812" y="173156"/>
                </a:lnTo>
                <a:lnTo>
                  <a:pt x="30125" y="124261"/>
                </a:lnTo>
                <a:lnTo>
                  <a:pt x="29837" y="108871"/>
                </a:lnTo>
                <a:lnTo>
                  <a:pt x="29837" y="207590"/>
                </a:lnTo>
                <a:lnTo>
                  <a:pt x="70762" y="229937"/>
                </a:lnTo>
                <a:lnTo>
                  <a:pt x="113729" y="232574"/>
                </a:lnTo>
                <a:lnTo>
                  <a:pt x="126086" y="230691"/>
                </a:lnTo>
                <a:lnTo>
                  <a:pt x="138220" y="227326"/>
                </a:lnTo>
                <a:lnTo>
                  <a:pt x="150464" y="222320"/>
                </a:lnTo>
                <a:lnTo>
                  <a:pt x="161538" y="215961"/>
                </a:lnTo>
                <a:lnTo>
                  <a:pt x="171582" y="208259"/>
                </a:lnTo>
                <a:lnTo>
                  <a:pt x="176742" y="202774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544959" y="690372"/>
            <a:ext cx="33020" cy="314960"/>
          </a:xfrm>
          <a:custGeom>
            <a:avLst/>
            <a:gdLst/>
            <a:ahLst/>
            <a:cxnLst/>
            <a:rect l="l" t="t" r="r" b="b"/>
            <a:pathLst>
              <a:path w="33020" h="314959">
                <a:moveTo>
                  <a:pt x="5333" y="310896"/>
                </a:moveTo>
                <a:lnTo>
                  <a:pt x="5333" y="89916"/>
                </a:lnTo>
                <a:lnTo>
                  <a:pt x="4571" y="90678"/>
                </a:lnTo>
                <a:lnTo>
                  <a:pt x="4571" y="310134"/>
                </a:lnTo>
                <a:lnTo>
                  <a:pt x="5333" y="310896"/>
                </a:lnTo>
                <a:close/>
              </a:path>
              <a:path w="33020" h="314959">
                <a:moveTo>
                  <a:pt x="32003" y="311658"/>
                </a:moveTo>
                <a:lnTo>
                  <a:pt x="32003" y="89154"/>
                </a:lnTo>
                <a:lnTo>
                  <a:pt x="31241" y="88392"/>
                </a:lnTo>
                <a:lnTo>
                  <a:pt x="29717" y="87630"/>
                </a:lnTo>
                <a:lnTo>
                  <a:pt x="28955" y="86868"/>
                </a:lnTo>
                <a:lnTo>
                  <a:pt x="25907" y="86868"/>
                </a:lnTo>
                <a:lnTo>
                  <a:pt x="23621" y="86106"/>
                </a:lnTo>
                <a:lnTo>
                  <a:pt x="13715" y="86106"/>
                </a:lnTo>
                <a:lnTo>
                  <a:pt x="11429" y="86868"/>
                </a:lnTo>
                <a:lnTo>
                  <a:pt x="8381" y="86868"/>
                </a:lnTo>
                <a:lnTo>
                  <a:pt x="7619" y="87630"/>
                </a:lnTo>
                <a:lnTo>
                  <a:pt x="6095" y="88392"/>
                </a:lnTo>
                <a:lnTo>
                  <a:pt x="5333" y="89154"/>
                </a:lnTo>
                <a:lnTo>
                  <a:pt x="5333" y="311658"/>
                </a:lnTo>
                <a:lnTo>
                  <a:pt x="6095" y="312420"/>
                </a:lnTo>
                <a:lnTo>
                  <a:pt x="7619" y="312420"/>
                </a:lnTo>
                <a:lnTo>
                  <a:pt x="8381" y="313182"/>
                </a:lnTo>
                <a:lnTo>
                  <a:pt x="9905" y="313944"/>
                </a:lnTo>
                <a:lnTo>
                  <a:pt x="13715" y="313944"/>
                </a:lnTo>
                <a:lnTo>
                  <a:pt x="16001" y="314706"/>
                </a:lnTo>
                <a:lnTo>
                  <a:pt x="21335" y="314706"/>
                </a:lnTo>
                <a:lnTo>
                  <a:pt x="23621" y="313944"/>
                </a:lnTo>
                <a:lnTo>
                  <a:pt x="27431" y="313944"/>
                </a:lnTo>
                <a:lnTo>
                  <a:pt x="28955" y="313182"/>
                </a:lnTo>
                <a:lnTo>
                  <a:pt x="29717" y="312420"/>
                </a:lnTo>
                <a:lnTo>
                  <a:pt x="31241" y="312420"/>
                </a:lnTo>
                <a:lnTo>
                  <a:pt x="32003" y="311658"/>
                </a:lnTo>
                <a:close/>
              </a:path>
              <a:path w="33020" h="314959">
                <a:moveTo>
                  <a:pt x="32765" y="310134"/>
                </a:moveTo>
                <a:lnTo>
                  <a:pt x="32765" y="90678"/>
                </a:lnTo>
                <a:lnTo>
                  <a:pt x="32003" y="89916"/>
                </a:lnTo>
                <a:lnTo>
                  <a:pt x="32003" y="310896"/>
                </a:lnTo>
                <a:lnTo>
                  <a:pt x="32765" y="310134"/>
                </a:lnTo>
                <a:close/>
              </a:path>
              <a:path w="33020" h="314959">
                <a:moveTo>
                  <a:pt x="37337" y="27432"/>
                </a:moveTo>
                <a:lnTo>
                  <a:pt x="37337" y="12192"/>
                </a:lnTo>
                <a:lnTo>
                  <a:pt x="35813" y="6858"/>
                </a:lnTo>
                <a:lnTo>
                  <a:pt x="30479" y="1524"/>
                </a:lnTo>
                <a:lnTo>
                  <a:pt x="25907" y="0"/>
                </a:lnTo>
                <a:lnTo>
                  <a:pt x="11429" y="0"/>
                </a:lnTo>
                <a:lnTo>
                  <a:pt x="6857" y="1524"/>
                </a:lnTo>
                <a:lnTo>
                  <a:pt x="1523" y="6858"/>
                </a:lnTo>
                <a:lnTo>
                  <a:pt x="0" y="12192"/>
                </a:lnTo>
                <a:lnTo>
                  <a:pt x="0" y="27432"/>
                </a:lnTo>
                <a:lnTo>
                  <a:pt x="1523" y="32766"/>
                </a:lnTo>
                <a:lnTo>
                  <a:pt x="6857" y="38100"/>
                </a:lnTo>
                <a:lnTo>
                  <a:pt x="11429" y="38862"/>
                </a:lnTo>
                <a:lnTo>
                  <a:pt x="25907" y="38753"/>
                </a:lnTo>
                <a:lnTo>
                  <a:pt x="30479" y="38100"/>
                </a:lnTo>
                <a:lnTo>
                  <a:pt x="32765" y="35052"/>
                </a:lnTo>
                <a:lnTo>
                  <a:pt x="35813" y="32766"/>
                </a:lnTo>
                <a:lnTo>
                  <a:pt x="37337" y="27432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628779" y="776477"/>
            <a:ext cx="181610" cy="228600"/>
          </a:xfrm>
          <a:custGeom>
            <a:avLst/>
            <a:gdLst/>
            <a:ahLst/>
            <a:cxnLst/>
            <a:rect l="l" t="t" r="r" b="b"/>
            <a:pathLst>
              <a:path w="181610" h="228600">
                <a:moveTo>
                  <a:pt x="73152" y="158911"/>
                </a:moveTo>
                <a:lnTo>
                  <a:pt x="73152" y="112775"/>
                </a:lnTo>
                <a:lnTo>
                  <a:pt x="2286" y="217931"/>
                </a:lnTo>
                <a:lnTo>
                  <a:pt x="762" y="219455"/>
                </a:lnTo>
                <a:lnTo>
                  <a:pt x="0" y="220979"/>
                </a:lnTo>
                <a:lnTo>
                  <a:pt x="0" y="224027"/>
                </a:lnTo>
                <a:lnTo>
                  <a:pt x="2286" y="226313"/>
                </a:lnTo>
                <a:lnTo>
                  <a:pt x="3810" y="227075"/>
                </a:lnTo>
                <a:lnTo>
                  <a:pt x="6096" y="227837"/>
                </a:lnTo>
                <a:lnTo>
                  <a:pt x="8382" y="227837"/>
                </a:lnTo>
                <a:lnTo>
                  <a:pt x="11430" y="228599"/>
                </a:lnTo>
                <a:lnTo>
                  <a:pt x="17526" y="228599"/>
                </a:lnTo>
                <a:lnTo>
                  <a:pt x="20574" y="227837"/>
                </a:lnTo>
                <a:lnTo>
                  <a:pt x="24384" y="227837"/>
                </a:lnTo>
                <a:lnTo>
                  <a:pt x="25908" y="227075"/>
                </a:lnTo>
                <a:lnTo>
                  <a:pt x="27432" y="227075"/>
                </a:lnTo>
                <a:lnTo>
                  <a:pt x="28956" y="226313"/>
                </a:lnTo>
                <a:lnTo>
                  <a:pt x="32004" y="223265"/>
                </a:lnTo>
                <a:lnTo>
                  <a:pt x="32004" y="222503"/>
                </a:lnTo>
                <a:lnTo>
                  <a:pt x="73152" y="158911"/>
                </a:lnTo>
                <a:close/>
              </a:path>
              <a:path w="181610" h="228600">
                <a:moveTo>
                  <a:pt x="179070" y="6857"/>
                </a:moveTo>
                <a:lnTo>
                  <a:pt x="179070" y="3047"/>
                </a:lnTo>
                <a:lnTo>
                  <a:pt x="177546" y="2285"/>
                </a:lnTo>
                <a:lnTo>
                  <a:pt x="176784" y="1523"/>
                </a:lnTo>
                <a:lnTo>
                  <a:pt x="174498" y="761"/>
                </a:lnTo>
                <a:lnTo>
                  <a:pt x="172212" y="761"/>
                </a:lnTo>
                <a:lnTo>
                  <a:pt x="169926" y="0"/>
                </a:lnTo>
                <a:lnTo>
                  <a:pt x="158496" y="0"/>
                </a:lnTo>
                <a:lnTo>
                  <a:pt x="156210" y="761"/>
                </a:lnTo>
                <a:lnTo>
                  <a:pt x="153162" y="761"/>
                </a:lnTo>
                <a:lnTo>
                  <a:pt x="152400" y="1523"/>
                </a:lnTo>
                <a:lnTo>
                  <a:pt x="150876" y="2285"/>
                </a:lnTo>
                <a:lnTo>
                  <a:pt x="150114" y="2285"/>
                </a:lnTo>
                <a:lnTo>
                  <a:pt x="149352" y="3047"/>
                </a:lnTo>
                <a:lnTo>
                  <a:pt x="149352" y="3809"/>
                </a:lnTo>
                <a:lnTo>
                  <a:pt x="148590" y="4571"/>
                </a:lnTo>
                <a:lnTo>
                  <a:pt x="147828" y="6095"/>
                </a:lnTo>
                <a:lnTo>
                  <a:pt x="91440" y="89915"/>
                </a:lnTo>
                <a:lnTo>
                  <a:pt x="36576" y="6095"/>
                </a:lnTo>
                <a:lnTo>
                  <a:pt x="35814" y="4571"/>
                </a:lnTo>
                <a:lnTo>
                  <a:pt x="35052" y="3809"/>
                </a:lnTo>
                <a:lnTo>
                  <a:pt x="35052" y="3047"/>
                </a:lnTo>
                <a:lnTo>
                  <a:pt x="34290" y="2285"/>
                </a:lnTo>
                <a:lnTo>
                  <a:pt x="33528" y="2285"/>
                </a:lnTo>
                <a:lnTo>
                  <a:pt x="32004" y="1523"/>
                </a:lnTo>
                <a:lnTo>
                  <a:pt x="31242" y="761"/>
                </a:lnTo>
                <a:lnTo>
                  <a:pt x="27432" y="761"/>
                </a:lnTo>
                <a:lnTo>
                  <a:pt x="25146" y="0"/>
                </a:lnTo>
                <a:lnTo>
                  <a:pt x="12954" y="0"/>
                </a:lnTo>
                <a:lnTo>
                  <a:pt x="10668" y="761"/>
                </a:lnTo>
                <a:lnTo>
                  <a:pt x="8382" y="761"/>
                </a:lnTo>
                <a:lnTo>
                  <a:pt x="3810" y="3047"/>
                </a:lnTo>
                <a:lnTo>
                  <a:pt x="3810" y="6857"/>
                </a:lnTo>
                <a:lnTo>
                  <a:pt x="4572" y="8381"/>
                </a:lnTo>
                <a:lnTo>
                  <a:pt x="5334" y="10667"/>
                </a:lnTo>
                <a:lnTo>
                  <a:pt x="73152" y="112775"/>
                </a:lnTo>
                <a:lnTo>
                  <a:pt x="73152" y="158911"/>
                </a:lnTo>
                <a:lnTo>
                  <a:pt x="90678" y="131825"/>
                </a:lnTo>
                <a:lnTo>
                  <a:pt x="108966" y="160461"/>
                </a:lnTo>
                <a:lnTo>
                  <a:pt x="108966" y="112013"/>
                </a:lnTo>
                <a:lnTo>
                  <a:pt x="178308" y="8381"/>
                </a:lnTo>
                <a:lnTo>
                  <a:pt x="179070" y="6857"/>
                </a:lnTo>
                <a:close/>
              </a:path>
              <a:path w="181610" h="228600">
                <a:moveTo>
                  <a:pt x="181356" y="224789"/>
                </a:moveTo>
                <a:lnTo>
                  <a:pt x="181356" y="220979"/>
                </a:lnTo>
                <a:lnTo>
                  <a:pt x="179832" y="217931"/>
                </a:lnTo>
                <a:lnTo>
                  <a:pt x="108966" y="112013"/>
                </a:lnTo>
                <a:lnTo>
                  <a:pt x="108966" y="160461"/>
                </a:lnTo>
                <a:lnTo>
                  <a:pt x="148590" y="222503"/>
                </a:lnTo>
                <a:lnTo>
                  <a:pt x="150876" y="224789"/>
                </a:lnTo>
                <a:lnTo>
                  <a:pt x="150876" y="225551"/>
                </a:lnTo>
                <a:lnTo>
                  <a:pt x="152400" y="226313"/>
                </a:lnTo>
                <a:lnTo>
                  <a:pt x="153162" y="227075"/>
                </a:lnTo>
                <a:lnTo>
                  <a:pt x="154686" y="227075"/>
                </a:lnTo>
                <a:lnTo>
                  <a:pt x="156210" y="227837"/>
                </a:lnTo>
                <a:lnTo>
                  <a:pt x="160020" y="227837"/>
                </a:lnTo>
                <a:lnTo>
                  <a:pt x="163068" y="228599"/>
                </a:lnTo>
                <a:lnTo>
                  <a:pt x="169926" y="228599"/>
                </a:lnTo>
                <a:lnTo>
                  <a:pt x="172212" y="227837"/>
                </a:lnTo>
                <a:lnTo>
                  <a:pt x="174498" y="227837"/>
                </a:lnTo>
                <a:lnTo>
                  <a:pt x="179070" y="226313"/>
                </a:lnTo>
                <a:lnTo>
                  <a:pt x="179832" y="225551"/>
                </a:lnTo>
                <a:lnTo>
                  <a:pt x="181356" y="2247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956104" y="676655"/>
            <a:ext cx="188595" cy="330200"/>
          </a:xfrm>
          <a:custGeom>
            <a:avLst/>
            <a:gdLst/>
            <a:ahLst/>
            <a:cxnLst/>
            <a:rect l="l" t="t" r="r" b="b"/>
            <a:pathLst>
              <a:path w="188595" h="330200">
                <a:moveTo>
                  <a:pt x="159593" y="166116"/>
                </a:moveTo>
                <a:lnTo>
                  <a:pt x="159593" y="1524"/>
                </a:lnTo>
                <a:lnTo>
                  <a:pt x="154046" y="125834"/>
                </a:lnTo>
                <a:lnTo>
                  <a:pt x="145128" y="117783"/>
                </a:lnTo>
                <a:lnTo>
                  <a:pt x="99756" y="98215"/>
                </a:lnTo>
                <a:lnTo>
                  <a:pt x="83702" y="97834"/>
                </a:lnTo>
                <a:lnTo>
                  <a:pt x="71811" y="99460"/>
                </a:lnTo>
                <a:lnTo>
                  <a:pt x="28491" y="124113"/>
                </a:lnTo>
                <a:lnTo>
                  <a:pt x="8296" y="159250"/>
                </a:lnTo>
                <a:lnTo>
                  <a:pt x="770" y="197043"/>
                </a:lnTo>
                <a:lnTo>
                  <a:pt x="0" y="228208"/>
                </a:lnTo>
                <a:lnTo>
                  <a:pt x="1282" y="240111"/>
                </a:lnTo>
                <a:lnTo>
                  <a:pt x="10118" y="277945"/>
                </a:lnTo>
                <a:lnTo>
                  <a:pt x="29543" y="308197"/>
                </a:lnTo>
                <a:lnTo>
                  <a:pt x="29543" y="204066"/>
                </a:lnTo>
                <a:lnTo>
                  <a:pt x="30885" y="191399"/>
                </a:lnTo>
                <a:lnTo>
                  <a:pt x="48105" y="143537"/>
                </a:lnTo>
                <a:lnTo>
                  <a:pt x="80384" y="122967"/>
                </a:lnTo>
                <a:lnTo>
                  <a:pt x="95998" y="122146"/>
                </a:lnTo>
                <a:lnTo>
                  <a:pt x="106649" y="124353"/>
                </a:lnTo>
                <a:lnTo>
                  <a:pt x="118345" y="129474"/>
                </a:lnTo>
                <a:lnTo>
                  <a:pt x="132047" y="138205"/>
                </a:lnTo>
                <a:lnTo>
                  <a:pt x="141229" y="146016"/>
                </a:lnTo>
                <a:lnTo>
                  <a:pt x="150411" y="155290"/>
                </a:lnTo>
                <a:lnTo>
                  <a:pt x="159593" y="166116"/>
                </a:lnTo>
                <a:close/>
              </a:path>
              <a:path w="188595" h="330200">
                <a:moveTo>
                  <a:pt x="187787" y="324612"/>
                </a:moveTo>
                <a:lnTo>
                  <a:pt x="187787" y="-761"/>
                </a:lnTo>
                <a:lnTo>
                  <a:pt x="185501" y="-3047"/>
                </a:lnTo>
                <a:lnTo>
                  <a:pt x="183977" y="-3047"/>
                </a:lnTo>
                <a:lnTo>
                  <a:pt x="183215" y="-3809"/>
                </a:lnTo>
                <a:lnTo>
                  <a:pt x="180929" y="-3809"/>
                </a:lnTo>
                <a:lnTo>
                  <a:pt x="179405" y="-4571"/>
                </a:lnTo>
                <a:lnTo>
                  <a:pt x="168737" y="-4571"/>
                </a:lnTo>
                <a:lnTo>
                  <a:pt x="167213" y="-3809"/>
                </a:lnTo>
                <a:lnTo>
                  <a:pt x="165689" y="-3809"/>
                </a:lnTo>
                <a:lnTo>
                  <a:pt x="164165" y="-3047"/>
                </a:lnTo>
                <a:lnTo>
                  <a:pt x="162641" y="-3047"/>
                </a:lnTo>
                <a:lnTo>
                  <a:pt x="160355" y="-761"/>
                </a:lnTo>
                <a:lnTo>
                  <a:pt x="160355" y="0"/>
                </a:lnTo>
                <a:lnTo>
                  <a:pt x="159593" y="762"/>
                </a:lnTo>
                <a:lnTo>
                  <a:pt x="159593" y="166116"/>
                </a:lnTo>
                <a:lnTo>
                  <a:pt x="157317" y="263363"/>
                </a:lnTo>
                <a:lnTo>
                  <a:pt x="128351" y="292608"/>
                </a:lnTo>
                <a:lnTo>
                  <a:pt x="95084" y="305691"/>
                </a:lnTo>
                <a:lnTo>
                  <a:pt x="78126" y="305387"/>
                </a:lnTo>
                <a:lnTo>
                  <a:pt x="46475" y="283335"/>
                </a:lnTo>
                <a:lnTo>
                  <a:pt x="31825" y="243004"/>
                </a:lnTo>
                <a:lnTo>
                  <a:pt x="29543" y="204066"/>
                </a:lnTo>
                <a:lnTo>
                  <a:pt x="29543" y="308197"/>
                </a:lnTo>
                <a:lnTo>
                  <a:pt x="65576" y="328261"/>
                </a:lnTo>
                <a:lnTo>
                  <a:pt x="95084" y="330154"/>
                </a:lnTo>
                <a:lnTo>
                  <a:pt x="95998" y="330088"/>
                </a:lnTo>
                <a:lnTo>
                  <a:pt x="132695" y="316470"/>
                </a:lnTo>
                <a:lnTo>
                  <a:pt x="161879" y="291084"/>
                </a:lnTo>
                <a:lnTo>
                  <a:pt x="161879" y="323088"/>
                </a:lnTo>
                <a:lnTo>
                  <a:pt x="162641" y="323850"/>
                </a:lnTo>
                <a:lnTo>
                  <a:pt x="162641" y="324612"/>
                </a:lnTo>
                <a:lnTo>
                  <a:pt x="164927" y="326898"/>
                </a:lnTo>
                <a:lnTo>
                  <a:pt x="166451" y="326898"/>
                </a:lnTo>
                <a:lnTo>
                  <a:pt x="167975" y="327660"/>
                </a:lnTo>
                <a:lnTo>
                  <a:pt x="171023" y="327660"/>
                </a:lnTo>
                <a:lnTo>
                  <a:pt x="173309" y="328422"/>
                </a:lnTo>
                <a:lnTo>
                  <a:pt x="177881" y="328422"/>
                </a:lnTo>
                <a:lnTo>
                  <a:pt x="180167" y="327660"/>
                </a:lnTo>
                <a:lnTo>
                  <a:pt x="183215" y="327660"/>
                </a:lnTo>
                <a:lnTo>
                  <a:pt x="184739" y="326898"/>
                </a:lnTo>
                <a:lnTo>
                  <a:pt x="185501" y="326898"/>
                </a:lnTo>
                <a:lnTo>
                  <a:pt x="187787" y="324612"/>
                </a:lnTo>
                <a:close/>
              </a:path>
              <a:path w="188595" h="330200">
                <a:moveTo>
                  <a:pt x="188549" y="323088"/>
                </a:moveTo>
                <a:lnTo>
                  <a:pt x="188549" y="762"/>
                </a:lnTo>
                <a:lnTo>
                  <a:pt x="187787" y="0"/>
                </a:lnTo>
                <a:lnTo>
                  <a:pt x="187787" y="323850"/>
                </a:lnTo>
                <a:lnTo>
                  <a:pt x="188549" y="323088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210393" y="774608"/>
            <a:ext cx="191135" cy="233045"/>
          </a:xfrm>
          <a:custGeom>
            <a:avLst/>
            <a:gdLst/>
            <a:ahLst/>
            <a:cxnLst/>
            <a:rect l="l" t="t" r="r" b="b"/>
            <a:pathLst>
              <a:path w="191135" h="233044">
                <a:moveTo>
                  <a:pt x="191054" y="110835"/>
                </a:moveTo>
                <a:lnTo>
                  <a:pt x="191054" y="104739"/>
                </a:lnTo>
                <a:lnTo>
                  <a:pt x="190925" y="92881"/>
                </a:lnTo>
                <a:lnTo>
                  <a:pt x="183733" y="54610"/>
                </a:lnTo>
                <a:lnTo>
                  <a:pt x="161895" y="21023"/>
                </a:lnTo>
                <a:lnTo>
                  <a:pt x="120277" y="1307"/>
                </a:lnTo>
                <a:lnTo>
                  <a:pt x="89232" y="0"/>
                </a:lnTo>
                <a:lnTo>
                  <a:pt x="77613" y="1701"/>
                </a:lnTo>
                <a:lnTo>
                  <a:pt x="41954" y="16860"/>
                </a:lnTo>
                <a:lnTo>
                  <a:pt x="15777" y="47109"/>
                </a:lnTo>
                <a:lnTo>
                  <a:pt x="2703" y="83576"/>
                </a:lnTo>
                <a:lnTo>
                  <a:pt x="0" y="125549"/>
                </a:lnTo>
                <a:lnTo>
                  <a:pt x="947" y="137151"/>
                </a:lnTo>
                <a:lnTo>
                  <a:pt x="10258" y="176225"/>
                </a:lnTo>
                <a:lnTo>
                  <a:pt x="30272" y="206366"/>
                </a:lnTo>
                <a:lnTo>
                  <a:pt x="30272" y="119979"/>
                </a:lnTo>
                <a:lnTo>
                  <a:pt x="31052" y="119979"/>
                </a:lnTo>
                <a:lnTo>
                  <a:pt x="31052" y="89290"/>
                </a:lnTo>
                <a:lnTo>
                  <a:pt x="33375" y="77738"/>
                </a:lnTo>
                <a:lnTo>
                  <a:pt x="53310" y="41231"/>
                </a:lnTo>
                <a:lnTo>
                  <a:pt x="88100" y="24687"/>
                </a:lnTo>
                <a:lnTo>
                  <a:pt x="103364" y="24109"/>
                </a:lnTo>
                <a:lnTo>
                  <a:pt x="116276" y="25924"/>
                </a:lnTo>
                <a:lnTo>
                  <a:pt x="148888" y="46686"/>
                </a:lnTo>
                <a:lnTo>
                  <a:pt x="161336" y="96357"/>
                </a:lnTo>
                <a:lnTo>
                  <a:pt x="161336" y="119979"/>
                </a:lnTo>
                <a:lnTo>
                  <a:pt x="180386" y="119979"/>
                </a:lnTo>
                <a:lnTo>
                  <a:pt x="183434" y="119217"/>
                </a:lnTo>
                <a:lnTo>
                  <a:pt x="189530" y="114645"/>
                </a:lnTo>
                <a:lnTo>
                  <a:pt x="191054" y="110835"/>
                </a:lnTo>
                <a:close/>
              </a:path>
              <a:path w="191135" h="233044">
                <a:moveTo>
                  <a:pt x="180386" y="212943"/>
                </a:moveTo>
                <a:lnTo>
                  <a:pt x="180386" y="192369"/>
                </a:lnTo>
                <a:lnTo>
                  <a:pt x="178862" y="191607"/>
                </a:lnTo>
                <a:lnTo>
                  <a:pt x="178100" y="191607"/>
                </a:lnTo>
                <a:lnTo>
                  <a:pt x="177338" y="190845"/>
                </a:lnTo>
                <a:lnTo>
                  <a:pt x="175052" y="190845"/>
                </a:lnTo>
                <a:lnTo>
                  <a:pt x="172004" y="191607"/>
                </a:lnTo>
                <a:lnTo>
                  <a:pt x="168956" y="193893"/>
                </a:lnTo>
                <a:lnTo>
                  <a:pt x="165146" y="195417"/>
                </a:lnTo>
                <a:lnTo>
                  <a:pt x="159812" y="197703"/>
                </a:lnTo>
                <a:lnTo>
                  <a:pt x="153905" y="199441"/>
                </a:lnTo>
                <a:lnTo>
                  <a:pt x="143793" y="202763"/>
                </a:lnTo>
                <a:lnTo>
                  <a:pt x="129173" y="206087"/>
                </a:lnTo>
                <a:lnTo>
                  <a:pt x="117464" y="207221"/>
                </a:lnTo>
                <a:lnTo>
                  <a:pt x="102858" y="207570"/>
                </a:lnTo>
                <a:lnTo>
                  <a:pt x="90766" y="206667"/>
                </a:lnTo>
                <a:lnTo>
                  <a:pt x="55216" y="192116"/>
                </a:lnTo>
                <a:lnTo>
                  <a:pt x="32202" y="145882"/>
                </a:lnTo>
                <a:lnTo>
                  <a:pt x="30272" y="119979"/>
                </a:lnTo>
                <a:lnTo>
                  <a:pt x="30272" y="206366"/>
                </a:lnTo>
                <a:lnTo>
                  <a:pt x="67363" y="228021"/>
                </a:lnTo>
                <a:lnTo>
                  <a:pt x="106614" y="232723"/>
                </a:lnTo>
                <a:lnTo>
                  <a:pt x="119545" y="232061"/>
                </a:lnTo>
                <a:lnTo>
                  <a:pt x="131618" y="230469"/>
                </a:lnTo>
                <a:lnTo>
                  <a:pt x="140762" y="228945"/>
                </a:lnTo>
                <a:lnTo>
                  <a:pt x="148382" y="226659"/>
                </a:lnTo>
                <a:lnTo>
                  <a:pt x="155240" y="225135"/>
                </a:lnTo>
                <a:lnTo>
                  <a:pt x="162098" y="222849"/>
                </a:lnTo>
                <a:lnTo>
                  <a:pt x="167432" y="221325"/>
                </a:lnTo>
                <a:lnTo>
                  <a:pt x="171242" y="219039"/>
                </a:lnTo>
                <a:lnTo>
                  <a:pt x="175814" y="216753"/>
                </a:lnTo>
                <a:lnTo>
                  <a:pt x="178100" y="215991"/>
                </a:lnTo>
                <a:lnTo>
                  <a:pt x="179624" y="214467"/>
                </a:lnTo>
                <a:lnTo>
                  <a:pt x="180386" y="212943"/>
                </a:lnTo>
                <a:close/>
              </a:path>
              <a:path w="191135" h="233044">
                <a:moveTo>
                  <a:pt x="161336" y="119979"/>
                </a:moveTo>
                <a:lnTo>
                  <a:pt x="161336" y="96357"/>
                </a:lnTo>
                <a:lnTo>
                  <a:pt x="31052" y="89290"/>
                </a:lnTo>
                <a:lnTo>
                  <a:pt x="31052" y="119979"/>
                </a:lnTo>
                <a:lnTo>
                  <a:pt x="161336" y="119979"/>
                </a:lnTo>
                <a:close/>
              </a:path>
              <a:path w="191135" h="233044">
                <a:moveTo>
                  <a:pt x="181910" y="209895"/>
                </a:moveTo>
                <a:lnTo>
                  <a:pt x="181910" y="195417"/>
                </a:lnTo>
                <a:lnTo>
                  <a:pt x="181148" y="193893"/>
                </a:lnTo>
                <a:lnTo>
                  <a:pt x="180386" y="193131"/>
                </a:lnTo>
                <a:lnTo>
                  <a:pt x="180386" y="212181"/>
                </a:lnTo>
                <a:lnTo>
                  <a:pt x="181148" y="211419"/>
                </a:lnTo>
                <a:lnTo>
                  <a:pt x="181148" y="210657"/>
                </a:lnTo>
                <a:lnTo>
                  <a:pt x="181910" y="209895"/>
                </a:lnTo>
                <a:close/>
              </a:path>
              <a:path w="191135" h="233044">
                <a:moveTo>
                  <a:pt x="182672" y="206847"/>
                </a:moveTo>
                <a:lnTo>
                  <a:pt x="182672" y="199227"/>
                </a:lnTo>
                <a:lnTo>
                  <a:pt x="181910" y="197703"/>
                </a:lnTo>
                <a:lnTo>
                  <a:pt x="181910" y="208371"/>
                </a:lnTo>
                <a:lnTo>
                  <a:pt x="182672" y="206847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582041" y="692658"/>
            <a:ext cx="173990" cy="311150"/>
          </a:xfrm>
          <a:custGeom>
            <a:avLst/>
            <a:gdLst/>
            <a:ahLst/>
            <a:cxnLst/>
            <a:rect l="l" t="t" r="r" b="b"/>
            <a:pathLst>
              <a:path w="173990" h="311150">
                <a:moveTo>
                  <a:pt x="172973" y="304037"/>
                </a:moveTo>
                <a:lnTo>
                  <a:pt x="172973" y="293369"/>
                </a:lnTo>
                <a:lnTo>
                  <a:pt x="172211" y="291845"/>
                </a:lnTo>
                <a:lnTo>
                  <a:pt x="172211" y="290321"/>
                </a:lnTo>
                <a:lnTo>
                  <a:pt x="169925" y="288035"/>
                </a:lnTo>
                <a:lnTo>
                  <a:pt x="168401" y="287273"/>
                </a:lnTo>
                <a:lnTo>
                  <a:pt x="167639" y="286511"/>
                </a:lnTo>
                <a:lnTo>
                  <a:pt x="106679" y="286511"/>
                </a:lnTo>
                <a:lnTo>
                  <a:pt x="106679" y="4571"/>
                </a:lnTo>
                <a:lnTo>
                  <a:pt x="103631" y="1523"/>
                </a:lnTo>
                <a:lnTo>
                  <a:pt x="102869" y="1523"/>
                </a:lnTo>
                <a:lnTo>
                  <a:pt x="101345" y="761"/>
                </a:lnTo>
                <a:lnTo>
                  <a:pt x="99059" y="761"/>
                </a:lnTo>
                <a:lnTo>
                  <a:pt x="97535" y="0"/>
                </a:lnTo>
                <a:lnTo>
                  <a:pt x="86105" y="0"/>
                </a:lnTo>
                <a:lnTo>
                  <a:pt x="85343" y="761"/>
                </a:lnTo>
                <a:lnTo>
                  <a:pt x="83057" y="761"/>
                </a:lnTo>
                <a:lnTo>
                  <a:pt x="82295" y="1523"/>
                </a:lnTo>
                <a:lnTo>
                  <a:pt x="80771" y="1523"/>
                </a:lnTo>
                <a:lnTo>
                  <a:pt x="80009" y="2285"/>
                </a:lnTo>
                <a:lnTo>
                  <a:pt x="79247" y="2285"/>
                </a:lnTo>
                <a:lnTo>
                  <a:pt x="5333" y="49529"/>
                </a:lnTo>
                <a:lnTo>
                  <a:pt x="4571" y="50291"/>
                </a:lnTo>
                <a:lnTo>
                  <a:pt x="3047" y="51053"/>
                </a:lnTo>
                <a:lnTo>
                  <a:pt x="1523" y="52577"/>
                </a:lnTo>
                <a:lnTo>
                  <a:pt x="1523" y="54101"/>
                </a:lnTo>
                <a:lnTo>
                  <a:pt x="761" y="54863"/>
                </a:lnTo>
                <a:lnTo>
                  <a:pt x="0" y="56387"/>
                </a:lnTo>
                <a:lnTo>
                  <a:pt x="0" y="70865"/>
                </a:lnTo>
                <a:lnTo>
                  <a:pt x="761" y="72389"/>
                </a:lnTo>
                <a:lnTo>
                  <a:pt x="761" y="73913"/>
                </a:lnTo>
                <a:lnTo>
                  <a:pt x="2285" y="74675"/>
                </a:lnTo>
                <a:lnTo>
                  <a:pt x="3047" y="75437"/>
                </a:lnTo>
                <a:lnTo>
                  <a:pt x="4571" y="76199"/>
                </a:lnTo>
                <a:lnTo>
                  <a:pt x="6095" y="75437"/>
                </a:lnTo>
                <a:lnTo>
                  <a:pt x="7619" y="75437"/>
                </a:lnTo>
                <a:lnTo>
                  <a:pt x="12191" y="73151"/>
                </a:lnTo>
                <a:lnTo>
                  <a:pt x="77723" y="32765"/>
                </a:lnTo>
                <a:lnTo>
                  <a:pt x="77723" y="310895"/>
                </a:lnTo>
                <a:lnTo>
                  <a:pt x="166115" y="310895"/>
                </a:lnTo>
                <a:lnTo>
                  <a:pt x="167639" y="310133"/>
                </a:lnTo>
                <a:lnTo>
                  <a:pt x="168401" y="310133"/>
                </a:lnTo>
                <a:lnTo>
                  <a:pt x="169163" y="309371"/>
                </a:lnTo>
                <a:lnTo>
                  <a:pt x="169925" y="309371"/>
                </a:lnTo>
                <a:lnTo>
                  <a:pt x="170687" y="307847"/>
                </a:lnTo>
                <a:lnTo>
                  <a:pt x="171449" y="307085"/>
                </a:lnTo>
                <a:lnTo>
                  <a:pt x="172973" y="304037"/>
                </a:lnTo>
                <a:close/>
              </a:path>
              <a:path w="173990" h="311150">
                <a:moveTo>
                  <a:pt x="1523" y="302513"/>
                </a:moveTo>
                <a:lnTo>
                  <a:pt x="1523" y="294893"/>
                </a:lnTo>
                <a:lnTo>
                  <a:pt x="761" y="297179"/>
                </a:lnTo>
                <a:lnTo>
                  <a:pt x="761" y="300989"/>
                </a:lnTo>
                <a:lnTo>
                  <a:pt x="1523" y="302513"/>
                </a:lnTo>
                <a:close/>
              </a:path>
              <a:path w="173990" h="311150">
                <a:moveTo>
                  <a:pt x="77723" y="310895"/>
                </a:moveTo>
                <a:lnTo>
                  <a:pt x="77723" y="286511"/>
                </a:lnTo>
                <a:lnTo>
                  <a:pt x="6857" y="286511"/>
                </a:lnTo>
                <a:lnTo>
                  <a:pt x="6095" y="287273"/>
                </a:lnTo>
                <a:lnTo>
                  <a:pt x="4571" y="288035"/>
                </a:lnTo>
                <a:lnTo>
                  <a:pt x="2285" y="290321"/>
                </a:lnTo>
                <a:lnTo>
                  <a:pt x="2285" y="291845"/>
                </a:lnTo>
                <a:lnTo>
                  <a:pt x="1523" y="293369"/>
                </a:lnTo>
                <a:lnTo>
                  <a:pt x="1523" y="304037"/>
                </a:lnTo>
                <a:lnTo>
                  <a:pt x="3047" y="307085"/>
                </a:lnTo>
                <a:lnTo>
                  <a:pt x="3809" y="307847"/>
                </a:lnTo>
                <a:lnTo>
                  <a:pt x="4571" y="309371"/>
                </a:lnTo>
                <a:lnTo>
                  <a:pt x="5333" y="309371"/>
                </a:lnTo>
                <a:lnTo>
                  <a:pt x="6095" y="310133"/>
                </a:lnTo>
                <a:lnTo>
                  <a:pt x="6857" y="310133"/>
                </a:lnTo>
                <a:lnTo>
                  <a:pt x="7619" y="310895"/>
                </a:lnTo>
                <a:lnTo>
                  <a:pt x="77723" y="310895"/>
                </a:lnTo>
                <a:close/>
              </a:path>
              <a:path w="173990" h="311150">
                <a:moveTo>
                  <a:pt x="173735" y="300989"/>
                </a:moveTo>
                <a:lnTo>
                  <a:pt x="173735" y="297179"/>
                </a:lnTo>
                <a:lnTo>
                  <a:pt x="172973" y="294893"/>
                </a:lnTo>
                <a:lnTo>
                  <a:pt x="172973" y="302513"/>
                </a:lnTo>
                <a:lnTo>
                  <a:pt x="173735" y="3009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806906" y="690875"/>
            <a:ext cx="197485" cy="316230"/>
          </a:xfrm>
          <a:custGeom>
            <a:avLst/>
            <a:gdLst/>
            <a:ahLst/>
            <a:cxnLst/>
            <a:rect l="l" t="t" r="r" b="b"/>
            <a:pathLst>
              <a:path w="197484" h="316230">
                <a:moveTo>
                  <a:pt x="197270" y="147324"/>
                </a:moveTo>
                <a:lnTo>
                  <a:pt x="193708" y="93327"/>
                </a:lnTo>
                <a:lnTo>
                  <a:pt x="179375" y="46842"/>
                </a:lnTo>
                <a:lnTo>
                  <a:pt x="152638" y="14576"/>
                </a:lnTo>
                <a:lnTo>
                  <a:pt x="105797" y="187"/>
                </a:lnTo>
                <a:lnTo>
                  <a:pt x="88225" y="0"/>
                </a:lnTo>
                <a:lnTo>
                  <a:pt x="75568" y="1778"/>
                </a:lnTo>
                <a:lnTo>
                  <a:pt x="30783" y="23119"/>
                </a:lnTo>
                <a:lnTo>
                  <a:pt x="4124" y="66578"/>
                </a:lnTo>
                <a:lnTo>
                  <a:pt x="0" y="104951"/>
                </a:lnTo>
                <a:lnTo>
                  <a:pt x="915" y="115812"/>
                </a:lnTo>
                <a:lnTo>
                  <a:pt x="12625" y="154642"/>
                </a:lnTo>
                <a:lnTo>
                  <a:pt x="30595" y="173494"/>
                </a:lnTo>
                <a:lnTo>
                  <a:pt x="30595" y="92172"/>
                </a:lnTo>
                <a:lnTo>
                  <a:pt x="32257" y="80676"/>
                </a:lnTo>
                <a:lnTo>
                  <a:pt x="49184" y="43412"/>
                </a:lnTo>
                <a:lnTo>
                  <a:pt x="83088" y="24992"/>
                </a:lnTo>
                <a:lnTo>
                  <a:pt x="96995" y="23881"/>
                </a:lnTo>
                <a:lnTo>
                  <a:pt x="108076" y="24825"/>
                </a:lnTo>
                <a:lnTo>
                  <a:pt x="142194" y="42939"/>
                </a:lnTo>
                <a:lnTo>
                  <a:pt x="159566" y="78100"/>
                </a:lnTo>
                <a:lnTo>
                  <a:pt x="165868" y="117186"/>
                </a:lnTo>
                <a:lnTo>
                  <a:pt x="166790" y="145038"/>
                </a:lnTo>
                <a:lnTo>
                  <a:pt x="166790" y="175197"/>
                </a:lnTo>
                <a:lnTo>
                  <a:pt x="167279" y="175108"/>
                </a:lnTo>
                <a:lnTo>
                  <a:pt x="167279" y="267511"/>
                </a:lnTo>
                <a:lnTo>
                  <a:pt x="173092" y="258814"/>
                </a:lnTo>
                <a:lnTo>
                  <a:pt x="178261" y="248423"/>
                </a:lnTo>
                <a:lnTo>
                  <a:pt x="190945" y="211587"/>
                </a:lnTo>
                <a:lnTo>
                  <a:pt x="196401" y="172685"/>
                </a:lnTo>
                <a:lnTo>
                  <a:pt x="197053" y="160005"/>
                </a:lnTo>
                <a:lnTo>
                  <a:pt x="197270" y="147324"/>
                </a:lnTo>
                <a:close/>
              </a:path>
              <a:path w="197484" h="316230">
                <a:moveTo>
                  <a:pt x="167279" y="267511"/>
                </a:moveTo>
                <a:lnTo>
                  <a:pt x="167279" y="175108"/>
                </a:lnTo>
                <a:lnTo>
                  <a:pt x="166240" y="186331"/>
                </a:lnTo>
                <a:lnTo>
                  <a:pt x="164472" y="198058"/>
                </a:lnTo>
                <a:lnTo>
                  <a:pt x="153689" y="236762"/>
                </a:lnTo>
                <a:lnTo>
                  <a:pt x="131617" y="268615"/>
                </a:lnTo>
                <a:lnTo>
                  <a:pt x="97223" y="288228"/>
                </a:lnTo>
                <a:lnTo>
                  <a:pt x="55538" y="291342"/>
                </a:lnTo>
                <a:lnTo>
                  <a:pt x="41822" y="288294"/>
                </a:lnTo>
                <a:lnTo>
                  <a:pt x="36488" y="287532"/>
                </a:lnTo>
                <a:lnTo>
                  <a:pt x="22772" y="282960"/>
                </a:lnTo>
                <a:lnTo>
                  <a:pt x="19724" y="281436"/>
                </a:lnTo>
                <a:lnTo>
                  <a:pt x="16676" y="280674"/>
                </a:lnTo>
                <a:lnTo>
                  <a:pt x="14390" y="279912"/>
                </a:lnTo>
                <a:lnTo>
                  <a:pt x="9818" y="279912"/>
                </a:lnTo>
                <a:lnTo>
                  <a:pt x="9818" y="280674"/>
                </a:lnTo>
                <a:lnTo>
                  <a:pt x="7532" y="282960"/>
                </a:lnTo>
                <a:lnTo>
                  <a:pt x="7532" y="297438"/>
                </a:lnTo>
                <a:lnTo>
                  <a:pt x="8294" y="298962"/>
                </a:lnTo>
                <a:lnTo>
                  <a:pt x="9056" y="301248"/>
                </a:lnTo>
                <a:lnTo>
                  <a:pt x="9818" y="302772"/>
                </a:lnTo>
                <a:lnTo>
                  <a:pt x="12866" y="305820"/>
                </a:lnTo>
                <a:lnTo>
                  <a:pt x="15152" y="306582"/>
                </a:lnTo>
                <a:lnTo>
                  <a:pt x="18200" y="308106"/>
                </a:lnTo>
                <a:lnTo>
                  <a:pt x="25820" y="311154"/>
                </a:lnTo>
                <a:lnTo>
                  <a:pt x="31154" y="311916"/>
                </a:lnTo>
                <a:lnTo>
                  <a:pt x="35726" y="313440"/>
                </a:lnTo>
                <a:lnTo>
                  <a:pt x="41060" y="314202"/>
                </a:lnTo>
                <a:lnTo>
                  <a:pt x="51271" y="315361"/>
                </a:lnTo>
                <a:lnTo>
                  <a:pt x="61544" y="316081"/>
                </a:lnTo>
                <a:lnTo>
                  <a:pt x="78737" y="316126"/>
                </a:lnTo>
                <a:lnTo>
                  <a:pt x="90962" y="314748"/>
                </a:lnTo>
                <a:lnTo>
                  <a:pt x="127387" y="303380"/>
                </a:lnTo>
                <a:lnTo>
                  <a:pt x="165010" y="270907"/>
                </a:lnTo>
                <a:lnTo>
                  <a:pt x="167279" y="267511"/>
                </a:lnTo>
                <a:close/>
              </a:path>
              <a:path w="197484" h="316230">
                <a:moveTo>
                  <a:pt x="166790" y="175197"/>
                </a:moveTo>
                <a:lnTo>
                  <a:pt x="166790" y="145038"/>
                </a:lnTo>
                <a:lnTo>
                  <a:pt x="162856" y="147546"/>
                </a:lnTo>
                <a:lnTo>
                  <a:pt x="153607" y="152557"/>
                </a:lnTo>
                <a:lnTo>
                  <a:pt x="115187" y="164879"/>
                </a:lnTo>
                <a:lnTo>
                  <a:pt x="86551" y="166073"/>
                </a:lnTo>
                <a:lnTo>
                  <a:pt x="74240" y="164174"/>
                </a:lnTo>
                <a:lnTo>
                  <a:pt x="36739" y="133841"/>
                </a:lnTo>
                <a:lnTo>
                  <a:pt x="30595" y="92172"/>
                </a:lnTo>
                <a:lnTo>
                  <a:pt x="30595" y="173494"/>
                </a:lnTo>
                <a:lnTo>
                  <a:pt x="78737" y="189493"/>
                </a:lnTo>
                <a:lnTo>
                  <a:pt x="93719" y="189985"/>
                </a:lnTo>
                <a:lnTo>
                  <a:pt x="105365" y="189521"/>
                </a:lnTo>
                <a:lnTo>
                  <a:pt x="117120" y="188111"/>
                </a:lnTo>
                <a:lnTo>
                  <a:pt x="129724" y="185400"/>
                </a:lnTo>
                <a:lnTo>
                  <a:pt x="143918" y="181030"/>
                </a:lnTo>
                <a:lnTo>
                  <a:pt x="156445" y="177085"/>
                </a:lnTo>
                <a:lnTo>
                  <a:pt x="166790" y="175197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052226" y="690436"/>
            <a:ext cx="210820" cy="316865"/>
          </a:xfrm>
          <a:custGeom>
            <a:avLst/>
            <a:gdLst/>
            <a:ahLst/>
            <a:cxnLst/>
            <a:rect l="l" t="t" r="r" b="b"/>
            <a:pathLst>
              <a:path w="210820" h="316865">
                <a:moveTo>
                  <a:pt x="210281" y="158431"/>
                </a:moveTo>
                <a:lnTo>
                  <a:pt x="207008" y="108115"/>
                </a:lnTo>
                <a:lnTo>
                  <a:pt x="199709" y="70026"/>
                </a:lnTo>
                <a:lnTo>
                  <a:pt x="183172" y="34906"/>
                </a:lnTo>
                <a:lnTo>
                  <a:pt x="154125" y="9934"/>
                </a:lnTo>
                <a:lnTo>
                  <a:pt x="103991" y="0"/>
                </a:lnTo>
                <a:lnTo>
                  <a:pt x="90534" y="1169"/>
                </a:lnTo>
                <a:lnTo>
                  <a:pt x="45930" y="19640"/>
                </a:lnTo>
                <a:lnTo>
                  <a:pt x="20433" y="50675"/>
                </a:lnTo>
                <a:lnTo>
                  <a:pt x="5123" y="100300"/>
                </a:lnTo>
                <a:lnTo>
                  <a:pt x="211" y="149613"/>
                </a:lnTo>
                <a:lnTo>
                  <a:pt x="0" y="164346"/>
                </a:lnTo>
                <a:lnTo>
                  <a:pt x="385" y="178192"/>
                </a:lnTo>
                <a:lnTo>
                  <a:pt x="5309" y="227040"/>
                </a:lnTo>
                <a:lnTo>
                  <a:pt x="21786" y="273073"/>
                </a:lnTo>
                <a:lnTo>
                  <a:pt x="30477" y="287005"/>
                </a:lnTo>
                <a:lnTo>
                  <a:pt x="30477" y="152222"/>
                </a:lnTo>
                <a:lnTo>
                  <a:pt x="30870" y="140635"/>
                </a:lnTo>
                <a:lnTo>
                  <a:pt x="34519" y="101185"/>
                </a:lnTo>
                <a:lnTo>
                  <a:pt x="51305" y="53641"/>
                </a:lnTo>
                <a:lnTo>
                  <a:pt x="91605" y="26234"/>
                </a:lnTo>
                <a:lnTo>
                  <a:pt x="105887" y="25081"/>
                </a:lnTo>
                <a:lnTo>
                  <a:pt x="115031" y="25081"/>
                </a:lnTo>
                <a:lnTo>
                  <a:pt x="148559" y="39559"/>
                </a:lnTo>
                <a:lnTo>
                  <a:pt x="153893" y="44131"/>
                </a:lnTo>
                <a:lnTo>
                  <a:pt x="172328" y="84395"/>
                </a:lnTo>
                <a:lnTo>
                  <a:pt x="177957" y="122259"/>
                </a:lnTo>
                <a:lnTo>
                  <a:pt x="179039" y="282107"/>
                </a:lnTo>
                <a:lnTo>
                  <a:pt x="179530" y="281534"/>
                </a:lnTo>
                <a:lnTo>
                  <a:pt x="197792" y="247807"/>
                </a:lnTo>
                <a:lnTo>
                  <a:pt x="206287" y="209949"/>
                </a:lnTo>
                <a:lnTo>
                  <a:pt x="210013" y="171950"/>
                </a:lnTo>
                <a:lnTo>
                  <a:pt x="210281" y="158431"/>
                </a:lnTo>
                <a:close/>
              </a:path>
              <a:path w="210820" h="316865">
                <a:moveTo>
                  <a:pt x="179039" y="282107"/>
                </a:moveTo>
                <a:lnTo>
                  <a:pt x="179039" y="160717"/>
                </a:lnTo>
                <a:lnTo>
                  <a:pt x="178957" y="174069"/>
                </a:lnTo>
                <a:lnTo>
                  <a:pt x="178556" y="186402"/>
                </a:lnTo>
                <a:lnTo>
                  <a:pt x="173250" y="227405"/>
                </a:lnTo>
                <a:lnTo>
                  <a:pt x="156941" y="267397"/>
                </a:lnTo>
                <a:lnTo>
                  <a:pt x="151607" y="272731"/>
                </a:lnTo>
                <a:lnTo>
                  <a:pt x="146273" y="278827"/>
                </a:lnTo>
                <a:lnTo>
                  <a:pt x="110191" y="291106"/>
                </a:lnTo>
                <a:lnTo>
                  <a:pt x="92894" y="291146"/>
                </a:lnTo>
                <a:lnTo>
                  <a:pt x="80676" y="288551"/>
                </a:lnTo>
                <a:lnTo>
                  <a:pt x="45030" y="253800"/>
                </a:lnTo>
                <a:lnTo>
                  <a:pt x="34806" y="215903"/>
                </a:lnTo>
                <a:lnTo>
                  <a:pt x="30638" y="167583"/>
                </a:lnTo>
                <a:lnTo>
                  <a:pt x="30477" y="152222"/>
                </a:lnTo>
                <a:lnTo>
                  <a:pt x="30477" y="287005"/>
                </a:lnTo>
                <a:lnTo>
                  <a:pt x="70072" y="312904"/>
                </a:lnTo>
                <a:lnTo>
                  <a:pt x="113028" y="316485"/>
                </a:lnTo>
                <a:lnTo>
                  <a:pt x="124690" y="314817"/>
                </a:lnTo>
                <a:lnTo>
                  <a:pt x="136503" y="311611"/>
                </a:lnTo>
                <a:lnTo>
                  <a:pt x="148841" y="306560"/>
                </a:lnTo>
                <a:lnTo>
                  <a:pt x="162078" y="299352"/>
                </a:lnTo>
                <a:lnTo>
                  <a:pt x="171202" y="291250"/>
                </a:lnTo>
                <a:lnTo>
                  <a:pt x="179039" y="282107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300638" y="690436"/>
            <a:ext cx="210820" cy="316865"/>
          </a:xfrm>
          <a:custGeom>
            <a:avLst/>
            <a:gdLst/>
            <a:ahLst/>
            <a:cxnLst/>
            <a:rect l="l" t="t" r="r" b="b"/>
            <a:pathLst>
              <a:path w="210820" h="316865">
                <a:moveTo>
                  <a:pt x="210281" y="158431"/>
                </a:moveTo>
                <a:lnTo>
                  <a:pt x="207008" y="108115"/>
                </a:lnTo>
                <a:lnTo>
                  <a:pt x="199709" y="70026"/>
                </a:lnTo>
                <a:lnTo>
                  <a:pt x="183172" y="34906"/>
                </a:lnTo>
                <a:lnTo>
                  <a:pt x="154125" y="9934"/>
                </a:lnTo>
                <a:lnTo>
                  <a:pt x="103991" y="0"/>
                </a:lnTo>
                <a:lnTo>
                  <a:pt x="90534" y="1169"/>
                </a:lnTo>
                <a:lnTo>
                  <a:pt x="45930" y="19640"/>
                </a:lnTo>
                <a:lnTo>
                  <a:pt x="20433" y="50675"/>
                </a:lnTo>
                <a:lnTo>
                  <a:pt x="5123" y="100300"/>
                </a:lnTo>
                <a:lnTo>
                  <a:pt x="211" y="149613"/>
                </a:lnTo>
                <a:lnTo>
                  <a:pt x="0" y="164346"/>
                </a:lnTo>
                <a:lnTo>
                  <a:pt x="385" y="178192"/>
                </a:lnTo>
                <a:lnTo>
                  <a:pt x="5309" y="227040"/>
                </a:lnTo>
                <a:lnTo>
                  <a:pt x="21786" y="273073"/>
                </a:lnTo>
                <a:lnTo>
                  <a:pt x="30477" y="287005"/>
                </a:lnTo>
                <a:lnTo>
                  <a:pt x="30477" y="152222"/>
                </a:lnTo>
                <a:lnTo>
                  <a:pt x="30870" y="140635"/>
                </a:lnTo>
                <a:lnTo>
                  <a:pt x="34519" y="101185"/>
                </a:lnTo>
                <a:lnTo>
                  <a:pt x="51305" y="53641"/>
                </a:lnTo>
                <a:lnTo>
                  <a:pt x="91605" y="26234"/>
                </a:lnTo>
                <a:lnTo>
                  <a:pt x="105887" y="25081"/>
                </a:lnTo>
                <a:lnTo>
                  <a:pt x="115031" y="25081"/>
                </a:lnTo>
                <a:lnTo>
                  <a:pt x="148559" y="39559"/>
                </a:lnTo>
                <a:lnTo>
                  <a:pt x="153893" y="44131"/>
                </a:lnTo>
                <a:lnTo>
                  <a:pt x="172328" y="84395"/>
                </a:lnTo>
                <a:lnTo>
                  <a:pt x="177957" y="122259"/>
                </a:lnTo>
                <a:lnTo>
                  <a:pt x="179039" y="282107"/>
                </a:lnTo>
                <a:lnTo>
                  <a:pt x="179530" y="281534"/>
                </a:lnTo>
                <a:lnTo>
                  <a:pt x="197792" y="247807"/>
                </a:lnTo>
                <a:lnTo>
                  <a:pt x="206287" y="209949"/>
                </a:lnTo>
                <a:lnTo>
                  <a:pt x="210013" y="171950"/>
                </a:lnTo>
                <a:lnTo>
                  <a:pt x="210281" y="158431"/>
                </a:lnTo>
                <a:close/>
              </a:path>
              <a:path w="210820" h="316865">
                <a:moveTo>
                  <a:pt x="179039" y="282107"/>
                </a:moveTo>
                <a:lnTo>
                  <a:pt x="179039" y="160717"/>
                </a:lnTo>
                <a:lnTo>
                  <a:pt x="178957" y="174069"/>
                </a:lnTo>
                <a:lnTo>
                  <a:pt x="178556" y="186402"/>
                </a:lnTo>
                <a:lnTo>
                  <a:pt x="173250" y="227405"/>
                </a:lnTo>
                <a:lnTo>
                  <a:pt x="156941" y="267397"/>
                </a:lnTo>
                <a:lnTo>
                  <a:pt x="151607" y="272731"/>
                </a:lnTo>
                <a:lnTo>
                  <a:pt x="146273" y="278827"/>
                </a:lnTo>
                <a:lnTo>
                  <a:pt x="110191" y="291106"/>
                </a:lnTo>
                <a:lnTo>
                  <a:pt x="92894" y="291146"/>
                </a:lnTo>
                <a:lnTo>
                  <a:pt x="80676" y="288551"/>
                </a:lnTo>
                <a:lnTo>
                  <a:pt x="45030" y="253800"/>
                </a:lnTo>
                <a:lnTo>
                  <a:pt x="34806" y="215903"/>
                </a:lnTo>
                <a:lnTo>
                  <a:pt x="30638" y="167583"/>
                </a:lnTo>
                <a:lnTo>
                  <a:pt x="30477" y="152222"/>
                </a:lnTo>
                <a:lnTo>
                  <a:pt x="30477" y="287005"/>
                </a:lnTo>
                <a:lnTo>
                  <a:pt x="70072" y="312904"/>
                </a:lnTo>
                <a:lnTo>
                  <a:pt x="113028" y="316485"/>
                </a:lnTo>
                <a:lnTo>
                  <a:pt x="124690" y="314817"/>
                </a:lnTo>
                <a:lnTo>
                  <a:pt x="136503" y="311611"/>
                </a:lnTo>
                <a:lnTo>
                  <a:pt x="148841" y="306560"/>
                </a:lnTo>
                <a:lnTo>
                  <a:pt x="162078" y="299352"/>
                </a:lnTo>
                <a:lnTo>
                  <a:pt x="171202" y="291250"/>
                </a:lnTo>
                <a:lnTo>
                  <a:pt x="179039" y="282107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655869" y="669798"/>
            <a:ext cx="167005" cy="337820"/>
          </a:xfrm>
          <a:custGeom>
            <a:avLst/>
            <a:gdLst/>
            <a:ahLst/>
            <a:cxnLst/>
            <a:rect l="l" t="t" r="r" b="b"/>
            <a:pathLst>
              <a:path w="167004" h="337819">
                <a:moveTo>
                  <a:pt x="137751" y="227076"/>
                </a:moveTo>
                <a:lnTo>
                  <a:pt x="137751" y="203454"/>
                </a:lnTo>
                <a:lnTo>
                  <a:pt x="101937" y="203468"/>
                </a:lnTo>
                <a:lnTo>
                  <a:pt x="50237" y="211256"/>
                </a:lnTo>
                <a:lnTo>
                  <a:pt x="11864" y="238101"/>
                </a:lnTo>
                <a:lnTo>
                  <a:pt x="0" y="278917"/>
                </a:lnTo>
                <a:lnTo>
                  <a:pt x="2074" y="290826"/>
                </a:lnTo>
                <a:lnTo>
                  <a:pt x="6405" y="303759"/>
                </a:lnTo>
                <a:lnTo>
                  <a:pt x="12837" y="313167"/>
                </a:lnTo>
                <a:lnTo>
                  <a:pt x="23250" y="323646"/>
                </a:lnTo>
                <a:lnTo>
                  <a:pt x="30309" y="327582"/>
                </a:lnTo>
                <a:lnTo>
                  <a:pt x="30309" y="265176"/>
                </a:lnTo>
                <a:lnTo>
                  <a:pt x="31833" y="259080"/>
                </a:lnTo>
                <a:lnTo>
                  <a:pt x="72897" y="229082"/>
                </a:lnTo>
                <a:lnTo>
                  <a:pt x="97968" y="227106"/>
                </a:lnTo>
                <a:lnTo>
                  <a:pt x="137751" y="227076"/>
                </a:lnTo>
                <a:close/>
              </a:path>
              <a:path w="167004" h="337819">
                <a:moveTo>
                  <a:pt x="10497" y="145542"/>
                </a:moveTo>
                <a:lnTo>
                  <a:pt x="10497" y="134112"/>
                </a:lnTo>
                <a:lnTo>
                  <a:pt x="9735" y="137160"/>
                </a:lnTo>
                <a:lnTo>
                  <a:pt x="9735" y="144018"/>
                </a:lnTo>
                <a:lnTo>
                  <a:pt x="10497" y="145542"/>
                </a:lnTo>
                <a:close/>
              </a:path>
              <a:path w="167004" h="337819">
                <a:moveTo>
                  <a:pt x="166707" y="330708"/>
                </a:moveTo>
                <a:lnTo>
                  <a:pt x="166195" y="171180"/>
                </a:lnTo>
                <a:lnTo>
                  <a:pt x="156051" y="134343"/>
                </a:lnTo>
                <a:lnTo>
                  <a:pt x="113409" y="106700"/>
                </a:lnTo>
                <a:lnTo>
                  <a:pt x="78527" y="104449"/>
                </a:lnTo>
                <a:lnTo>
                  <a:pt x="63837" y="105918"/>
                </a:lnTo>
                <a:lnTo>
                  <a:pt x="56217" y="107442"/>
                </a:lnTo>
                <a:lnTo>
                  <a:pt x="35643" y="114300"/>
                </a:lnTo>
                <a:lnTo>
                  <a:pt x="30309" y="116586"/>
                </a:lnTo>
                <a:lnTo>
                  <a:pt x="24975" y="119634"/>
                </a:lnTo>
                <a:lnTo>
                  <a:pt x="19641" y="121920"/>
                </a:lnTo>
                <a:lnTo>
                  <a:pt x="16593" y="124206"/>
                </a:lnTo>
                <a:lnTo>
                  <a:pt x="14307" y="126492"/>
                </a:lnTo>
                <a:lnTo>
                  <a:pt x="12021" y="128016"/>
                </a:lnTo>
                <a:lnTo>
                  <a:pt x="10497" y="132588"/>
                </a:lnTo>
                <a:lnTo>
                  <a:pt x="10497" y="146304"/>
                </a:lnTo>
                <a:lnTo>
                  <a:pt x="11259" y="147828"/>
                </a:lnTo>
                <a:lnTo>
                  <a:pt x="11259" y="148590"/>
                </a:lnTo>
                <a:lnTo>
                  <a:pt x="12783" y="150114"/>
                </a:lnTo>
                <a:lnTo>
                  <a:pt x="13545" y="150114"/>
                </a:lnTo>
                <a:lnTo>
                  <a:pt x="14307" y="150876"/>
                </a:lnTo>
                <a:lnTo>
                  <a:pt x="17355" y="150876"/>
                </a:lnTo>
                <a:lnTo>
                  <a:pt x="20403" y="149352"/>
                </a:lnTo>
                <a:lnTo>
                  <a:pt x="28023" y="144780"/>
                </a:lnTo>
                <a:lnTo>
                  <a:pt x="32595" y="142494"/>
                </a:lnTo>
                <a:lnTo>
                  <a:pt x="37929" y="139446"/>
                </a:lnTo>
                <a:lnTo>
                  <a:pt x="44025" y="137160"/>
                </a:lnTo>
                <a:lnTo>
                  <a:pt x="50883" y="134112"/>
                </a:lnTo>
                <a:lnTo>
                  <a:pt x="59107" y="131648"/>
                </a:lnTo>
                <a:lnTo>
                  <a:pt x="70939" y="129407"/>
                </a:lnTo>
                <a:lnTo>
                  <a:pt x="84411" y="128778"/>
                </a:lnTo>
                <a:lnTo>
                  <a:pt x="94317" y="128778"/>
                </a:lnTo>
                <a:lnTo>
                  <a:pt x="101937" y="129540"/>
                </a:lnTo>
                <a:lnTo>
                  <a:pt x="115653" y="134112"/>
                </a:lnTo>
                <a:lnTo>
                  <a:pt x="121749" y="137922"/>
                </a:lnTo>
                <a:lnTo>
                  <a:pt x="125559" y="142494"/>
                </a:lnTo>
                <a:lnTo>
                  <a:pt x="130131" y="147828"/>
                </a:lnTo>
                <a:lnTo>
                  <a:pt x="133179" y="153162"/>
                </a:lnTo>
                <a:lnTo>
                  <a:pt x="135465" y="160782"/>
                </a:lnTo>
                <a:lnTo>
                  <a:pt x="136989" y="167640"/>
                </a:lnTo>
                <a:lnTo>
                  <a:pt x="137751" y="176022"/>
                </a:lnTo>
                <a:lnTo>
                  <a:pt x="137751" y="307889"/>
                </a:lnTo>
                <a:lnTo>
                  <a:pt x="140799" y="304800"/>
                </a:lnTo>
                <a:lnTo>
                  <a:pt x="140799" y="330708"/>
                </a:lnTo>
                <a:lnTo>
                  <a:pt x="142323" y="332232"/>
                </a:lnTo>
                <a:lnTo>
                  <a:pt x="146895" y="334518"/>
                </a:lnTo>
                <a:lnTo>
                  <a:pt x="149181" y="334518"/>
                </a:lnTo>
                <a:lnTo>
                  <a:pt x="151467" y="335280"/>
                </a:lnTo>
                <a:lnTo>
                  <a:pt x="156801" y="335280"/>
                </a:lnTo>
                <a:lnTo>
                  <a:pt x="159087" y="334518"/>
                </a:lnTo>
                <a:lnTo>
                  <a:pt x="160611" y="334518"/>
                </a:lnTo>
                <a:lnTo>
                  <a:pt x="165183" y="332232"/>
                </a:lnTo>
                <a:lnTo>
                  <a:pt x="166707" y="330708"/>
                </a:lnTo>
                <a:close/>
              </a:path>
              <a:path w="167004" h="337819">
                <a:moveTo>
                  <a:pt x="137751" y="307889"/>
                </a:moveTo>
                <a:lnTo>
                  <a:pt x="137751" y="227076"/>
                </a:lnTo>
                <a:lnTo>
                  <a:pt x="129954" y="285689"/>
                </a:lnTo>
                <a:lnTo>
                  <a:pt x="121086" y="293662"/>
                </a:lnTo>
                <a:lnTo>
                  <a:pt x="110853" y="301198"/>
                </a:lnTo>
                <a:lnTo>
                  <a:pt x="98554" y="308674"/>
                </a:lnTo>
                <a:lnTo>
                  <a:pt x="86697" y="311984"/>
                </a:lnTo>
                <a:lnTo>
                  <a:pt x="72466" y="313131"/>
                </a:lnTo>
                <a:lnTo>
                  <a:pt x="60210" y="311334"/>
                </a:lnTo>
                <a:lnTo>
                  <a:pt x="48926" y="306411"/>
                </a:lnTo>
                <a:lnTo>
                  <a:pt x="37583" y="297609"/>
                </a:lnTo>
                <a:lnTo>
                  <a:pt x="32128" y="286293"/>
                </a:lnTo>
                <a:lnTo>
                  <a:pt x="30309" y="272796"/>
                </a:lnTo>
                <a:lnTo>
                  <a:pt x="30309" y="327582"/>
                </a:lnTo>
                <a:lnTo>
                  <a:pt x="33181" y="329182"/>
                </a:lnTo>
                <a:lnTo>
                  <a:pt x="47660" y="334603"/>
                </a:lnTo>
                <a:lnTo>
                  <a:pt x="59807" y="336824"/>
                </a:lnTo>
                <a:lnTo>
                  <a:pt x="73721" y="337562"/>
                </a:lnTo>
                <a:lnTo>
                  <a:pt x="85715" y="336456"/>
                </a:lnTo>
                <a:lnTo>
                  <a:pt x="97968" y="333351"/>
                </a:lnTo>
                <a:lnTo>
                  <a:pt x="110723" y="328200"/>
                </a:lnTo>
                <a:lnTo>
                  <a:pt x="121660" y="321743"/>
                </a:lnTo>
                <a:lnTo>
                  <a:pt x="131685" y="314038"/>
                </a:lnTo>
                <a:lnTo>
                  <a:pt x="137751" y="307889"/>
                </a:lnTo>
                <a:close/>
              </a:path>
              <a:path w="167004" h="337819">
                <a:moveTo>
                  <a:pt x="105747" y="69342"/>
                </a:moveTo>
                <a:lnTo>
                  <a:pt x="105747" y="67056"/>
                </a:lnTo>
                <a:lnTo>
                  <a:pt x="104985" y="66294"/>
                </a:lnTo>
                <a:lnTo>
                  <a:pt x="103461" y="63246"/>
                </a:lnTo>
                <a:lnTo>
                  <a:pt x="69171" y="7620"/>
                </a:lnTo>
                <a:lnTo>
                  <a:pt x="67647" y="6096"/>
                </a:lnTo>
                <a:lnTo>
                  <a:pt x="66885" y="4572"/>
                </a:lnTo>
                <a:lnTo>
                  <a:pt x="65361" y="3810"/>
                </a:lnTo>
                <a:lnTo>
                  <a:pt x="64599" y="2286"/>
                </a:lnTo>
                <a:lnTo>
                  <a:pt x="63075" y="1524"/>
                </a:lnTo>
                <a:lnTo>
                  <a:pt x="61551" y="1524"/>
                </a:lnTo>
                <a:lnTo>
                  <a:pt x="58503" y="0"/>
                </a:lnTo>
                <a:lnTo>
                  <a:pt x="41739" y="0"/>
                </a:lnTo>
                <a:lnTo>
                  <a:pt x="39453" y="762"/>
                </a:lnTo>
                <a:lnTo>
                  <a:pt x="37929" y="1524"/>
                </a:lnTo>
                <a:lnTo>
                  <a:pt x="36405" y="3048"/>
                </a:lnTo>
                <a:lnTo>
                  <a:pt x="36405" y="6858"/>
                </a:lnTo>
                <a:lnTo>
                  <a:pt x="37167" y="7620"/>
                </a:lnTo>
                <a:lnTo>
                  <a:pt x="37929" y="9144"/>
                </a:lnTo>
                <a:lnTo>
                  <a:pt x="79839" y="65532"/>
                </a:lnTo>
                <a:lnTo>
                  <a:pt x="80601" y="67056"/>
                </a:lnTo>
                <a:lnTo>
                  <a:pt x="82125" y="67818"/>
                </a:lnTo>
                <a:lnTo>
                  <a:pt x="82887" y="68580"/>
                </a:lnTo>
                <a:lnTo>
                  <a:pt x="83649" y="70104"/>
                </a:lnTo>
                <a:lnTo>
                  <a:pt x="85173" y="70104"/>
                </a:lnTo>
                <a:lnTo>
                  <a:pt x="85935" y="70866"/>
                </a:lnTo>
                <a:lnTo>
                  <a:pt x="87459" y="71628"/>
                </a:lnTo>
                <a:lnTo>
                  <a:pt x="90507" y="71628"/>
                </a:lnTo>
                <a:lnTo>
                  <a:pt x="92031" y="72390"/>
                </a:lnTo>
                <a:lnTo>
                  <a:pt x="98889" y="72390"/>
                </a:lnTo>
                <a:lnTo>
                  <a:pt x="100413" y="71628"/>
                </a:lnTo>
                <a:lnTo>
                  <a:pt x="101937" y="71628"/>
                </a:lnTo>
                <a:lnTo>
                  <a:pt x="103461" y="70866"/>
                </a:lnTo>
                <a:lnTo>
                  <a:pt x="104223" y="70866"/>
                </a:lnTo>
                <a:lnTo>
                  <a:pt x="105747" y="69342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016887" y="749045"/>
            <a:ext cx="173990" cy="254635"/>
          </a:xfrm>
          <a:custGeom>
            <a:avLst/>
            <a:gdLst/>
            <a:ahLst/>
            <a:cxnLst/>
            <a:rect l="l" t="t" r="r" b="b"/>
            <a:pathLst>
              <a:path w="173990" h="254634">
                <a:moveTo>
                  <a:pt x="761" y="14478"/>
                </a:moveTo>
                <a:lnTo>
                  <a:pt x="761" y="0"/>
                </a:lnTo>
                <a:lnTo>
                  <a:pt x="0" y="762"/>
                </a:lnTo>
                <a:lnTo>
                  <a:pt x="0" y="12954"/>
                </a:lnTo>
                <a:lnTo>
                  <a:pt x="761" y="14478"/>
                </a:lnTo>
                <a:close/>
              </a:path>
              <a:path w="173990" h="254634">
                <a:moveTo>
                  <a:pt x="173735" y="246126"/>
                </a:moveTo>
                <a:lnTo>
                  <a:pt x="173735" y="238506"/>
                </a:lnTo>
                <a:lnTo>
                  <a:pt x="172973" y="236982"/>
                </a:lnTo>
                <a:lnTo>
                  <a:pt x="172973" y="235458"/>
                </a:lnTo>
                <a:lnTo>
                  <a:pt x="172211" y="233934"/>
                </a:lnTo>
                <a:lnTo>
                  <a:pt x="169163" y="230886"/>
                </a:lnTo>
                <a:lnTo>
                  <a:pt x="167639" y="230124"/>
                </a:lnTo>
                <a:lnTo>
                  <a:pt x="106679" y="230124"/>
                </a:lnTo>
                <a:lnTo>
                  <a:pt x="106679" y="-51815"/>
                </a:lnTo>
                <a:lnTo>
                  <a:pt x="105917" y="-52577"/>
                </a:lnTo>
                <a:lnTo>
                  <a:pt x="105917" y="-53339"/>
                </a:lnTo>
                <a:lnTo>
                  <a:pt x="105155" y="-54101"/>
                </a:lnTo>
                <a:lnTo>
                  <a:pt x="103631" y="-54863"/>
                </a:lnTo>
                <a:lnTo>
                  <a:pt x="102869" y="-54863"/>
                </a:lnTo>
                <a:lnTo>
                  <a:pt x="101345" y="-55625"/>
                </a:lnTo>
                <a:lnTo>
                  <a:pt x="99059" y="-55625"/>
                </a:lnTo>
                <a:lnTo>
                  <a:pt x="97535" y="-56387"/>
                </a:lnTo>
                <a:lnTo>
                  <a:pt x="86867" y="-56387"/>
                </a:lnTo>
                <a:lnTo>
                  <a:pt x="85343" y="-55625"/>
                </a:lnTo>
                <a:lnTo>
                  <a:pt x="83057" y="-55625"/>
                </a:lnTo>
                <a:lnTo>
                  <a:pt x="82295" y="-54863"/>
                </a:lnTo>
                <a:lnTo>
                  <a:pt x="80771" y="-54863"/>
                </a:lnTo>
                <a:lnTo>
                  <a:pt x="80009" y="-54101"/>
                </a:lnTo>
                <a:lnTo>
                  <a:pt x="79247" y="-54101"/>
                </a:lnTo>
                <a:lnTo>
                  <a:pt x="5333" y="-6857"/>
                </a:lnTo>
                <a:lnTo>
                  <a:pt x="2285" y="-3809"/>
                </a:lnTo>
                <a:lnTo>
                  <a:pt x="1523" y="-2285"/>
                </a:lnTo>
                <a:lnTo>
                  <a:pt x="761" y="-1523"/>
                </a:lnTo>
                <a:lnTo>
                  <a:pt x="761" y="16002"/>
                </a:lnTo>
                <a:lnTo>
                  <a:pt x="1523" y="17526"/>
                </a:lnTo>
                <a:lnTo>
                  <a:pt x="3047" y="19050"/>
                </a:lnTo>
                <a:lnTo>
                  <a:pt x="4571" y="19812"/>
                </a:lnTo>
                <a:lnTo>
                  <a:pt x="6095" y="19050"/>
                </a:lnTo>
                <a:lnTo>
                  <a:pt x="7619" y="19050"/>
                </a:lnTo>
                <a:lnTo>
                  <a:pt x="9905" y="18288"/>
                </a:lnTo>
                <a:lnTo>
                  <a:pt x="12191" y="16764"/>
                </a:lnTo>
                <a:lnTo>
                  <a:pt x="77723" y="-23621"/>
                </a:lnTo>
                <a:lnTo>
                  <a:pt x="77723" y="254508"/>
                </a:lnTo>
                <a:lnTo>
                  <a:pt x="166877" y="254508"/>
                </a:lnTo>
                <a:lnTo>
                  <a:pt x="167639" y="253746"/>
                </a:lnTo>
                <a:lnTo>
                  <a:pt x="168401" y="253746"/>
                </a:lnTo>
                <a:lnTo>
                  <a:pt x="169163" y="252984"/>
                </a:lnTo>
                <a:lnTo>
                  <a:pt x="170687" y="252984"/>
                </a:lnTo>
                <a:lnTo>
                  <a:pt x="171449" y="251460"/>
                </a:lnTo>
                <a:lnTo>
                  <a:pt x="172211" y="250698"/>
                </a:lnTo>
                <a:lnTo>
                  <a:pt x="172211" y="249174"/>
                </a:lnTo>
                <a:lnTo>
                  <a:pt x="173735" y="246126"/>
                </a:lnTo>
                <a:close/>
              </a:path>
              <a:path w="173990" h="254634">
                <a:moveTo>
                  <a:pt x="2285" y="247650"/>
                </a:moveTo>
                <a:lnTo>
                  <a:pt x="2285" y="236982"/>
                </a:lnTo>
                <a:lnTo>
                  <a:pt x="1523" y="238506"/>
                </a:lnTo>
                <a:lnTo>
                  <a:pt x="1523" y="246126"/>
                </a:lnTo>
                <a:lnTo>
                  <a:pt x="2285" y="247650"/>
                </a:lnTo>
                <a:close/>
              </a:path>
              <a:path w="173990" h="254634">
                <a:moveTo>
                  <a:pt x="77723" y="254508"/>
                </a:moveTo>
                <a:lnTo>
                  <a:pt x="77723" y="230124"/>
                </a:lnTo>
                <a:lnTo>
                  <a:pt x="6857" y="230124"/>
                </a:lnTo>
                <a:lnTo>
                  <a:pt x="3047" y="233934"/>
                </a:lnTo>
                <a:lnTo>
                  <a:pt x="2285" y="235458"/>
                </a:lnTo>
                <a:lnTo>
                  <a:pt x="2285" y="249174"/>
                </a:lnTo>
                <a:lnTo>
                  <a:pt x="3047" y="250698"/>
                </a:lnTo>
                <a:lnTo>
                  <a:pt x="3809" y="251460"/>
                </a:lnTo>
                <a:lnTo>
                  <a:pt x="4571" y="252984"/>
                </a:lnTo>
                <a:lnTo>
                  <a:pt x="5333" y="252984"/>
                </a:lnTo>
                <a:lnTo>
                  <a:pt x="6095" y="253746"/>
                </a:lnTo>
                <a:lnTo>
                  <a:pt x="7619" y="253746"/>
                </a:lnTo>
                <a:lnTo>
                  <a:pt x="8381" y="254508"/>
                </a:lnTo>
                <a:lnTo>
                  <a:pt x="77723" y="254508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239469" y="690887"/>
            <a:ext cx="197485" cy="316230"/>
          </a:xfrm>
          <a:custGeom>
            <a:avLst/>
            <a:gdLst/>
            <a:ahLst/>
            <a:cxnLst/>
            <a:rect l="l" t="t" r="r" b="b"/>
            <a:pathLst>
              <a:path w="197484" h="316230">
                <a:moveTo>
                  <a:pt x="197266" y="147312"/>
                </a:moveTo>
                <a:lnTo>
                  <a:pt x="194974" y="106108"/>
                </a:lnTo>
                <a:lnTo>
                  <a:pt x="184234" y="58102"/>
                </a:lnTo>
                <a:lnTo>
                  <a:pt x="164035" y="24706"/>
                </a:lnTo>
                <a:lnTo>
                  <a:pt x="128254" y="3510"/>
                </a:lnTo>
                <a:lnTo>
                  <a:pt x="88087" y="0"/>
                </a:lnTo>
                <a:lnTo>
                  <a:pt x="75463" y="1790"/>
                </a:lnTo>
                <a:lnTo>
                  <a:pt x="30349" y="23161"/>
                </a:lnTo>
                <a:lnTo>
                  <a:pt x="4097" y="66652"/>
                </a:lnTo>
                <a:lnTo>
                  <a:pt x="0" y="105051"/>
                </a:lnTo>
                <a:lnTo>
                  <a:pt x="905" y="115895"/>
                </a:lnTo>
                <a:lnTo>
                  <a:pt x="12602" y="154724"/>
                </a:lnTo>
                <a:lnTo>
                  <a:pt x="30514" y="173621"/>
                </a:lnTo>
                <a:lnTo>
                  <a:pt x="30514" y="92160"/>
                </a:lnTo>
                <a:lnTo>
                  <a:pt x="31923" y="80664"/>
                </a:lnTo>
                <a:lnTo>
                  <a:pt x="49181" y="43400"/>
                </a:lnTo>
                <a:lnTo>
                  <a:pt x="83084" y="24980"/>
                </a:lnTo>
                <a:lnTo>
                  <a:pt x="96992" y="23869"/>
                </a:lnTo>
                <a:lnTo>
                  <a:pt x="108073" y="24813"/>
                </a:lnTo>
                <a:lnTo>
                  <a:pt x="142190" y="42926"/>
                </a:lnTo>
                <a:lnTo>
                  <a:pt x="159562" y="78087"/>
                </a:lnTo>
                <a:lnTo>
                  <a:pt x="165865" y="117174"/>
                </a:lnTo>
                <a:lnTo>
                  <a:pt x="166786" y="145026"/>
                </a:lnTo>
                <a:lnTo>
                  <a:pt x="166786" y="175112"/>
                </a:lnTo>
                <a:lnTo>
                  <a:pt x="167281" y="175019"/>
                </a:lnTo>
                <a:lnTo>
                  <a:pt x="167281" y="267317"/>
                </a:lnTo>
                <a:lnTo>
                  <a:pt x="172838" y="258859"/>
                </a:lnTo>
                <a:lnTo>
                  <a:pt x="187503" y="223042"/>
                </a:lnTo>
                <a:lnTo>
                  <a:pt x="195312" y="185353"/>
                </a:lnTo>
                <a:lnTo>
                  <a:pt x="197049" y="159992"/>
                </a:lnTo>
                <a:lnTo>
                  <a:pt x="197266" y="147312"/>
                </a:lnTo>
                <a:close/>
              </a:path>
              <a:path w="197484" h="316230">
                <a:moveTo>
                  <a:pt x="167281" y="267317"/>
                </a:moveTo>
                <a:lnTo>
                  <a:pt x="167281" y="175019"/>
                </a:lnTo>
                <a:lnTo>
                  <a:pt x="166242" y="186256"/>
                </a:lnTo>
                <a:lnTo>
                  <a:pt x="164469" y="197987"/>
                </a:lnTo>
                <a:lnTo>
                  <a:pt x="153458" y="236667"/>
                </a:lnTo>
                <a:lnTo>
                  <a:pt x="131700" y="268508"/>
                </a:lnTo>
                <a:lnTo>
                  <a:pt x="97480" y="288107"/>
                </a:lnTo>
                <a:lnTo>
                  <a:pt x="54404" y="291238"/>
                </a:lnTo>
                <a:lnTo>
                  <a:pt x="48676" y="289806"/>
                </a:lnTo>
                <a:lnTo>
                  <a:pt x="41818" y="288282"/>
                </a:lnTo>
                <a:lnTo>
                  <a:pt x="36484" y="287520"/>
                </a:lnTo>
                <a:lnTo>
                  <a:pt x="31912" y="285996"/>
                </a:lnTo>
                <a:lnTo>
                  <a:pt x="26578" y="284472"/>
                </a:lnTo>
                <a:lnTo>
                  <a:pt x="22768" y="282948"/>
                </a:lnTo>
                <a:lnTo>
                  <a:pt x="19720" y="281424"/>
                </a:lnTo>
                <a:lnTo>
                  <a:pt x="16672" y="280662"/>
                </a:lnTo>
                <a:lnTo>
                  <a:pt x="14529" y="279948"/>
                </a:lnTo>
                <a:lnTo>
                  <a:pt x="9814" y="279900"/>
                </a:lnTo>
                <a:lnTo>
                  <a:pt x="9052" y="280662"/>
                </a:lnTo>
                <a:lnTo>
                  <a:pt x="9052" y="281424"/>
                </a:lnTo>
                <a:lnTo>
                  <a:pt x="7528" y="282948"/>
                </a:lnTo>
                <a:lnTo>
                  <a:pt x="7528" y="285234"/>
                </a:lnTo>
                <a:lnTo>
                  <a:pt x="6766" y="286758"/>
                </a:lnTo>
                <a:lnTo>
                  <a:pt x="6766" y="294378"/>
                </a:lnTo>
                <a:lnTo>
                  <a:pt x="7528" y="297426"/>
                </a:lnTo>
                <a:lnTo>
                  <a:pt x="8290" y="298950"/>
                </a:lnTo>
                <a:lnTo>
                  <a:pt x="9052" y="301236"/>
                </a:lnTo>
                <a:lnTo>
                  <a:pt x="9814" y="302760"/>
                </a:lnTo>
                <a:lnTo>
                  <a:pt x="12862" y="305808"/>
                </a:lnTo>
                <a:lnTo>
                  <a:pt x="15148" y="306570"/>
                </a:lnTo>
                <a:lnTo>
                  <a:pt x="21316" y="309642"/>
                </a:lnTo>
                <a:lnTo>
                  <a:pt x="25816" y="311142"/>
                </a:lnTo>
                <a:lnTo>
                  <a:pt x="30349" y="311897"/>
                </a:lnTo>
                <a:lnTo>
                  <a:pt x="35722" y="313428"/>
                </a:lnTo>
                <a:lnTo>
                  <a:pt x="41056" y="314190"/>
                </a:lnTo>
                <a:lnTo>
                  <a:pt x="51064" y="315378"/>
                </a:lnTo>
                <a:lnTo>
                  <a:pt x="61322" y="316079"/>
                </a:lnTo>
                <a:lnTo>
                  <a:pt x="78747" y="316099"/>
                </a:lnTo>
                <a:lnTo>
                  <a:pt x="90759" y="314744"/>
                </a:lnTo>
                <a:lnTo>
                  <a:pt x="137817" y="296965"/>
                </a:lnTo>
                <a:lnTo>
                  <a:pt x="164883" y="270967"/>
                </a:lnTo>
                <a:lnTo>
                  <a:pt x="167281" y="267317"/>
                </a:lnTo>
                <a:close/>
              </a:path>
              <a:path w="197484" h="316230">
                <a:moveTo>
                  <a:pt x="166786" y="175112"/>
                </a:moveTo>
                <a:lnTo>
                  <a:pt x="166786" y="145026"/>
                </a:lnTo>
                <a:lnTo>
                  <a:pt x="162905" y="147502"/>
                </a:lnTo>
                <a:lnTo>
                  <a:pt x="153650" y="152515"/>
                </a:lnTo>
                <a:lnTo>
                  <a:pt x="115387" y="164823"/>
                </a:lnTo>
                <a:lnTo>
                  <a:pt x="86456" y="166053"/>
                </a:lnTo>
                <a:lnTo>
                  <a:pt x="74167" y="164140"/>
                </a:lnTo>
                <a:lnTo>
                  <a:pt x="41812" y="144008"/>
                </a:lnTo>
                <a:lnTo>
                  <a:pt x="30795" y="107489"/>
                </a:lnTo>
                <a:lnTo>
                  <a:pt x="30514" y="92160"/>
                </a:lnTo>
                <a:lnTo>
                  <a:pt x="30514" y="173621"/>
                </a:lnTo>
                <a:lnTo>
                  <a:pt x="78747" y="189481"/>
                </a:lnTo>
                <a:lnTo>
                  <a:pt x="93734" y="189973"/>
                </a:lnTo>
                <a:lnTo>
                  <a:pt x="105375" y="189508"/>
                </a:lnTo>
                <a:lnTo>
                  <a:pt x="117128" y="188096"/>
                </a:lnTo>
                <a:lnTo>
                  <a:pt x="129735" y="185383"/>
                </a:lnTo>
                <a:lnTo>
                  <a:pt x="143935" y="181010"/>
                </a:lnTo>
                <a:lnTo>
                  <a:pt x="156451" y="177052"/>
                </a:lnTo>
                <a:lnTo>
                  <a:pt x="166786" y="175112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493899" y="690372"/>
            <a:ext cx="185420" cy="313690"/>
          </a:xfrm>
          <a:custGeom>
            <a:avLst/>
            <a:gdLst/>
            <a:ahLst/>
            <a:cxnLst/>
            <a:rect l="l" t="t" r="r" b="b"/>
            <a:pathLst>
              <a:path w="185420" h="313690">
                <a:moveTo>
                  <a:pt x="762" y="305562"/>
                </a:moveTo>
                <a:lnTo>
                  <a:pt x="762" y="291084"/>
                </a:lnTo>
                <a:lnTo>
                  <a:pt x="0" y="292608"/>
                </a:lnTo>
                <a:lnTo>
                  <a:pt x="0" y="304038"/>
                </a:lnTo>
                <a:lnTo>
                  <a:pt x="762" y="305562"/>
                </a:lnTo>
                <a:close/>
              </a:path>
              <a:path w="185420" h="313690">
                <a:moveTo>
                  <a:pt x="140032" y="170400"/>
                </a:moveTo>
                <a:lnTo>
                  <a:pt x="140032" y="88248"/>
                </a:lnTo>
                <a:lnTo>
                  <a:pt x="138770" y="99490"/>
                </a:lnTo>
                <a:lnTo>
                  <a:pt x="135674" y="115794"/>
                </a:lnTo>
                <a:lnTo>
                  <a:pt x="119281" y="151369"/>
                </a:lnTo>
                <a:lnTo>
                  <a:pt x="96040" y="184697"/>
                </a:lnTo>
                <a:lnTo>
                  <a:pt x="69342" y="214884"/>
                </a:lnTo>
                <a:lnTo>
                  <a:pt x="6096" y="281940"/>
                </a:lnTo>
                <a:lnTo>
                  <a:pt x="4572" y="283464"/>
                </a:lnTo>
                <a:lnTo>
                  <a:pt x="3810" y="284988"/>
                </a:lnTo>
                <a:lnTo>
                  <a:pt x="3048" y="285750"/>
                </a:lnTo>
                <a:lnTo>
                  <a:pt x="1524" y="288798"/>
                </a:lnTo>
                <a:lnTo>
                  <a:pt x="762" y="289560"/>
                </a:lnTo>
                <a:lnTo>
                  <a:pt x="762" y="307848"/>
                </a:lnTo>
                <a:lnTo>
                  <a:pt x="1524" y="308610"/>
                </a:lnTo>
                <a:lnTo>
                  <a:pt x="2286" y="310134"/>
                </a:lnTo>
                <a:lnTo>
                  <a:pt x="3810" y="310896"/>
                </a:lnTo>
                <a:lnTo>
                  <a:pt x="4572" y="311658"/>
                </a:lnTo>
                <a:lnTo>
                  <a:pt x="6096" y="312420"/>
                </a:lnTo>
                <a:lnTo>
                  <a:pt x="6858" y="312420"/>
                </a:lnTo>
                <a:lnTo>
                  <a:pt x="8382" y="313182"/>
                </a:lnTo>
                <a:lnTo>
                  <a:pt x="35052" y="313182"/>
                </a:lnTo>
                <a:lnTo>
                  <a:pt x="35052" y="287274"/>
                </a:lnTo>
                <a:lnTo>
                  <a:pt x="98146" y="220749"/>
                </a:lnTo>
                <a:lnTo>
                  <a:pt x="106564" y="211554"/>
                </a:lnTo>
                <a:lnTo>
                  <a:pt x="114656" y="202331"/>
                </a:lnTo>
                <a:lnTo>
                  <a:pt x="122596" y="192864"/>
                </a:lnTo>
                <a:lnTo>
                  <a:pt x="130581" y="182914"/>
                </a:lnTo>
                <a:lnTo>
                  <a:pt x="138807" y="172240"/>
                </a:lnTo>
                <a:lnTo>
                  <a:pt x="140032" y="170400"/>
                </a:lnTo>
                <a:close/>
              </a:path>
              <a:path w="185420" h="313690">
                <a:moveTo>
                  <a:pt x="6096" y="45720"/>
                </a:moveTo>
                <a:lnTo>
                  <a:pt x="6096" y="34290"/>
                </a:lnTo>
                <a:lnTo>
                  <a:pt x="5334" y="35052"/>
                </a:lnTo>
                <a:lnTo>
                  <a:pt x="5334" y="44196"/>
                </a:lnTo>
                <a:lnTo>
                  <a:pt x="6096" y="45720"/>
                </a:lnTo>
                <a:close/>
              </a:path>
              <a:path w="185420" h="313690">
                <a:moveTo>
                  <a:pt x="170665" y="78193"/>
                </a:moveTo>
                <a:lnTo>
                  <a:pt x="161277" y="40720"/>
                </a:lnTo>
                <a:lnTo>
                  <a:pt x="134112" y="12279"/>
                </a:lnTo>
                <a:lnTo>
                  <a:pt x="84582" y="0"/>
                </a:lnTo>
                <a:lnTo>
                  <a:pt x="75438" y="0"/>
                </a:lnTo>
                <a:lnTo>
                  <a:pt x="37338" y="10668"/>
                </a:lnTo>
                <a:lnTo>
                  <a:pt x="30480" y="12954"/>
                </a:lnTo>
                <a:lnTo>
                  <a:pt x="25146" y="16002"/>
                </a:lnTo>
                <a:lnTo>
                  <a:pt x="20574" y="18288"/>
                </a:lnTo>
                <a:lnTo>
                  <a:pt x="16002" y="21336"/>
                </a:lnTo>
                <a:lnTo>
                  <a:pt x="12954" y="23622"/>
                </a:lnTo>
                <a:lnTo>
                  <a:pt x="11430" y="25146"/>
                </a:lnTo>
                <a:lnTo>
                  <a:pt x="9144" y="26670"/>
                </a:lnTo>
                <a:lnTo>
                  <a:pt x="8382" y="28194"/>
                </a:lnTo>
                <a:lnTo>
                  <a:pt x="6858" y="29718"/>
                </a:lnTo>
                <a:lnTo>
                  <a:pt x="6858" y="31242"/>
                </a:lnTo>
                <a:lnTo>
                  <a:pt x="6096" y="32004"/>
                </a:lnTo>
                <a:lnTo>
                  <a:pt x="6096" y="48768"/>
                </a:lnTo>
                <a:lnTo>
                  <a:pt x="9906" y="52578"/>
                </a:lnTo>
                <a:lnTo>
                  <a:pt x="13716" y="52578"/>
                </a:lnTo>
                <a:lnTo>
                  <a:pt x="16764" y="51054"/>
                </a:lnTo>
                <a:lnTo>
                  <a:pt x="20574" y="48006"/>
                </a:lnTo>
                <a:lnTo>
                  <a:pt x="24384" y="45720"/>
                </a:lnTo>
                <a:lnTo>
                  <a:pt x="29718" y="42672"/>
                </a:lnTo>
                <a:lnTo>
                  <a:pt x="35052" y="38862"/>
                </a:lnTo>
                <a:lnTo>
                  <a:pt x="41148" y="35814"/>
                </a:lnTo>
                <a:lnTo>
                  <a:pt x="48006" y="32766"/>
                </a:lnTo>
                <a:lnTo>
                  <a:pt x="57710" y="29217"/>
                </a:lnTo>
                <a:lnTo>
                  <a:pt x="69636" y="26575"/>
                </a:lnTo>
                <a:lnTo>
                  <a:pt x="83058" y="25908"/>
                </a:lnTo>
                <a:lnTo>
                  <a:pt x="92202" y="25908"/>
                </a:lnTo>
                <a:lnTo>
                  <a:pt x="130302" y="48006"/>
                </a:lnTo>
                <a:lnTo>
                  <a:pt x="140032" y="88248"/>
                </a:lnTo>
                <a:lnTo>
                  <a:pt x="140032" y="170400"/>
                </a:lnTo>
                <a:lnTo>
                  <a:pt x="146101" y="161284"/>
                </a:lnTo>
                <a:lnTo>
                  <a:pt x="165875" y="117105"/>
                </a:lnTo>
                <a:lnTo>
                  <a:pt x="170266" y="91531"/>
                </a:lnTo>
                <a:lnTo>
                  <a:pt x="170665" y="78193"/>
                </a:lnTo>
                <a:close/>
              </a:path>
              <a:path w="185420" h="313690">
                <a:moveTo>
                  <a:pt x="185166" y="304800"/>
                </a:moveTo>
                <a:lnTo>
                  <a:pt x="185166" y="294132"/>
                </a:lnTo>
                <a:lnTo>
                  <a:pt x="183642" y="291084"/>
                </a:lnTo>
                <a:lnTo>
                  <a:pt x="182118" y="289560"/>
                </a:lnTo>
                <a:lnTo>
                  <a:pt x="181356" y="288036"/>
                </a:lnTo>
                <a:lnTo>
                  <a:pt x="179832" y="288036"/>
                </a:lnTo>
                <a:lnTo>
                  <a:pt x="179070" y="287274"/>
                </a:lnTo>
                <a:lnTo>
                  <a:pt x="35052" y="287274"/>
                </a:lnTo>
                <a:lnTo>
                  <a:pt x="35052" y="313182"/>
                </a:lnTo>
                <a:lnTo>
                  <a:pt x="178308" y="313182"/>
                </a:lnTo>
                <a:lnTo>
                  <a:pt x="179070" y="312420"/>
                </a:lnTo>
                <a:lnTo>
                  <a:pt x="180594" y="311658"/>
                </a:lnTo>
                <a:lnTo>
                  <a:pt x="181356" y="311658"/>
                </a:lnTo>
                <a:lnTo>
                  <a:pt x="182118" y="310134"/>
                </a:lnTo>
                <a:lnTo>
                  <a:pt x="182880" y="309372"/>
                </a:lnTo>
                <a:lnTo>
                  <a:pt x="185166" y="30480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8727828" y="690393"/>
            <a:ext cx="209550" cy="316865"/>
          </a:xfrm>
          <a:custGeom>
            <a:avLst/>
            <a:gdLst/>
            <a:ahLst/>
            <a:cxnLst/>
            <a:rect l="l" t="t" r="r" b="b"/>
            <a:pathLst>
              <a:path w="209550" h="316865">
                <a:moveTo>
                  <a:pt x="209542" y="158474"/>
                </a:moveTo>
                <a:lnTo>
                  <a:pt x="206827" y="108517"/>
                </a:lnTo>
                <a:lnTo>
                  <a:pt x="199520" y="70479"/>
                </a:lnTo>
                <a:lnTo>
                  <a:pt x="183397" y="35558"/>
                </a:lnTo>
                <a:lnTo>
                  <a:pt x="144689" y="5933"/>
                </a:lnTo>
                <a:lnTo>
                  <a:pt x="105096" y="0"/>
                </a:lnTo>
                <a:lnTo>
                  <a:pt x="91503" y="1030"/>
                </a:lnTo>
                <a:lnTo>
                  <a:pt x="46535" y="19208"/>
                </a:lnTo>
                <a:lnTo>
                  <a:pt x="20982" y="49702"/>
                </a:lnTo>
                <a:lnTo>
                  <a:pt x="4695" y="98638"/>
                </a:lnTo>
                <a:lnTo>
                  <a:pt x="164" y="148136"/>
                </a:lnTo>
                <a:lnTo>
                  <a:pt x="0" y="162362"/>
                </a:lnTo>
                <a:lnTo>
                  <a:pt x="201" y="174454"/>
                </a:lnTo>
                <a:lnTo>
                  <a:pt x="5114" y="224015"/>
                </a:lnTo>
                <a:lnTo>
                  <a:pt x="15339" y="261005"/>
                </a:lnTo>
                <a:lnTo>
                  <a:pt x="30489" y="287500"/>
                </a:lnTo>
                <a:lnTo>
                  <a:pt x="30489" y="151976"/>
                </a:lnTo>
                <a:lnTo>
                  <a:pt x="30744" y="140447"/>
                </a:lnTo>
                <a:lnTo>
                  <a:pt x="34323" y="100864"/>
                </a:lnTo>
                <a:lnTo>
                  <a:pt x="51327" y="53345"/>
                </a:lnTo>
                <a:lnTo>
                  <a:pt x="91689" y="26235"/>
                </a:lnTo>
                <a:lnTo>
                  <a:pt x="114292" y="25124"/>
                </a:lnTo>
                <a:lnTo>
                  <a:pt x="121912" y="25886"/>
                </a:lnTo>
                <a:lnTo>
                  <a:pt x="155856" y="47977"/>
                </a:lnTo>
                <a:lnTo>
                  <a:pt x="171656" y="84504"/>
                </a:lnTo>
                <a:lnTo>
                  <a:pt x="177783" y="122302"/>
                </a:lnTo>
                <a:lnTo>
                  <a:pt x="179062" y="160760"/>
                </a:lnTo>
                <a:lnTo>
                  <a:pt x="179062" y="282084"/>
                </a:lnTo>
                <a:lnTo>
                  <a:pt x="186574" y="270927"/>
                </a:lnTo>
                <a:lnTo>
                  <a:pt x="202773" y="226852"/>
                </a:lnTo>
                <a:lnTo>
                  <a:pt x="208761" y="185138"/>
                </a:lnTo>
                <a:lnTo>
                  <a:pt x="209353" y="172007"/>
                </a:lnTo>
                <a:lnTo>
                  <a:pt x="209542" y="158474"/>
                </a:lnTo>
                <a:close/>
              </a:path>
              <a:path w="209550" h="316865">
                <a:moveTo>
                  <a:pt x="179062" y="282084"/>
                </a:moveTo>
                <a:lnTo>
                  <a:pt x="179062" y="160760"/>
                </a:lnTo>
                <a:lnTo>
                  <a:pt x="179047" y="163549"/>
                </a:lnTo>
                <a:lnTo>
                  <a:pt x="178727" y="174262"/>
                </a:lnTo>
                <a:lnTo>
                  <a:pt x="175557" y="214322"/>
                </a:lnTo>
                <a:lnTo>
                  <a:pt x="165175" y="251812"/>
                </a:lnTo>
                <a:lnTo>
                  <a:pt x="138676" y="284204"/>
                </a:lnTo>
                <a:lnTo>
                  <a:pt x="92826" y="291224"/>
                </a:lnTo>
                <a:lnTo>
                  <a:pt x="80405" y="288598"/>
                </a:lnTo>
                <a:lnTo>
                  <a:pt x="44565" y="253732"/>
                </a:lnTo>
                <a:lnTo>
                  <a:pt x="34096" y="215765"/>
                </a:lnTo>
                <a:lnTo>
                  <a:pt x="30648" y="167421"/>
                </a:lnTo>
                <a:lnTo>
                  <a:pt x="30489" y="151976"/>
                </a:lnTo>
                <a:lnTo>
                  <a:pt x="30489" y="287500"/>
                </a:lnTo>
                <a:lnTo>
                  <a:pt x="69487" y="312941"/>
                </a:lnTo>
                <a:lnTo>
                  <a:pt x="112239" y="316557"/>
                </a:lnTo>
                <a:lnTo>
                  <a:pt x="124019" y="314929"/>
                </a:lnTo>
                <a:lnTo>
                  <a:pt x="160989" y="299739"/>
                </a:lnTo>
                <a:lnTo>
                  <a:pt x="179009" y="282162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010043" y="1648714"/>
            <a:ext cx="905763" cy="1658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979561" y="1790700"/>
            <a:ext cx="52069" cy="17780"/>
          </a:xfrm>
          <a:custGeom>
            <a:avLst/>
            <a:gdLst/>
            <a:ahLst/>
            <a:cxnLst/>
            <a:rect l="l" t="t" r="r" b="b"/>
            <a:pathLst>
              <a:path w="52069" h="17780">
                <a:moveTo>
                  <a:pt x="762" y="6857"/>
                </a:moveTo>
                <a:lnTo>
                  <a:pt x="762" y="0"/>
                </a:lnTo>
                <a:lnTo>
                  <a:pt x="0" y="761"/>
                </a:lnTo>
                <a:lnTo>
                  <a:pt x="0" y="6095"/>
                </a:lnTo>
                <a:lnTo>
                  <a:pt x="762" y="6857"/>
                </a:lnTo>
                <a:close/>
              </a:path>
              <a:path w="52069" h="17780">
                <a:moveTo>
                  <a:pt x="1524" y="10667"/>
                </a:moveTo>
                <a:lnTo>
                  <a:pt x="1524" y="-3048"/>
                </a:lnTo>
                <a:lnTo>
                  <a:pt x="762" y="-2286"/>
                </a:lnTo>
                <a:lnTo>
                  <a:pt x="762" y="9905"/>
                </a:lnTo>
                <a:lnTo>
                  <a:pt x="1524" y="10667"/>
                </a:lnTo>
                <a:close/>
              </a:path>
              <a:path w="52069" h="17780">
                <a:moveTo>
                  <a:pt x="51816" y="-9144"/>
                </a:moveTo>
                <a:lnTo>
                  <a:pt x="51816" y="-123444"/>
                </a:lnTo>
                <a:lnTo>
                  <a:pt x="50292" y="-124968"/>
                </a:lnTo>
                <a:lnTo>
                  <a:pt x="48768" y="-124968"/>
                </a:lnTo>
                <a:lnTo>
                  <a:pt x="47244" y="-125730"/>
                </a:lnTo>
                <a:lnTo>
                  <a:pt x="38100" y="-125730"/>
                </a:lnTo>
                <a:lnTo>
                  <a:pt x="37338" y="-124968"/>
                </a:lnTo>
                <a:lnTo>
                  <a:pt x="35052" y="-124968"/>
                </a:lnTo>
                <a:lnTo>
                  <a:pt x="33528" y="-123444"/>
                </a:lnTo>
                <a:lnTo>
                  <a:pt x="33528" y="-16764"/>
                </a:lnTo>
                <a:lnTo>
                  <a:pt x="32766" y="-12954"/>
                </a:lnTo>
                <a:lnTo>
                  <a:pt x="32766" y="-9906"/>
                </a:lnTo>
                <a:lnTo>
                  <a:pt x="31242" y="-5334"/>
                </a:lnTo>
                <a:lnTo>
                  <a:pt x="29718" y="-3048"/>
                </a:lnTo>
                <a:lnTo>
                  <a:pt x="28956" y="-1524"/>
                </a:lnTo>
                <a:lnTo>
                  <a:pt x="25908" y="0"/>
                </a:lnTo>
                <a:lnTo>
                  <a:pt x="23622" y="761"/>
                </a:lnTo>
                <a:lnTo>
                  <a:pt x="15240" y="761"/>
                </a:lnTo>
                <a:lnTo>
                  <a:pt x="13716" y="0"/>
                </a:lnTo>
                <a:lnTo>
                  <a:pt x="11430" y="0"/>
                </a:lnTo>
                <a:lnTo>
                  <a:pt x="10668" y="-762"/>
                </a:lnTo>
                <a:lnTo>
                  <a:pt x="7620" y="-2286"/>
                </a:lnTo>
                <a:lnTo>
                  <a:pt x="6858" y="-3048"/>
                </a:lnTo>
                <a:lnTo>
                  <a:pt x="6096" y="-3048"/>
                </a:lnTo>
                <a:lnTo>
                  <a:pt x="4572" y="-3810"/>
                </a:lnTo>
                <a:lnTo>
                  <a:pt x="3810" y="-4572"/>
                </a:lnTo>
                <a:lnTo>
                  <a:pt x="3048" y="-4572"/>
                </a:lnTo>
                <a:lnTo>
                  <a:pt x="2286" y="-3810"/>
                </a:lnTo>
                <a:lnTo>
                  <a:pt x="1524" y="-3810"/>
                </a:lnTo>
                <a:lnTo>
                  <a:pt x="1524" y="11429"/>
                </a:lnTo>
                <a:lnTo>
                  <a:pt x="3048" y="12953"/>
                </a:lnTo>
                <a:lnTo>
                  <a:pt x="3810" y="12953"/>
                </a:lnTo>
                <a:lnTo>
                  <a:pt x="4572" y="13715"/>
                </a:lnTo>
                <a:lnTo>
                  <a:pt x="9144" y="16001"/>
                </a:lnTo>
                <a:lnTo>
                  <a:pt x="10668" y="16001"/>
                </a:lnTo>
                <a:lnTo>
                  <a:pt x="12954" y="16763"/>
                </a:lnTo>
                <a:lnTo>
                  <a:pt x="14478" y="16763"/>
                </a:lnTo>
                <a:lnTo>
                  <a:pt x="16764" y="17525"/>
                </a:lnTo>
                <a:lnTo>
                  <a:pt x="26670" y="17525"/>
                </a:lnTo>
                <a:lnTo>
                  <a:pt x="32004" y="16763"/>
                </a:lnTo>
                <a:lnTo>
                  <a:pt x="35814" y="14477"/>
                </a:lnTo>
                <a:lnTo>
                  <a:pt x="39624" y="12953"/>
                </a:lnTo>
                <a:lnTo>
                  <a:pt x="50292" y="-4572"/>
                </a:lnTo>
                <a:lnTo>
                  <a:pt x="51816" y="-91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060333" y="1700783"/>
            <a:ext cx="90170" cy="107950"/>
          </a:xfrm>
          <a:custGeom>
            <a:avLst/>
            <a:gdLst/>
            <a:ahLst/>
            <a:cxnLst/>
            <a:rect l="l" t="t" r="r" b="b"/>
            <a:pathLst>
              <a:path w="90169" h="107950">
                <a:moveTo>
                  <a:pt x="89916" y="52577"/>
                </a:moveTo>
                <a:lnTo>
                  <a:pt x="89916" y="40385"/>
                </a:lnTo>
                <a:lnTo>
                  <a:pt x="86868" y="28193"/>
                </a:lnTo>
                <a:lnTo>
                  <a:pt x="85344" y="22859"/>
                </a:lnTo>
                <a:lnTo>
                  <a:pt x="83058" y="18287"/>
                </a:lnTo>
                <a:lnTo>
                  <a:pt x="79248" y="13715"/>
                </a:lnTo>
                <a:lnTo>
                  <a:pt x="76200" y="9905"/>
                </a:lnTo>
                <a:lnTo>
                  <a:pt x="71628" y="6095"/>
                </a:lnTo>
                <a:lnTo>
                  <a:pt x="60960" y="1523"/>
                </a:lnTo>
                <a:lnTo>
                  <a:pt x="54102" y="0"/>
                </a:lnTo>
                <a:lnTo>
                  <a:pt x="39624" y="0"/>
                </a:lnTo>
                <a:lnTo>
                  <a:pt x="32766" y="1523"/>
                </a:lnTo>
                <a:lnTo>
                  <a:pt x="27432" y="3809"/>
                </a:lnTo>
                <a:lnTo>
                  <a:pt x="21336" y="6095"/>
                </a:lnTo>
                <a:lnTo>
                  <a:pt x="3048" y="32003"/>
                </a:lnTo>
                <a:lnTo>
                  <a:pt x="762" y="38099"/>
                </a:lnTo>
                <a:lnTo>
                  <a:pt x="0" y="45719"/>
                </a:lnTo>
                <a:lnTo>
                  <a:pt x="0" y="63245"/>
                </a:lnTo>
                <a:lnTo>
                  <a:pt x="762" y="70865"/>
                </a:lnTo>
                <a:lnTo>
                  <a:pt x="3048" y="77723"/>
                </a:lnTo>
                <a:lnTo>
                  <a:pt x="4572" y="83819"/>
                </a:lnTo>
                <a:lnTo>
                  <a:pt x="8382" y="89915"/>
                </a:lnTo>
                <a:lnTo>
                  <a:pt x="12192" y="94487"/>
                </a:lnTo>
                <a:lnTo>
                  <a:pt x="16002" y="98297"/>
                </a:lnTo>
                <a:lnTo>
                  <a:pt x="18288" y="99930"/>
                </a:lnTo>
                <a:lnTo>
                  <a:pt x="18288" y="44195"/>
                </a:lnTo>
                <a:lnTo>
                  <a:pt x="19050" y="40385"/>
                </a:lnTo>
                <a:lnTo>
                  <a:pt x="19050" y="36575"/>
                </a:lnTo>
                <a:lnTo>
                  <a:pt x="22098" y="28955"/>
                </a:lnTo>
                <a:lnTo>
                  <a:pt x="23622" y="25907"/>
                </a:lnTo>
                <a:lnTo>
                  <a:pt x="25908" y="23621"/>
                </a:lnTo>
                <a:lnTo>
                  <a:pt x="28194" y="20573"/>
                </a:lnTo>
                <a:lnTo>
                  <a:pt x="31242" y="18287"/>
                </a:lnTo>
                <a:lnTo>
                  <a:pt x="37338" y="15239"/>
                </a:lnTo>
                <a:lnTo>
                  <a:pt x="41148" y="14477"/>
                </a:lnTo>
                <a:lnTo>
                  <a:pt x="54102" y="14477"/>
                </a:lnTo>
                <a:lnTo>
                  <a:pt x="60960" y="16763"/>
                </a:lnTo>
                <a:lnTo>
                  <a:pt x="65532" y="22097"/>
                </a:lnTo>
                <a:lnTo>
                  <a:pt x="69342" y="27431"/>
                </a:lnTo>
                <a:lnTo>
                  <a:pt x="71628" y="35051"/>
                </a:lnTo>
                <a:lnTo>
                  <a:pt x="71628" y="57149"/>
                </a:lnTo>
                <a:lnTo>
                  <a:pt x="86106" y="57149"/>
                </a:lnTo>
                <a:lnTo>
                  <a:pt x="89154" y="54101"/>
                </a:lnTo>
                <a:lnTo>
                  <a:pt x="89916" y="52577"/>
                </a:lnTo>
                <a:close/>
              </a:path>
              <a:path w="90169" h="107950">
                <a:moveTo>
                  <a:pt x="71628" y="57149"/>
                </a:moveTo>
                <a:lnTo>
                  <a:pt x="71628" y="44195"/>
                </a:lnTo>
                <a:lnTo>
                  <a:pt x="18288" y="44195"/>
                </a:lnTo>
                <a:lnTo>
                  <a:pt x="18288" y="57149"/>
                </a:lnTo>
                <a:lnTo>
                  <a:pt x="71628" y="57149"/>
                </a:lnTo>
                <a:close/>
              </a:path>
              <a:path w="90169" h="107950">
                <a:moveTo>
                  <a:pt x="83820" y="99821"/>
                </a:moveTo>
                <a:lnTo>
                  <a:pt x="83820" y="85343"/>
                </a:lnTo>
                <a:lnTo>
                  <a:pt x="81534" y="85343"/>
                </a:lnTo>
                <a:lnTo>
                  <a:pt x="76962" y="87629"/>
                </a:lnTo>
                <a:lnTo>
                  <a:pt x="72390" y="89153"/>
                </a:lnTo>
                <a:lnTo>
                  <a:pt x="66294" y="90677"/>
                </a:lnTo>
                <a:lnTo>
                  <a:pt x="62484" y="91439"/>
                </a:lnTo>
                <a:lnTo>
                  <a:pt x="59436" y="92201"/>
                </a:lnTo>
                <a:lnTo>
                  <a:pt x="54864" y="92963"/>
                </a:lnTo>
                <a:lnTo>
                  <a:pt x="44196" y="92963"/>
                </a:lnTo>
                <a:lnTo>
                  <a:pt x="39624" y="92201"/>
                </a:lnTo>
                <a:lnTo>
                  <a:pt x="35814" y="90677"/>
                </a:lnTo>
                <a:lnTo>
                  <a:pt x="31242" y="89153"/>
                </a:lnTo>
                <a:lnTo>
                  <a:pt x="28194" y="86105"/>
                </a:lnTo>
                <a:lnTo>
                  <a:pt x="25908" y="83057"/>
                </a:lnTo>
                <a:lnTo>
                  <a:pt x="22860" y="80009"/>
                </a:lnTo>
                <a:lnTo>
                  <a:pt x="21336" y="76199"/>
                </a:lnTo>
                <a:lnTo>
                  <a:pt x="20574" y="72389"/>
                </a:lnTo>
                <a:lnTo>
                  <a:pt x="19050" y="67817"/>
                </a:lnTo>
                <a:lnTo>
                  <a:pt x="18288" y="63245"/>
                </a:lnTo>
                <a:lnTo>
                  <a:pt x="18288" y="99930"/>
                </a:lnTo>
                <a:lnTo>
                  <a:pt x="21336" y="102107"/>
                </a:lnTo>
                <a:lnTo>
                  <a:pt x="33528" y="106679"/>
                </a:lnTo>
                <a:lnTo>
                  <a:pt x="39624" y="107357"/>
                </a:lnTo>
                <a:lnTo>
                  <a:pt x="57150" y="107441"/>
                </a:lnTo>
                <a:lnTo>
                  <a:pt x="61722" y="106679"/>
                </a:lnTo>
                <a:lnTo>
                  <a:pt x="69342" y="105155"/>
                </a:lnTo>
                <a:lnTo>
                  <a:pt x="75438" y="103631"/>
                </a:lnTo>
                <a:lnTo>
                  <a:pt x="77724" y="102107"/>
                </a:lnTo>
                <a:lnTo>
                  <a:pt x="82296" y="100583"/>
                </a:lnTo>
                <a:lnTo>
                  <a:pt x="83058" y="99821"/>
                </a:lnTo>
                <a:lnTo>
                  <a:pt x="83820" y="99821"/>
                </a:lnTo>
                <a:close/>
              </a:path>
              <a:path w="90169" h="107950">
                <a:moveTo>
                  <a:pt x="84582" y="99059"/>
                </a:moveTo>
                <a:lnTo>
                  <a:pt x="84582" y="86105"/>
                </a:lnTo>
                <a:lnTo>
                  <a:pt x="83820" y="86105"/>
                </a:lnTo>
                <a:lnTo>
                  <a:pt x="83820" y="99059"/>
                </a:lnTo>
                <a:lnTo>
                  <a:pt x="84582" y="99059"/>
                </a:lnTo>
                <a:close/>
              </a:path>
              <a:path w="90169" h="107950">
                <a:moveTo>
                  <a:pt x="85344" y="96773"/>
                </a:moveTo>
                <a:lnTo>
                  <a:pt x="85344" y="87629"/>
                </a:lnTo>
                <a:lnTo>
                  <a:pt x="84582" y="86867"/>
                </a:lnTo>
                <a:lnTo>
                  <a:pt x="84582" y="97535"/>
                </a:lnTo>
                <a:lnTo>
                  <a:pt x="85344" y="9677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170823" y="1714500"/>
            <a:ext cx="80010" cy="93980"/>
          </a:xfrm>
          <a:custGeom>
            <a:avLst/>
            <a:gdLst/>
            <a:ahLst/>
            <a:cxnLst/>
            <a:rect l="l" t="t" r="r" b="b"/>
            <a:pathLst>
              <a:path w="80010" h="93980">
                <a:moveTo>
                  <a:pt x="62484" y="44195"/>
                </a:moveTo>
                <a:lnTo>
                  <a:pt x="62484" y="31241"/>
                </a:lnTo>
                <a:lnTo>
                  <a:pt x="41148" y="31241"/>
                </a:lnTo>
                <a:lnTo>
                  <a:pt x="34290" y="32003"/>
                </a:lnTo>
                <a:lnTo>
                  <a:pt x="22098" y="35051"/>
                </a:lnTo>
                <a:lnTo>
                  <a:pt x="16764" y="36575"/>
                </a:lnTo>
                <a:lnTo>
                  <a:pt x="12954" y="39623"/>
                </a:lnTo>
                <a:lnTo>
                  <a:pt x="8382" y="42671"/>
                </a:lnTo>
                <a:lnTo>
                  <a:pt x="5334" y="45719"/>
                </a:lnTo>
                <a:lnTo>
                  <a:pt x="3048" y="49529"/>
                </a:lnTo>
                <a:lnTo>
                  <a:pt x="762" y="54101"/>
                </a:lnTo>
                <a:lnTo>
                  <a:pt x="0" y="58673"/>
                </a:lnTo>
                <a:lnTo>
                  <a:pt x="0" y="68579"/>
                </a:lnTo>
                <a:lnTo>
                  <a:pt x="18288" y="91135"/>
                </a:lnTo>
                <a:lnTo>
                  <a:pt x="18288" y="60197"/>
                </a:lnTo>
                <a:lnTo>
                  <a:pt x="19812" y="55625"/>
                </a:lnTo>
                <a:lnTo>
                  <a:pt x="22860" y="51053"/>
                </a:lnTo>
                <a:lnTo>
                  <a:pt x="27432" y="48005"/>
                </a:lnTo>
                <a:lnTo>
                  <a:pt x="30480" y="46481"/>
                </a:lnTo>
                <a:lnTo>
                  <a:pt x="41910" y="44195"/>
                </a:lnTo>
                <a:lnTo>
                  <a:pt x="62484" y="44195"/>
                </a:lnTo>
                <a:close/>
              </a:path>
              <a:path w="80010" h="93980">
                <a:moveTo>
                  <a:pt x="5334" y="8381"/>
                </a:moveTo>
                <a:lnTo>
                  <a:pt x="5334" y="0"/>
                </a:lnTo>
                <a:lnTo>
                  <a:pt x="4572" y="761"/>
                </a:lnTo>
                <a:lnTo>
                  <a:pt x="4572" y="6857"/>
                </a:lnTo>
                <a:lnTo>
                  <a:pt x="5334" y="8381"/>
                </a:lnTo>
                <a:close/>
              </a:path>
              <a:path w="80010" h="93980">
                <a:moveTo>
                  <a:pt x="80010" y="90677"/>
                </a:moveTo>
                <a:lnTo>
                  <a:pt x="80010" y="17525"/>
                </a:lnTo>
                <a:lnTo>
                  <a:pt x="79248" y="12191"/>
                </a:lnTo>
                <a:lnTo>
                  <a:pt x="77724" y="7619"/>
                </a:lnTo>
                <a:lnTo>
                  <a:pt x="76962" y="3047"/>
                </a:lnTo>
                <a:lnTo>
                  <a:pt x="74676" y="-762"/>
                </a:lnTo>
                <a:lnTo>
                  <a:pt x="71628" y="-3810"/>
                </a:lnTo>
                <a:lnTo>
                  <a:pt x="68580" y="-7620"/>
                </a:lnTo>
                <a:lnTo>
                  <a:pt x="64770" y="-9906"/>
                </a:lnTo>
                <a:lnTo>
                  <a:pt x="59436" y="-11430"/>
                </a:lnTo>
                <a:lnTo>
                  <a:pt x="54864" y="-12954"/>
                </a:lnTo>
                <a:lnTo>
                  <a:pt x="48768" y="-13716"/>
                </a:lnTo>
                <a:lnTo>
                  <a:pt x="38100" y="-13716"/>
                </a:lnTo>
                <a:lnTo>
                  <a:pt x="30480" y="-12192"/>
                </a:lnTo>
                <a:lnTo>
                  <a:pt x="26670" y="-12192"/>
                </a:lnTo>
                <a:lnTo>
                  <a:pt x="23622" y="-10668"/>
                </a:lnTo>
                <a:lnTo>
                  <a:pt x="20574" y="-9906"/>
                </a:lnTo>
                <a:lnTo>
                  <a:pt x="16764" y="-9144"/>
                </a:lnTo>
                <a:lnTo>
                  <a:pt x="12192" y="-6096"/>
                </a:lnTo>
                <a:lnTo>
                  <a:pt x="9906" y="-5334"/>
                </a:lnTo>
                <a:lnTo>
                  <a:pt x="7620" y="-3810"/>
                </a:lnTo>
                <a:lnTo>
                  <a:pt x="5334" y="-1524"/>
                </a:lnTo>
                <a:lnTo>
                  <a:pt x="5334" y="9143"/>
                </a:lnTo>
                <a:lnTo>
                  <a:pt x="6096" y="9905"/>
                </a:lnTo>
                <a:lnTo>
                  <a:pt x="6096" y="10667"/>
                </a:lnTo>
                <a:lnTo>
                  <a:pt x="6858" y="10667"/>
                </a:lnTo>
                <a:lnTo>
                  <a:pt x="7620" y="11429"/>
                </a:lnTo>
                <a:lnTo>
                  <a:pt x="9144" y="11429"/>
                </a:lnTo>
                <a:lnTo>
                  <a:pt x="10668" y="10667"/>
                </a:lnTo>
                <a:lnTo>
                  <a:pt x="12192" y="9143"/>
                </a:lnTo>
                <a:lnTo>
                  <a:pt x="13716" y="8381"/>
                </a:lnTo>
                <a:lnTo>
                  <a:pt x="16002" y="7619"/>
                </a:lnTo>
                <a:lnTo>
                  <a:pt x="19050" y="6095"/>
                </a:lnTo>
                <a:lnTo>
                  <a:pt x="21336" y="4571"/>
                </a:lnTo>
                <a:lnTo>
                  <a:pt x="24384" y="3809"/>
                </a:lnTo>
                <a:lnTo>
                  <a:pt x="28194" y="2285"/>
                </a:lnTo>
                <a:lnTo>
                  <a:pt x="31242" y="1523"/>
                </a:lnTo>
                <a:lnTo>
                  <a:pt x="35814" y="761"/>
                </a:lnTo>
                <a:lnTo>
                  <a:pt x="44196" y="761"/>
                </a:lnTo>
                <a:lnTo>
                  <a:pt x="50292" y="2285"/>
                </a:lnTo>
                <a:lnTo>
                  <a:pt x="53340" y="3809"/>
                </a:lnTo>
                <a:lnTo>
                  <a:pt x="55626" y="4571"/>
                </a:lnTo>
                <a:lnTo>
                  <a:pt x="57150" y="6857"/>
                </a:lnTo>
                <a:lnTo>
                  <a:pt x="58674" y="8381"/>
                </a:lnTo>
                <a:lnTo>
                  <a:pt x="60198" y="11429"/>
                </a:lnTo>
                <a:lnTo>
                  <a:pt x="60960" y="13715"/>
                </a:lnTo>
                <a:lnTo>
                  <a:pt x="61722" y="16763"/>
                </a:lnTo>
                <a:lnTo>
                  <a:pt x="62484" y="20573"/>
                </a:lnTo>
                <a:lnTo>
                  <a:pt x="62484" y="81533"/>
                </a:lnTo>
                <a:lnTo>
                  <a:pt x="64770" y="79247"/>
                </a:lnTo>
                <a:lnTo>
                  <a:pt x="64770" y="90677"/>
                </a:lnTo>
                <a:lnTo>
                  <a:pt x="65532" y="91439"/>
                </a:lnTo>
                <a:lnTo>
                  <a:pt x="67056" y="91439"/>
                </a:lnTo>
                <a:lnTo>
                  <a:pt x="67818" y="92201"/>
                </a:lnTo>
                <a:lnTo>
                  <a:pt x="76962" y="92201"/>
                </a:lnTo>
                <a:lnTo>
                  <a:pt x="77724" y="91439"/>
                </a:lnTo>
                <a:lnTo>
                  <a:pt x="79248" y="91439"/>
                </a:lnTo>
                <a:lnTo>
                  <a:pt x="80010" y="90677"/>
                </a:lnTo>
                <a:close/>
              </a:path>
              <a:path w="80010" h="93980">
                <a:moveTo>
                  <a:pt x="62484" y="81533"/>
                </a:moveTo>
                <a:lnTo>
                  <a:pt x="62484" y="65531"/>
                </a:lnTo>
                <a:lnTo>
                  <a:pt x="57912" y="70103"/>
                </a:lnTo>
                <a:lnTo>
                  <a:pt x="53340" y="73913"/>
                </a:lnTo>
                <a:lnTo>
                  <a:pt x="45720" y="78485"/>
                </a:lnTo>
                <a:lnTo>
                  <a:pt x="41148" y="80009"/>
                </a:lnTo>
                <a:lnTo>
                  <a:pt x="30480" y="80009"/>
                </a:lnTo>
                <a:lnTo>
                  <a:pt x="26670" y="78485"/>
                </a:lnTo>
                <a:lnTo>
                  <a:pt x="22860" y="75437"/>
                </a:lnTo>
                <a:lnTo>
                  <a:pt x="19812" y="72389"/>
                </a:lnTo>
                <a:lnTo>
                  <a:pt x="18288" y="68579"/>
                </a:lnTo>
                <a:lnTo>
                  <a:pt x="18288" y="91135"/>
                </a:lnTo>
                <a:lnTo>
                  <a:pt x="19812" y="91439"/>
                </a:lnTo>
                <a:lnTo>
                  <a:pt x="23622" y="92963"/>
                </a:lnTo>
                <a:lnTo>
                  <a:pt x="28194" y="93617"/>
                </a:lnTo>
                <a:lnTo>
                  <a:pt x="39624" y="93725"/>
                </a:lnTo>
                <a:lnTo>
                  <a:pt x="44958" y="92201"/>
                </a:lnTo>
                <a:lnTo>
                  <a:pt x="55626" y="87629"/>
                </a:lnTo>
                <a:lnTo>
                  <a:pt x="60198" y="83819"/>
                </a:lnTo>
                <a:lnTo>
                  <a:pt x="62484" y="8153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285123" y="1704594"/>
            <a:ext cx="85090" cy="102235"/>
          </a:xfrm>
          <a:custGeom>
            <a:avLst/>
            <a:gdLst/>
            <a:ahLst/>
            <a:cxnLst/>
            <a:rect l="l" t="t" r="r" b="b"/>
            <a:pathLst>
              <a:path w="85089" h="102235">
                <a:moveTo>
                  <a:pt x="761" y="99822"/>
                </a:moveTo>
                <a:lnTo>
                  <a:pt x="761" y="0"/>
                </a:lnTo>
                <a:lnTo>
                  <a:pt x="0" y="762"/>
                </a:lnTo>
                <a:lnTo>
                  <a:pt x="0" y="99822"/>
                </a:lnTo>
                <a:lnTo>
                  <a:pt x="761" y="99822"/>
                </a:lnTo>
                <a:close/>
              </a:path>
              <a:path w="85089" h="102235">
                <a:moveTo>
                  <a:pt x="84581" y="99822"/>
                </a:moveTo>
                <a:lnTo>
                  <a:pt x="84581" y="32004"/>
                </a:lnTo>
                <a:lnTo>
                  <a:pt x="83057" y="21336"/>
                </a:lnTo>
                <a:lnTo>
                  <a:pt x="66293" y="0"/>
                </a:lnTo>
                <a:lnTo>
                  <a:pt x="61721" y="-2285"/>
                </a:lnTo>
                <a:lnTo>
                  <a:pt x="56387" y="-3809"/>
                </a:lnTo>
                <a:lnTo>
                  <a:pt x="44195" y="-3809"/>
                </a:lnTo>
                <a:lnTo>
                  <a:pt x="38099" y="-2285"/>
                </a:lnTo>
                <a:lnTo>
                  <a:pt x="27431" y="3810"/>
                </a:lnTo>
                <a:lnTo>
                  <a:pt x="22097" y="7620"/>
                </a:lnTo>
                <a:lnTo>
                  <a:pt x="16763" y="14478"/>
                </a:lnTo>
                <a:lnTo>
                  <a:pt x="16763" y="0"/>
                </a:lnTo>
                <a:lnTo>
                  <a:pt x="16001" y="0"/>
                </a:lnTo>
                <a:lnTo>
                  <a:pt x="16001" y="-761"/>
                </a:lnTo>
                <a:lnTo>
                  <a:pt x="15239" y="-761"/>
                </a:lnTo>
                <a:lnTo>
                  <a:pt x="15239" y="-1523"/>
                </a:lnTo>
                <a:lnTo>
                  <a:pt x="13715" y="-1523"/>
                </a:lnTo>
                <a:lnTo>
                  <a:pt x="12191" y="-2285"/>
                </a:lnTo>
                <a:lnTo>
                  <a:pt x="4571" y="-2285"/>
                </a:lnTo>
                <a:lnTo>
                  <a:pt x="3809" y="-1523"/>
                </a:lnTo>
                <a:lnTo>
                  <a:pt x="2285" y="-1523"/>
                </a:lnTo>
                <a:lnTo>
                  <a:pt x="1523" y="-761"/>
                </a:lnTo>
                <a:lnTo>
                  <a:pt x="761" y="-761"/>
                </a:lnTo>
                <a:lnTo>
                  <a:pt x="761" y="100584"/>
                </a:lnTo>
                <a:lnTo>
                  <a:pt x="1523" y="101346"/>
                </a:lnTo>
                <a:lnTo>
                  <a:pt x="3047" y="101346"/>
                </a:lnTo>
                <a:lnTo>
                  <a:pt x="3809" y="102108"/>
                </a:lnTo>
                <a:lnTo>
                  <a:pt x="15239" y="102108"/>
                </a:lnTo>
                <a:lnTo>
                  <a:pt x="16001" y="101346"/>
                </a:lnTo>
                <a:lnTo>
                  <a:pt x="16763" y="101346"/>
                </a:lnTo>
                <a:lnTo>
                  <a:pt x="18287" y="99822"/>
                </a:lnTo>
                <a:lnTo>
                  <a:pt x="18287" y="30480"/>
                </a:lnTo>
                <a:lnTo>
                  <a:pt x="22859" y="24384"/>
                </a:lnTo>
                <a:lnTo>
                  <a:pt x="28193" y="19812"/>
                </a:lnTo>
                <a:lnTo>
                  <a:pt x="32765" y="16764"/>
                </a:lnTo>
                <a:lnTo>
                  <a:pt x="36575" y="13716"/>
                </a:lnTo>
                <a:lnTo>
                  <a:pt x="41147" y="12192"/>
                </a:lnTo>
                <a:lnTo>
                  <a:pt x="52577" y="12192"/>
                </a:lnTo>
                <a:lnTo>
                  <a:pt x="54863" y="13716"/>
                </a:lnTo>
                <a:lnTo>
                  <a:pt x="57911" y="15240"/>
                </a:lnTo>
                <a:lnTo>
                  <a:pt x="66293" y="99822"/>
                </a:lnTo>
                <a:lnTo>
                  <a:pt x="67055" y="99822"/>
                </a:lnTo>
                <a:lnTo>
                  <a:pt x="67055" y="100584"/>
                </a:lnTo>
                <a:lnTo>
                  <a:pt x="67817" y="101346"/>
                </a:lnTo>
                <a:lnTo>
                  <a:pt x="69341" y="101346"/>
                </a:lnTo>
                <a:lnTo>
                  <a:pt x="70103" y="102108"/>
                </a:lnTo>
                <a:lnTo>
                  <a:pt x="80771" y="102108"/>
                </a:lnTo>
                <a:lnTo>
                  <a:pt x="82295" y="101346"/>
                </a:lnTo>
                <a:lnTo>
                  <a:pt x="83057" y="101346"/>
                </a:lnTo>
                <a:lnTo>
                  <a:pt x="84581" y="9982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456834" y="1663480"/>
            <a:ext cx="114300" cy="144780"/>
          </a:xfrm>
          <a:custGeom>
            <a:avLst/>
            <a:gdLst/>
            <a:ahLst/>
            <a:cxnLst/>
            <a:rect l="l" t="t" r="r" b="b"/>
            <a:pathLst>
              <a:path w="114300" h="144780">
                <a:moveTo>
                  <a:pt x="113276" y="27397"/>
                </a:moveTo>
                <a:lnTo>
                  <a:pt x="113276" y="15205"/>
                </a:lnTo>
                <a:lnTo>
                  <a:pt x="112514" y="13681"/>
                </a:lnTo>
                <a:lnTo>
                  <a:pt x="110990" y="12919"/>
                </a:lnTo>
                <a:lnTo>
                  <a:pt x="108704" y="10633"/>
                </a:lnTo>
                <a:lnTo>
                  <a:pt x="106418" y="9109"/>
                </a:lnTo>
                <a:lnTo>
                  <a:pt x="100322" y="6061"/>
                </a:lnTo>
                <a:lnTo>
                  <a:pt x="97274" y="5299"/>
                </a:lnTo>
                <a:lnTo>
                  <a:pt x="93464" y="3775"/>
                </a:lnTo>
                <a:lnTo>
                  <a:pt x="88892" y="3013"/>
                </a:lnTo>
                <a:lnTo>
                  <a:pt x="84320" y="1489"/>
                </a:lnTo>
                <a:lnTo>
                  <a:pt x="79748" y="727"/>
                </a:lnTo>
                <a:lnTo>
                  <a:pt x="75176" y="73"/>
                </a:lnTo>
                <a:lnTo>
                  <a:pt x="73652" y="0"/>
                </a:lnTo>
                <a:lnTo>
                  <a:pt x="61460" y="558"/>
                </a:lnTo>
                <a:lnTo>
                  <a:pt x="24650" y="15858"/>
                </a:lnTo>
                <a:lnTo>
                  <a:pt x="1781" y="53092"/>
                </a:lnTo>
                <a:lnTo>
                  <a:pt x="0" y="81185"/>
                </a:lnTo>
                <a:lnTo>
                  <a:pt x="1796" y="93357"/>
                </a:lnTo>
                <a:lnTo>
                  <a:pt x="5708" y="106366"/>
                </a:lnTo>
                <a:lnTo>
                  <a:pt x="11465" y="116818"/>
                </a:lnTo>
                <a:lnTo>
                  <a:pt x="19550" y="126644"/>
                </a:lnTo>
                <a:lnTo>
                  <a:pt x="19550" y="64735"/>
                </a:lnTo>
                <a:lnTo>
                  <a:pt x="20312" y="57115"/>
                </a:lnTo>
                <a:lnTo>
                  <a:pt x="24884" y="43399"/>
                </a:lnTo>
                <a:lnTo>
                  <a:pt x="27932" y="37303"/>
                </a:lnTo>
                <a:lnTo>
                  <a:pt x="32504" y="31969"/>
                </a:lnTo>
                <a:lnTo>
                  <a:pt x="36314" y="27397"/>
                </a:lnTo>
                <a:lnTo>
                  <a:pt x="41648" y="23587"/>
                </a:lnTo>
                <a:lnTo>
                  <a:pt x="53840" y="17491"/>
                </a:lnTo>
                <a:lnTo>
                  <a:pt x="61460" y="15967"/>
                </a:lnTo>
                <a:lnTo>
                  <a:pt x="75938" y="16062"/>
                </a:lnTo>
                <a:lnTo>
                  <a:pt x="107942" y="28921"/>
                </a:lnTo>
                <a:lnTo>
                  <a:pt x="109466" y="29683"/>
                </a:lnTo>
                <a:lnTo>
                  <a:pt x="111752" y="29683"/>
                </a:lnTo>
                <a:lnTo>
                  <a:pt x="111752" y="28921"/>
                </a:lnTo>
                <a:lnTo>
                  <a:pt x="112514" y="28921"/>
                </a:lnTo>
                <a:lnTo>
                  <a:pt x="112514" y="28159"/>
                </a:lnTo>
                <a:lnTo>
                  <a:pt x="113276" y="27397"/>
                </a:lnTo>
                <a:close/>
              </a:path>
              <a:path w="114300" h="144780">
                <a:moveTo>
                  <a:pt x="94988" y="140630"/>
                </a:moveTo>
                <a:lnTo>
                  <a:pt x="94988" y="121885"/>
                </a:lnTo>
                <a:lnTo>
                  <a:pt x="91178" y="124171"/>
                </a:lnTo>
                <a:lnTo>
                  <a:pt x="82034" y="127219"/>
                </a:lnTo>
                <a:lnTo>
                  <a:pt x="78224" y="127981"/>
                </a:lnTo>
                <a:lnTo>
                  <a:pt x="74414" y="128616"/>
                </a:lnTo>
                <a:lnTo>
                  <a:pt x="62222" y="128743"/>
                </a:lnTo>
                <a:lnTo>
                  <a:pt x="55364" y="127219"/>
                </a:lnTo>
                <a:lnTo>
                  <a:pt x="49268" y="124933"/>
                </a:lnTo>
                <a:lnTo>
                  <a:pt x="43172" y="121885"/>
                </a:lnTo>
                <a:lnTo>
                  <a:pt x="37838" y="118837"/>
                </a:lnTo>
                <a:lnTo>
                  <a:pt x="33266" y="113503"/>
                </a:lnTo>
                <a:lnTo>
                  <a:pt x="28694" y="108931"/>
                </a:lnTo>
                <a:lnTo>
                  <a:pt x="25646" y="103597"/>
                </a:lnTo>
                <a:lnTo>
                  <a:pt x="22598" y="95977"/>
                </a:lnTo>
                <a:lnTo>
                  <a:pt x="20312" y="89119"/>
                </a:lnTo>
                <a:lnTo>
                  <a:pt x="19550" y="81499"/>
                </a:lnTo>
                <a:lnTo>
                  <a:pt x="19550" y="126644"/>
                </a:lnTo>
                <a:lnTo>
                  <a:pt x="55000" y="143833"/>
                </a:lnTo>
                <a:lnTo>
                  <a:pt x="68318" y="144745"/>
                </a:lnTo>
                <a:lnTo>
                  <a:pt x="75938" y="144745"/>
                </a:lnTo>
                <a:lnTo>
                  <a:pt x="78986" y="143983"/>
                </a:lnTo>
                <a:lnTo>
                  <a:pt x="82796" y="143983"/>
                </a:lnTo>
                <a:lnTo>
                  <a:pt x="86606" y="143221"/>
                </a:lnTo>
                <a:lnTo>
                  <a:pt x="89654" y="142459"/>
                </a:lnTo>
                <a:lnTo>
                  <a:pt x="93464" y="140935"/>
                </a:lnTo>
                <a:lnTo>
                  <a:pt x="94988" y="140630"/>
                </a:lnTo>
                <a:close/>
              </a:path>
              <a:path w="114300" h="144780">
                <a:moveTo>
                  <a:pt x="59174" y="78451"/>
                </a:moveTo>
                <a:lnTo>
                  <a:pt x="59174" y="70069"/>
                </a:lnTo>
                <a:lnTo>
                  <a:pt x="58412" y="70831"/>
                </a:lnTo>
                <a:lnTo>
                  <a:pt x="58412" y="76165"/>
                </a:lnTo>
                <a:lnTo>
                  <a:pt x="59174" y="78451"/>
                </a:lnTo>
                <a:close/>
              </a:path>
              <a:path w="114300" h="144780">
                <a:moveTo>
                  <a:pt x="113276" y="130267"/>
                </a:moveTo>
                <a:lnTo>
                  <a:pt x="113276" y="70069"/>
                </a:lnTo>
                <a:lnTo>
                  <a:pt x="111752" y="68545"/>
                </a:lnTo>
                <a:lnTo>
                  <a:pt x="111752" y="67783"/>
                </a:lnTo>
                <a:lnTo>
                  <a:pt x="110228" y="66259"/>
                </a:lnTo>
                <a:lnTo>
                  <a:pt x="59936" y="66259"/>
                </a:lnTo>
                <a:lnTo>
                  <a:pt x="59936" y="67021"/>
                </a:lnTo>
                <a:lnTo>
                  <a:pt x="59174" y="67783"/>
                </a:lnTo>
                <a:lnTo>
                  <a:pt x="59174" y="79213"/>
                </a:lnTo>
                <a:lnTo>
                  <a:pt x="59936" y="80737"/>
                </a:lnTo>
                <a:lnTo>
                  <a:pt x="60698" y="81499"/>
                </a:lnTo>
                <a:lnTo>
                  <a:pt x="94988" y="81499"/>
                </a:lnTo>
                <a:lnTo>
                  <a:pt x="94988" y="140630"/>
                </a:lnTo>
                <a:lnTo>
                  <a:pt x="97274" y="140173"/>
                </a:lnTo>
                <a:lnTo>
                  <a:pt x="100322" y="138649"/>
                </a:lnTo>
                <a:lnTo>
                  <a:pt x="103370" y="137887"/>
                </a:lnTo>
                <a:lnTo>
                  <a:pt x="106418" y="136363"/>
                </a:lnTo>
                <a:lnTo>
                  <a:pt x="108704" y="135601"/>
                </a:lnTo>
                <a:lnTo>
                  <a:pt x="110228" y="134839"/>
                </a:lnTo>
                <a:lnTo>
                  <a:pt x="111752" y="133315"/>
                </a:lnTo>
                <a:lnTo>
                  <a:pt x="113276" y="130267"/>
                </a:lnTo>
                <a:close/>
              </a:path>
              <a:path w="114300" h="144780">
                <a:moveTo>
                  <a:pt x="114038" y="24349"/>
                </a:moveTo>
                <a:lnTo>
                  <a:pt x="114038" y="19015"/>
                </a:lnTo>
                <a:lnTo>
                  <a:pt x="113276" y="17491"/>
                </a:lnTo>
                <a:lnTo>
                  <a:pt x="113276" y="25111"/>
                </a:lnTo>
                <a:lnTo>
                  <a:pt x="114038" y="243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587637" y="1664970"/>
            <a:ext cx="121285" cy="142240"/>
          </a:xfrm>
          <a:custGeom>
            <a:avLst/>
            <a:gdLst/>
            <a:ahLst/>
            <a:cxnLst/>
            <a:rect l="l" t="t" r="r" b="b"/>
            <a:pathLst>
              <a:path w="121285" h="142239">
                <a:moveTo>
                  <a:pt x="121157" y="140208"/>
                </a:moveTo>
                <a:lnTo>
                  <a:pt x="121157" y="136398"/>
                </a:lnTo>
                <a:lnTo>
                  <a:pt x="120395" y="134874"/>
                </a:lnTo>
                <a:lnTo>
                  <a:pt x="73151" y="3810"/>
                </a:lnTo>
                <a:lnTo>
                  <a:pt x="73151" y="3048"/>
                </a:lnTo>
                <a:lnTo>
                  <a:pt x="72389" y="3048"/>
                </a:lnTo>
                <a:lnTo>
                  <a:pt x="71627" y="2286"/>
                </a:lnTo>
                <a:lnTo>
                  <a:pt x="71627" y="1524"/>
                </a:lnTo>
                <a:lnTo>
                  <a:pt x="70865" y="1524"/>
                </a:lnTo>
                <a:lnTo>
                  <a:pt x="70103" y="762"/>
                </a:lnTo>
                <a:lnTo>
                  <a:pt x="67817" y="762"/>
                </a:lnTo>
                <a:lnTo>
                  <a:pt x="66293" y="0"/>
                </a:lnTo>
                <a:lnTo>
                  <a:pt x="54863" y="0"/>
                </a:lnTo>
                <a:lnTo>
                  <a:pt x="53339" y="762"/>
                </a:lnTo>
                <a:lnTo>
                  <a:pt x="51815" y="762"/>
                </a:lnTo>
                <a:lnTo>
                  <a:pt x="50291" y="1524"/>
                </a:lnTo>
                <a:lnTo>
                  <a:pt x="49529" y="2286"/>
                </a:lnTo>
                <a:lnTo>
                  <a:pt x="48767" y="2286"/>
                </a:lnTo>
                <a:lnTo>
                  <a:pt x="48767" y="3048"/>
                </a:lnTo>
                <a:lnTo>
                  <a:pt x="48005" y="3810"/>
                </a:lnTo>
                <a:lnTo>
                  <a:pt x="1523" y="134874"/>
                </a:lnTo>
                <a:lnTo>
                  <a:pt x="761" y="136398"/>
                </a:lnTo>
                <a:lnTo>
                  <a:pt x="0" y="137160"/>
                </a:lnTo>
                <a:lnTo>
                  <a:pt x="0" y="139446"/>
                </a:lnTo>
                <a:lnTo>
                  <a:pt x="761" y="140208"/>
                </a:lnTo>
                <a:lnTo>
                  <a:pt x="761" y="140970"/>
                </a:lnTo>
                <a:lnTo>
                  <a:pt x="1523" y="140970"/>
                </a:lnTo>
                <a:lnTo>
                  <a:pt x="2285" y="141732"/>
                </a:lnTo>
                <a:lnTo>
                  <a:pt x="15239" y="141732"/>
                </a:lnTo>
                <a:lnTo>
                  <a:pt x="16001" y="140970"/>
                </a:lnTo>
                <a:lnTo>
                  <a:pt x="17525" y="140970"/>
                </a:lnTo>
                <a:lnTo>
                  <a:pt x="18287" y="140208"/>
                </a:lnTo>
                <a:lnTo>
                  <a:pt x="18287" y="139446"/>
                </a:lnTo>
                <a:lnTo>
                  <a:pt x="19049" y="139446"/>
                </a:lnTo>
                <a:lnTo>
                  <a:pt x="19049" y="137922"/>
                </a:lnTo>
                <a:lnTo>
                  <a:pt x="30479" y="104394"/>
                </a:lnTo>
                <a:lnTo>
                  <a:pt x="35813" y="104394"/>
                </a:lnTo>
                <a:lnTo>
                  <a:pt x="35813" y="89154"/>
                </a:lnTo>
                <a:lnTo>
                  <a:pt x="59435" y="19812"/>
                </a:lnTo>
                <a:lnTo>
                  <a:pt x="84581" y="89154"/>
                </a:lnTo>
                <a:lnTo>
                  <a:pt x="84581" y="104394"/>
                </a:lnTo>
                <a:lnTo>
                  <a:pt x="89153" y="104394"/>
                </a:lnTo>
                <a:lnTo>
                  <a:pt x="101345" y="138684"/>
                </a:lnTo>
                <a:lnTo>
                  <a:pt x="101345" y="139446"/>
                </a:lnTo>
                <a:lnTo>
                  <a:pt x="102107" y="139446"/>
                </a:lnTo>
                <a:lnTo>
                  <a:pt x="102107" y="140208"/>
                </a:lnTo>
                <a:lnTo>
                  <a:pt x="102869" y="140970"/>
                </a:lnTo>
                <a:lnTo>
                  <a:pt x="103631" y="140970"/>
                </a:lnTo>
                <a:lnTo>
                  <a:pt x="104393" y="141732"/>
                </a:lnTo>
                <a:lnTo>
                  <a:pt x="118871" y="141732"/>
                </a:lnTo>
                <a:lnTo>
                  <a:pt x="119633" y="140970"/>
                </a:lnTo>
                <a:lnTo>
                  <a:pt x="120395" y="140970"/>
                </a:lnTo>
                <a:lnTo>
                  <a:pt x="121157" y="140208"/>
                </a:lnTo>
                <a:close/>
              </a:path>
              <a:path w="121285" h="142239">
                <a:moveTo>
                  <a:pt x="84581" y="104394"/>
                </a:moveTo>
                <a:lnTo>
                  <a:pt x="84581" y="89154"/>
                </a:lnTo>
                <a:lnTo>
                  <a:pt x="35813" y="89154"/>
                </a:lnTo>
                <a:lnTo>
                  <a:pt x="35813" y="104394"/>
                </a:lnTo>
                <a:lnTo>
                  <a:pt x="84581" y="1043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714129" y="1664970"/>
            <a:ext cx="101600" cy="142240"/>
          </a:xfrm>
          <a:custGeom>
            <a:avLst/>
            <a:gdLst/>
            <a:ahLst/>
            <a:cxnLst/>
            <a:rect l="l" t="t" r="r" b="b"/>
            <a:pathLst>
              <a:path w="101600" h="142239">
                <a:moveTo>
                  <a:pt x="101346" y="4571"/>
                </a:moveTo>
                <a:lnTo>
                  <a:pt x="101346" y="2285"/>
                </a:lnTo>
                <a:lnTo>
                  <a:pt x="100584" y="1523"/>
                </a:lnTo>
                <a:lnTo>
                  <a:pt x="100584" y="761"/>
                </a:lnTo>
                <a:lnTo>
                  <a:pt x="97536" y="761"/>
                </a:lnTo>
                <a:lnTo>
                  <a:pt x="96012" y="0"/>
                </a:lnTo>
                <a:lnTo>
                  <a:pt x="86868" y="0"/>
                </a:lnTo>
                <a:lnTo>
                  <a:pt x="85344" y="761"/>
                </a:lnTo>
                <a:lnTo>
                  <a:pt x="83820" y="761"/>
                </a:lnTo>
                <a:lnTo>
                  <a:pt x="81534" y="3047"/>
                </a:lnTo>
                <a:lnTo>
                  <a:pt x="81534" y="3809"/>
                </a:lnTo>
                <a:lnTo>
                  <a:pt x="61722" y="44195"/>
                </a:lnTo>
                <a:lnTo>
                  <a:pt x="60198" y="48767"/>
                </a:lnTo>
                <a:lnTo>
                  <a:pt x="58674" y="52577"/>
                </a:lnTo>
                <a:lnTo>
                  <a:pt x="56388" y="56387"/>
                </a:lnTo>
                <a:lnTo>
                  <a:pt x="54864" y="60959"/>
                </a:lnTo>
                <a:lnTo>
                  <a:pt x="53340" y="64769"/>
                </a:lnTo>
                <a:lnTo>
                  <a:pt x="51816" y="69341"/>
                </a:lnTo>
                <a:lnTo>
                  <a:pt x="51054" y="69341"/>
                </a:lnTo>
                <a:lnTo>
                  <a:pt x="49530" y="64769"/>
                </a:lnTo>
                <a:lnTo>
                  <a:pt x="47244" y="60197"/>
                </a:lnTo>
                <a:lnTo>
                  <a:pt x="45720" y="56387"/>
                </a:lnTo>
                <a:lnTo>
                  <a:pt x="44196" y="51815"/>
                </a:lnTo>
                <a:lnTo>
                  <a:pt x="41910" y="48005"/>
                </a:lnTo>
                <a:lnTo>
                  <a:pt x="40386" y="44195"/>
                </a:lnTo>
                <a:lnTo>
                  <a:pt x="20574" y="3809"/>
                </a:lnTo>
                <a:lnTo>
                  <a:pt x="20574" y="3047"/>
                </a:lnTo>
                <a:lnTo>
                  <a:pt x="19050" y="1523"/>
                </a:lnTo>
                <a:lnTo>
                  <a:pt x="17526" y="761"/>
                </a:lnTo>
                <a:lnTo>
                  <a:pt x="16002" y="761"/>
                </a:lnTo>
                <a:lnTo>
                  <a:pt x="14478" y="0"/>
                </a:lnTo>
                <a:lnTo>
                  <a:pt x="3810" y="0"/>
                </a:lnTo>
                <a:lnTo>
                  <a:pt x="2286" y="761"/>
                </a:lnTo>
                <a:lnTo>
                  <a:pt x="1524" y="761"/>
                </a:lnTo>
                <a:lnTo>
                  <a:pt x="762" y="1523"/>
                </a:lnTo>
                <a:lnTo>
                  <a:pt x="0" y="1523"/>
                </a:lnTo>
                <a:lnTo>
                  <a:pt x="0" y="3809"/>
                </a:lnTo>
                <a:lnTo>
                  <a:pt x="762" y="4571"/>
                </a:lnTo>
                <a:lnTo>
                  <a:pt x="762" y="6095"/>
                </a:lnTo>
                <a:lnTo>
                  <a:pt x="41148" y="86867"/>
                </a:lnTo>
                <a:lnTo>
                  <a:pt x="41148" y="138683"/>
                </a:lnTo>
                <a:lnTo>
                  <a:pt x="41910" y="139445"/>
                </a:lnTo>
                <a:lnTo>
                  <a:pt x="41910" y="140207"/>
                </a:lnTo>
                <a:lnTo>
                  <a:pt x="42672" y="140969"/>
                </a:lnTo>
                <a:lnTo>
                  <a:pt x="44196" y="140969"/>
                </a:lnTo>
                <a:lnTo>
                  <a:pt x="44958" y="141731"/>
                </a:lnTo>
                <a:lnTo>
                  <a:pt x="56388" y="141731"/>
                </a:lnTo>
                <a:lnTo>
                  <a:pt x="57912" y="140969"/>
                </a:lnTo>
                <a:lnTo>
                  <a:pt x="58674" y="140969"/>
                </a:lnTo>
                <a:lnTo>
                  <a:pt x="60198" y="139445"/>
                </a:lnTo>
                <a:lnTo>
                  <a:pt x="60198" y="86867"/>
                </a:lnTo>
                <a:lnTo>
                  <a:pt x="101346" y="45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15377" y="1647951"/>
            <a:ext cx="5936487" cy="6847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331343" y="1700783"/>
            <a:ext cx="90170" cy="107950"/>
          </a:xfrm>
          <a:custGeom>
            <a:avLst/>
            <a:gdLst/>
            <a:ahLst/>
            <a:cxnLst/>
            <a:rect l="l" t="t" r="r" b="b"/>
            <a:pathLst>
              <a:path w="90170" h="107950">
                <a:moveTo>
                  <a:pt x="71627" y="34290"/>
                </a:moveTo>
                <a:lnTo>
                  <a:pt x="71627" y="15240"/>
                </a:lnTo>
                <a:lnTo>
                  <a:pt x="67055" y="9906"/>
                </a:lnTo>
                <a:lnTo>
                  <a:pt x="62483" y="6096"/>
                </a:lnTo>
                <a:lnTo>
                  <a:pt x="53339" y="1524"/>
                </a:lnTo>
                <a:lnTo>
                  <a:pt x="48005" y="0"/>
                </a:lnTo>
                <a:lnTo>
                  <a:pt x="35051" y="0"/>
                </a:lnTo>
                <a:lnTo>
                  <a:pt x="10667" y="15240"/>
                </a:lnTo>
                <a:lnTo>
                  <a:pt x="6857" y="19812"/>
                </a:lnTo>
                <a:lnTo>
                  <a:pt x="2285" y="32004"/>
                </a:lnTo>
                <a:lnTo>
                  <a:pt x="761" y="38862"/>
                </a:lnTo>
                <a:lnTo>
                  <a:pt x="0" y="46482"/>
                </a:lnTo>
                <a:lnTo>
                  <a:pt x="0" y="62484"/>
                </a:lnTo>
                <a:lnTo>
                  <a:pt x="16001" y="100584"/>
                </a:lnTo>
                <a:lnTo>
                  <a:pt x="18287" y="101890"/>
                </a:lnTo>
                <a:lnTo>
                  <a:pt x="18287" y="48768"/>
                </a:lnTo>
                <a:lnTo>
                  <a:pt x="20573" y="35052"/>
                </a:lnTo>
                <a:lnTo>
                  <a:pt x="22097" y="31242"/>
                </a:lnTo>
                <a:lnTo>
                  <a:pt x="24383" y="27432"/>
                </a:lnTo>
                <a:lnTo>
                  <a:pt x="25907" y="23622"/>
                </a:lnTo>
                <a:lnTo>
                  <a:pt x="35051" y="16764"/>
                </a:lnTo>
                <a:lnTo>
                  <a:pt x="38861" y="15240"/>
                </a:lnTo>
                <a:lnTo>
                  <a:pt x="48767" y="15240"/>
                </a:lnTo>
                <a:lnTo>
                  <a:pt x="53339" y="17526"/>
                </a:lnTo>
                <a:lnTo>
                  <a:pt x="62483" y="23622"/>
                </a:lnTo>
                <a:lnTo>
                  <a:pt x="67055" y="28194"/>
                </a:lnTo>
                <a:lnTo>
                  <a:pt x="71627" y="34290"/>
                </a:lnTo>
                <a:close/>
              </a:path>
              <a:path w="90170" h="107950">
                <a:moveTo>
                  <a:pt x="89915" y="103632"/>
                </a:moveTo>
                <a:lnTo>
                  <a:pt x="89915" y="-42671"/>
                </a:lnTo>
                <a:lnTo>
                  <a:pt x="88391" y="-44195"/>
                </a:lnTo>
                <a:lnTo>
                  <a:pt x="87629" y="-44195"/>
                </a:lnTo>
                <a:lnTo>
                  <a:pt x="86867" y="-44957"/>
                </a:lnTo>
                <a:lnTo>
                  <a:pt x="74675" y="-44957"/>
                </a:lnTo>
                <a:lnTo>
                  <a:pt x="73913" y="-44195"/>
                </a:lnTo>
                <a:lnTo>
                  <a:pt x="73151" y="-44195"/>
                </a:lnTo>
                <a:lnTo>
                  <a:pt x="71627" y="-42671"/>
                </a:lnTo>
                <a:lnTo>
                  <a:pt x="71627" y="73152"/>
                </a:lnTo>
                <a:lnTo>
                  <a:pt x="68579" y="76962"/>
                </a:lnTo>
                <a:lnTo>
                  <a:pt x="66293" y="79248"/>
                </a:lnTo>
                <a:lnTo>
                  <a:pt x="64007" y="82296"/>
                </a:lnTo>
                <a:lnTo>
                  <a:pt x="60959" y="84582"/>
                </a:lnTo>
                <a:lnTo>
                  <a:pt x="51815" y="90678"/>
                </a:lnTo>
                <a:lnTo>
                  <a:pt x="47243" y="92202"/>
                </a:lnTo>
                <a:lnTo>
                  <a:pt x="38099" y="92202"/>
                </a:lnTo>
                <a:lnTo>
                  <a:pt x="34289" y="91440"/>
                </a:lnTo>
                <a:lnTo>
                  <a:pt x="28193" y="86868"/>
                </a:lnTo>
                <a:lnTo>
                  <a:pt x="25145" y="83820"/>
                </a:lnTo>
                <a:lnTo>
                  <a:pt x="23621" y="80010"/>
                </a:lnTo>
                <a:lnTo>
                  <a:pt x="21335" y="76200"/>
                </a:lnTo>
                <a:lnTo>
                  <a:pt x="20573" y="72390"/>
                </a:lnTo>
                <a:lnTo>
                  <a:pt x="19811" y="67818"/>
                </a:lnTo>
                <a:lnTo>
                  <a:pt x="19049" y="62484"/>
                </a:lnTo>
                <a:lnTo>
                  <a:pt x="18287" y="57912"/>
                </a:lnTo>
                <a:lnTo>
                  <a:pt x="18287" y="101890"/>
                </a:lnTo>
                <a:lnTo>
                  <a:pt x="21335" y="103632"/>
                </a:lnTo>
                <a:lnTo>
                  <a:pt x="26669" y="105918"/>
                </a:lnTo>
                <a:lnTo>
                  <a:pt x="32765" y="107442"/>
                </a:lnTo>
                <a:lnTo>
                  <a:pt x="46481" y="107442"/>
                </a:lnTo>
                <a:lnTo>
                  <a:pt x="52577" y="105918"/>
                </a:lnTo>
                <a:lnTo>
                  <a:pt x="63245" y="99822"/>
                </a:lnTo>
                <a:lnTo>
                  <a:pt x="68579" y="95250"/>
                </a:lnTo>
                <a:lnTo>
                  <a:pt x="73913" y="89916"/>
                </a:lnTo>
                <a:lnTo>
                  <a:pt x="73913" y="104394"/>
                </a:lnTo>
                <a:lnTo>
                  <a:pt x="74675" y="104394"/>
                </a:lnTo>
                <a:lnTo>
                  <a:pt x="74675" y="105156"/>
                </a:lnTo>
                <a:lnTo>
                  <a:pt x="76199" y="105156"/>
                </a:lnTo>
                <a:lnTo>
                  <a:pt x="76961" y="105918"/>
                </a:lnTo>
                <a:lnTo>
                  <a:pt x="86867" y="105918"/>
                </a:lnTo>
                <a:lnTo>
                  <a:pt x="87629" y="105156"/>
                </a:lnTo>
                <a:lnTo>
                  <a:pt x="88391" y="105156"/>
                </a:lnTo>
                <a:lnTo>
                  <a:pt x="89915" y="1036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448691" y="1700783"/>
            <a:ext cx="90170" cy="107950"/>
          </a:xfrm>
          <a:custGeom>
            <a:avLst/>
            <a:gdLst/>
            <a:ahLst/>
            <a:cxnLst/>
            <a:rect l="l" t="t" r="r" b="b"/>
            <a:pathLst>
              <a:path w="90170" h="107950">
                <a:moveTo>
                  <a:pt x="89915" y="52577"/>
                </a:moveTo>
                <a:lnTo>
                  <a:pt x="89915" y="40385"/>
                </a:lnTo>
                <a:lnTo>
                  <a:pt x="89153" y="34289"/>
                </a:lnTo>
                <a:lnTo>
                  <a:pt x="86867" y="28193"/>
                </a:lnTo>
                <a:lnTo>
                  <a:pt x="85343" y="22859"/>
                </a:lnTo>
                <a:lnTo>
                  <a:pt x="83057" y="18287"/>
                </a:lnTo>
                <a:lnTo>
                  <a:pt x="79247" y="13715"/>
                </a:lnTo>
                <a:lnTo>
                  <a:pt x="76199" y="9905"/>
                </a:lnTo>
                <a:lnTo>
                  <a:pt x="71627" y="6095"/>
                </a:lnTo>
                <a:lnTo>
                  <a:pt x="60959" y="1523"/>
                </a:lnTo>
                <a:lnTo>
                  <a:pt x="54101" y="0"/>
                </a:lnTo>
                <a:lnTo>
                  <a:pt x="39623" y="0"/>
                </a:lnTo>
                <a:lnTo>
                  <a:pt x="32765" y="1523"/>
                </a:lnTo>
                <a:lnTo>
                  <a:pt x="27431" y="3809"/>
                </a:lnTo>
                <a:lnTo>
                  <a:pt x="21335" y="6095"/>
                </a:lnTo>
                <a:lnTo>
                  <a:pt x="3047" y="32003"/>
                </a:lnTo>
                <a:lnTo>
                  <a:pt x="761" y="38099"/>
                </a:lnTo>
                <a:lnTo>
                  <a:pt x="0" y="45719"/>
                </a:lnTo>
                <a:lnTo>
                  <a:pt x="0" y="63245"/>
                </a:lnTo>
                <a:lnTo>
                  <a:pt x="16001" y="98297"/>
                </a:lnTo>
                <a:lnTo>
                  <a:pt x="18287" y="99930"/>
                </a:lnTo>
                <a:lnTo>
                  <a:pt x="18287" y="44195"/>
                </a:lnTo>
                <a:lnTo>
                  <a:pt x="20573" y="32765"/>
                </a:lnTo>
                <a:lnTo>
                  <a:pt x="22097" y="28955"/>
                </a:lnTo>
                <a:lnTo>
                  <a:pt x="23621" y="25907"/>
                </a:lnTo>
                <a:lnTo>
                  <a:pt x="25907" y="23621"/>
                </a:lnTo>
                <a:lnTo>
                  <a:pt x="28193" y="20573"/>
                </a:lnTo>
                <a:lnTo>
                  <a:pt x="31241" y="18287"/>
                </a:lnTo>
                <a:lnTo>
                  <a:pt x="37337" y="15239"/>
                </a:lnTo>
                <a:lnTo>
                  <a:pt x="41147" y="14477"/>
                </a:lnTo>
                <a:lnTo>
                  <a:pt x="54863" y="14477"/>
                </a:lnTo>
                <a:lnTo>
                  <a:pt x="60959" y="16763"/>
                </a:lnTo>
                <a:lnTo>
                  <a:pt x="70103" y="27431"/>
                </a:lnTo>
                <a:lnTo>
                  <a:pt x="71627" y="35051"/>
                </a:lnTo>
                <a:lnTo>
                  <a:pt x="71627" y="57149"/>
                </a:lnTo>
                <a:lnTo>
                  <a:pt x="86105" y="57149"/>
                </a:lnTo>
                <a:lnTo>
                  <a:pt x="89153" y="54101"/>
                </a:lnTo>
                <a:lnTo>
                  <a:pt x="89915" y="52577"/>
                </a:lnTo>
                <a:close/>
              </a:path>
              <a:path w="90170" h="107950">
                <a:moveTo>
                  <a:pt x="71627" y="57149"/>
                </a:moveTo>
                <a:lnTo>
                  <a:pt x="71627" y="44195"/>
                </a:lnTo>
                <a:lnTo>
                  <a:pt x="18287" y="44195"/>
                </a:lnTo>
                <a:lnTo>
                  <a:pt x="18287" y="57149"/>
                </a:lnTo>
                <a:lnTo>
                  <a:pt x="71627" y="57149"/>
                </a:lnTo>
                <a:close/>
              </a:path>
              <a:path w="90170" h="107950">
                <a:moveTo>
                  <a:pt x="83819" y="99821"/>
                </a:moveTo>
                <a:lnTo>
                  <a:pt x="83819" y="85343"/>
                </a:lnTo>
                <a:lnTo>
                  <a:pt x="81533" y="85343"/>
                </a:lnTo>
                <a:lnTo>
                  <a:pt x="80771" y="86105"/>
                </a:lnTo>
                <a:lnTo>
                  <a:pt x="78485" y="86867"/>
                </a:lnTo>
                <a:lnTo>
                  <a:pt x="76961" y="87629"/>
                </a:lnTo>
                <a:lnTo>
                  <a:pt x="72389" y="89153"/>
                </a:lnTo>
                <a:lnTo>
                  <a:pt x="66293" y="90677"/>
                </a:lnTo>
                <a:lnTo>
                  <a:pt x="62483" y="91439"/>
                </a:lnTo>
                <a:lnTo>
                  <a:pt x="59435" y="92201"/>
                </a:lnTo>
                <a:lnTo>
                  <a:pt x="54863" y="92963"/>
                </a:lnTo>
                <a:lnTo>
                  <a:pt x="44195" y="92963"/>
                </a:lnTo>
                <a:lnTo>
                  <a:pt x="39623" y="92201"/>
                </a:lnTo>
                <a:lnTo>
                  <a:pt x="35813" y="90677"/>
                </a:lnTo>
                <a:lnTo>
                  <a:pt x="31241" y="89153"/>
                </a:lnTo>
                <a:lnTo>
                  <a:pt x="28193" y="86105"/>
                </a:lnTo>
                <a:lnTo>
                  <a:pt x="25907" y="83057"/>
                </a:lnTo>
                <a:lnTo>
                  <a:pt x="22859" y="80009"/>
                </a:lnTo>
                <a:lnTo>
                  <a:pt x="21335" y="76199"/>
                </a:lnTo>
                <a:lnTo>
                  <a:pt x="20573" y="72389"/>
                </a:lnTo>
                <a:lnTo>
                  <a:pt x="19049" y="67817"/>
                </a:lnTo>
                <a:lnTo>
                  <a:pt x="18287" y="63245"/>
                </a:lnTo>
                <a:lnTo>
                  <a:pt x="18287" y="99930"/>
                </a:lnTo>
                <a:lnTo>
                  <a:pt x="21335" y="102107"/>
                </a:lnTo>
                <a:lnTo>
                  <a:pt x="33527" y="106679"/>
                </a:lnTo>
                <a:lnTo>
                  <a:pt x="39623" y="107357"/>
                </a:lnTo>
                <a:lnTo>
                  <a:pt x="57911" y="107441"/>
                </a:lnTo>
                <a:lnTo>
                  <a:pt x="69341" y="105155"/>
                </a:lnTo>
                <a:lnTo>
                  <a:pt x="75437" y="103631"/>
                </a:lnTo>
                <a:lnTo>
                  <a:pt x="80009" y="101345"/>
                </a:lnTo>
                <a:lnTo>
                  <a:pt x="82295" y="100583"/>
                </a:lnTo>
                <a:lnTo>
                  <a:pt x="83057" y="99821"/>
                </a:lnTo>
                <a:lnTo>
                  <a:pt x="83819" y="99821"/>
                </a:lnTo>
                <a:close/>
              </a:path>
              <a:path w="90170" h="107950">
                <a:moveTo>
                  <a:pt x="84581" y="99059"/>
                </a:moveTo>
                <a:lnTo>
                  <a:pt x="84581" y="86105"/>
                </a:lnTo>
                <a:lnTo>
                  <a:pt x="83819" y="86105"/>
                </a:lnTo>
                <a:lnTo>
                  <a:pt x="83819" y="99059"/>
                </a:lnTo>
                <a:lnTo>
                  <a:pt x="84581" y="99059"/>
                </a:lnTo>
                <a:close/>
              </a:path>
              <a:path w="90170" h="107950">
                <a:moveTo>
                  <a:pt x="85343" y="97535"/>
                </a:moveTo>
                <a:lnTo>
                  <a:pt x="85343" y="87629"/>
                </a:lnTo>
                <a:lnTo>
                  <a:pt x="84581" y="86867"/>
                </a:lnTo>
                <a:lnTo>
                  <a:pt x="84581" y="97535"/>
                </a:lnTo>
                <a:lnTo>
                  <a:pt x="85343" y="975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613283" y="1664970"/>
            <a:ext cx="120650" cy="142240"/>
          </a:xfrm>
          <a:custGeom>
            <a:avLst/>
            <a:gdLst/>
            <a:ahLst/>
            <a:cxnLst/>
            <a:rect l="l" t="t" r="r" b="b"/>
            <a:pathLst>
              <a:path w="120650" h="142239">
                <a:moveTo>
                  <a:pt x="120395" y="140208"/>
                </a:moveTo>
                <a:lnTo>
                  <a:pt x="120395" y="136398"/>
                </a:lnTo>
                <a:lnTo>
                  <a:pt x="119633" y="134874"/>
                </a:lnTo>
                <a:lnTo>
                  <a:pt x="72389" y="3810"/>
                </a:lnTo>
                <a:lnTo>
                  <a:pt x="72389" y="3048"/>
                </a:lnTo>
                <a:lnTo>
                  <a:pt x="71627" y="3048"/>
                </a:lnTo>
                <a:lnTo>
                  <a:pt x="71627" y="2286"/>
                </a:lnTo>
                <a:lnTo>
                  <a:pt x="70865" y="1524"/>
                </a:lnTo>
                <a:lnTo>
                  <a:pt x="70103" y="1524"/>
                </a:lnTo>
                <a:lnTo>
                  <a:pt x="69341" y="762"/>
                </a:lnTo>
                <a:lnTo>
                  <a:pt x="67055" y="762"/>
                </a:lnTo>
                <a:lnTo>
                  <a:pt x="65531" y="0"/>
                </a:lnTo>
                <a:lnTo>
                  <a:pt x="54101" y="0"/>
                </a:lnTo>
                <a:lnTo>
                  <a:pt x="53339" y="762"/>
                </a:lnTo>
                <a:lnTo>
                  <a:pt x="51053" y="762"/>
                </a:lnTo>
                <a:lnTo>
                  <a:pt x="50291" y="1524"/>
                </a:lnTo>
                <a:lnTo>
                  <a:pt x="49529" y="1524"/>
                </a:lnTo>
                <a:lnTo>
                  <a:pt x="48005" y="3048"/>
                </a:lnTo>
                <a:lnTo>
                  <a:pt x="48005" y="3810"/>
                </a:lnTo>
                <a:lnTo>
                  <a:pt x="761" y="134874"/>
                </a:lnTo>
                <a:lnTo>
                  <a:pt x="0" y="136398"/>
                </a:lnTo>
                <a:lnTo>
                  <a:pt x="0" y="140208"/>
                </a:lnTo>
                <a:lnTo>
                  <a:pt x="761" y="140970"/>
                </a:lnTo>
                <a:lnTo>
                  <a:pt x="2285" y="141732"/>
                </a:lnTo>
                <a:lnTo>
                  <a:pt x="14477" y="141732"/>
                </a:lnTo>
                <a:lnTo>
                  <a:pt x="16001" y="140970"/>
                </a:lnTo>
                <a:lnTo>
                  <a:pt x="16763" y="140970"/>
                </a:lnTo>
                <a:lnTo>
                  <a:pt x="17525" y="140208"/>
                </a:lnTo>
                <a:lnTo>
                  <a:pt x="17525" y="139446"/>
                </a:lnTo>
                <a:lnTo>
                  <a:pt x="18287" y="139446"/>
                </a:lnTo>
                <a:lnTo>
                  <a:pt x="18287" y="138684"/>
                </a:lnTo>
                <a:lnTo>
                  <a:pt x="19049" y="137922"/>
                </a:lnTo>
                <a:lnTo>
                  <a:pt x="30479" y="104394"/>
                </a:lnTo>
                <a:lnTo>
                  <a:pt x="35051" y="104394"/>
                </a:lnTo>
                <a:lnTo>
                  <a:pt x="35051" y="89154"/>
                </a:lnTo>
                <a:lnTo>
                  <a:pt x="59435" y="19812"/>
                </a:lnTo>
                <a:lnTo>
                  <a:pt x="83819" y="89154"/>
                </a:lnTo>
                <a:lnTo>
                  <a:pt x="83819" y="104394"/>
                </a:lnTo>
                <a:lnTo>
                  <a:pt x="88391" y="104394"/>
                </a:lnTo>
                <a:lnTo>
                  <a:pt x="100583" y="138684"/>
                </a:lnTo>
                <a:lnTo>
                  <a:pt x="101345" y="139446"/>
                </a:lnTo>
                <a:lnTo>
                  <a:pt x="101345" y="140208"/>
                </a:lnTo>
                <a:lnTo>
                  <a:pt x="102107" y="140970"/>
                </a:lnTo>
                <a:lnTo>
                  <a:pt x="102869" y="140970"/>
                </a:lnTo>
                <a:lnTo>
                  <a:pt x="103631" y="141732"/>
                </a:lnTo>
                <a:lnTo>
                  <a:pt x="118109" y="141732"/>
                </a:lnTo>
                <a:lnTo>
                  <a:pt x="118871" y="140970"/>
                </a:lnTo>
                <a:lnTo>
                  <a:pt x="119633" y="140970"/>
                </a:lnTo>
                <a:lnTo>
                  <a:pt x="120395" y="140208"/>
                </a:lnTo>
                <a:close/>
              </a:path>
              <a:path w="120650" h="142239">
                <a:moveTo>
                  <a:pt x="83819" y="104394"/>
                </a:moveTo>
                <a:lnTo>
                  <a:pt x="83819" y="89154"/>
                </a:lnTo>
                <a:lnTo>
                  <a:pt x="35051" y="89154"/>
                </a:lnTo>
                <a:lnTo>
                  <a:pt x="35051" y="104394"/>
                </a:lnTo>
                <a:lnTo>
                  <a:pt x="83819" y="1043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755003" y="1702307"/>
            <a:ext cx="83820" cy="106045"/>
          </a:xfrm>
          <a:custGeom>
            <a:avLst/>
            <a:gdLst/>
            <a:ahLst/>
            <a:cxnLst/>
            <a:rect l="l" t="t" r="r" b="b"/>
            <a:pathLst>
              <a:path w="83820" h="106044">
                <a:moveTo>
                  <a:pt x="83058" y="103632"/>
                </a:moveTo>
                <a:lnTo>
                  <a:pt x="83058" y="1524"/>
                </a:lnTo>
                <a:lnTo>
                  <a:pt x="82296" y="1524"/>
                </a:lnTo>
                <a:lnTo>
                  <a:pt x="82296" y="762"/>
                </a:lnTo>
                <a:lnTo>
                  <a:pt x="80010" y="762"/>
                </a:lnTo>
                <a:lnTo>
                  <a:pt x="79248" y="0"/>
                </a:lnTo>
                <a:lnTo>
                  <a:pt x="70866" y="0"/>
                </a:lnTo>
                <a:lnTo>
                  <a:pt x="69342" y="762"/>
                </a:lnTo>
                <a:lnTo>
                  <a:pt x="67818" y="762"/>
                </a:lnTo>
                <a:lnTo>
                  <a:pt x="67056" y="1524"/>
                </a:lnTo>
                <a:lnTo>
                  <a:pt x="66294" y="1524"/>
                </a:lnTo>
                <a:lnTo>
                  <a:pt x="66294" y="2286"/>
                </a:lnTo>
                <a:lnTo>
                  <a:pt x="65532" y="3048"/>
                </a:lnTo>
                <a:lnTo>
                  <a:pt x="65532" y="71628"/>
                </a:lnTo>
                <a:lnTo>
                  <a:pt x="60960" y="77724"/>
                </a:lnTo>
                <a:lnTo>
                  <a:pt x="56388" y="82296"/>
                </a:lnTo>
                <a:lnTo>
                  <a:pt x="51816" y="86106"/>
                </a:lnTo>
                <a:lnTo>
                  <a:pt x="47244" y="89154"/>
                </a:lnTo>
                <a:lnTo>
                  <a:pt x="42672" y="90678"/>
                </a:lnTo>
                <a:lnTo>
                  <a:pt x="35052" y="90678"/>
                </a:lnTo>
                <a:lnTo>
                  <a:pt x="19050" y="73914"/>
                </a:lnTo>
                <a:lnTo>
                  <a:pt x="18288" y="70866"/>
                </a:lnTo>
                <a:lnTo>
                  <a:pt x="17526" y="66294"/>
                </a:lnTo>
                <a:lnTo>
                  <a:pt x="17526" y="2286"/>
                </a:lnTo>
                <a:lnTo>
                  <a:pt x="16002" y="762"/>
                </a:lnTo>
                <a:lnTo>
                  <a:pt x="14478" y="762"/>
                </a:lnTo>
                <a:lnTo>
                  <a:pt x="12954" y="0"/>
                </a:lnTo>
                <a:lnTo>
                  <a:pt x="4572" y="0"/>
                </a:lnTo>
                <a:lnTo>
                  <a:pt x="3048" y="762"/>
                </a:lnTo>
                <a:lnTo>
                  <a:pt x="1524" y="762"/>
                </a:lnTo>
                <a:lnTo>
                  <a:pt x="762" y="1524"/>
                </a:lnTo>
                <a:lnTo>
                  <a:pt x="0" y="1524"/>
                </a:lnTo>
                <a:lnTo>
                  <a:pt x="0" y="76200"/>
                </a:lnTo>
                <a:lnTo>
                  <a:pt x="1524" y="80772"/>
                </a:lnTo>
                <a:lnTo>
                  <a:pt x="2286" y="86106"/>
                </a:lnTo>
                <a:lnTo>
                  <a:pt x="4572" y="89916"/>
                </a:lnTo>
                <a:lnTo>
                  <a:pt x="7620" y="93726"/>
                </a:lnTo>
                <a:lnTo>
                  <a:pt x="9906" y="97536"/>
                </a:lnTo>
                <a:lnTo>
                  <a:pt x="13716" y="100584"/>
                </a:lnTo>
                <a:lnTo>
                  <a:pt x="22860" y="105156"/>
                </a:lnTo>
                <a:lnTo>
                  <a:pt x="28194" y="105918"/>
                </a:lnTo>
                <a:lnTo>
                  <a:pt x="40386" y="105918"/>
                </a:lnTo>
                <a:lnTo>
                  <a:pt x="67818" y="88392"/>
                </a:lnTo>
                <a:lnTo>
                  <a:pt x="67818" y="102870"/>
                </a:lnTo>
                <a:lnTo>
                  <a:pt x="68580" y="103632"/>
                </a:lnTo>
                <a:lnTo>
                  <a:pt x="70104" y="103632"/>
                </a:lnTo>
                <a:lnTo>
                  <a:pt x="70866" y="104394"/>
                </a:lnTo>
                <a:lnTo>
                  <a:pt x="80772" y="104394"/>
                </a:lnTo>
                <a:lnTo>
                  <a:pt x="81534" y="103632"/>
                </a:lnTo>
                <a:lnTo>
                  <a:pt x="83058" y="103632"/>
                </a:lnTo>
                <a:close/>
              </a:path>
              <a:path w="83820" h="106044">
                <a:moveTo>
                  <a:pt x="83820" y="102870"/>
                </a:moveTo>
                <a:lnTo>
                  <a:pt x="83820" y="2286"/>
                </a:lnTo>
                <a:lnTo>
                  <a:pt x="83058" y="2286"/>
                </a:lnTo>
                <a:lnTo>
                  <a:pt x="83058" y="102870"/>
                </a:lnTo>
                <a:lnTo>
                  <a:pt x="83820" y="1028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872351" y="1704594"/>
            <a:ext cx="57150" cy="102235"/>
          </a:xfrm>
          <a:custGeom>
            <a:avLst/>
            <a:gdLst/>
            <a:ahLst/>
            <a:cxnLst/>
            <a:rect l="l" t="t" r="r" b="b"/>
            <a:pathLst>
              <a:path w="57150" h="102235">
                <a:moveTo>
                  <a:pt x="762" y="99822"/>
                </a:moveTo>
                <a:lnTo>
                  <a:pt x="761" y="0"/>
                </a:lnTo>
                <a:lnTo>
                  <a:pt x="0" y="762"/>
                </a:lnTo>
                <a:lnTo>
                  <a:pt x="0" y="99822"/>
                </a:lnTo>
                <a:lnTo>
                  <a:pt x="762" y="99822"/>
                </a:lnTo>
                <a:close/>
              </a:path>
              <a:path w="57150" h="102235">
                <a:moveTo>
                  <a:pt x="56388" y="15240"/>
                </a:moveTo>
                <a:lnTo>
                  <a:pt x="56388" y="-761"/>
                </a:lnTo>
                <a:lnTo>
                  <a:pt x="55626" y="-761"/>
                </a:lnTo>
                <a:lnTo>
                  <a:pt x="55626" y="-1523"/>
                </a:lnTo>
                <a:lnTo>
                  <a:pt x="54864" y="-1523"/>
                </a:lnTo>
                <a:lnTo>
                  <a:pt x="53340" y="-2285"/>
                </a:lnTo>
                <a:lnTo>
                  <a:pt x="51816" y="-2285"/>
                </a:lnTo>
                <a:lnTo>
                  <a:pt x="50292" y="-3047"/>
                </a:lnTo>
                <a:lnTo>
                  <a:pt x="48006" y="-3047"/>
                </a:lnTo>
                <a:lnTo>
                  <a:pt x="46482" y="-3809"/>
                </a:lnTo>
                <a:lnTo>
                  <a:pt x="41148" y="-3809"/>
                </a:lnTo>
                <a:lnTo>
                  <a:pt x="38862" y="-3047"/>
                </a:lnTo>
                <a:lnTo>
                  <a:pt x="37338" y="-3047"/>
                </a:lnTo>
                <a:lnTo>
                  <a:pt x="32766" y="-1523"/>
                </a:lnTo>
                <a:lnTo>
                  <a:pt x="30480" y="0"/>
                </a:lnTo>
                <a:lnTo>
                  <a:pt x="19050" y="11430"/>
                </a:lnTo>
                <a:lnTo>
                  <a:pt x="16763" y="15240"/>
                </a:lnTo>
                <a:lnTo>
                  <a:pt x="16763" y="0"/>
                </a:lnTo>
                <a:lnTo>
                  <a:pt x="16001" y="0"/>
                </a:lnTo>
                <a:lnTo>
                  <a:pt x="16001" y="-761"/>
                </a:lnTo>
                <a:lnTo>
                  <a:pt x="15240" y="-761"/>
                </a:lnTo>
                <a:lnTo>
                  <a:pt x="15240" y="-1523"/>
                </a:lnTo>
                <a:lnTo>
                  <a:pt x="13716" y="-1523"/>
                </a:lnTo>
                <a:lnTo>
                  <a:pt x="12192" y="-2285"/>
                </a:lnTo>
                <a:lnTo>
                  <a:pt x="4572" y="-2285"/>
                </a:lnTo>
                <a:lnTo>
                  <a:pt x="3809" y="-1523"/>
                </a:lnTo>
                <a:lnTo>
                  <a:pt x="2285" y="-1523"/>
                </a:lnTo>
                <a:lnTo>
                  <a:pt x="1524" y="-761"/>
                </a:lnTo>
                <a:lnTo>
                  <a:pt x="761" y="-761"/>
                </a:lnTo>
                <a:lnTo>
                  <a:pt x="762" y="100584"/>
                </a:lnTo>
                <a:lnTo>
                  <a:pt x="1524" y="101346"/>
                </a:lnTo>
                <a:lnTo>
                  <a:pt x="3048" y="101346"/>
                </a:lnTo>
                <a:lnTo>
                  <a:pt x="3810" y="102108"/>
                </a:lnTo>
                <a:lnTo>
                  <a:pt x="15240" y="102108"/>
                </a:lnTo>
                <a:lnTo>
                  <a:pt x="16002" y="101346"/>
                </a:lnTo>
                <a:lnTo>
                  <a:pt x="16764" y="101346"/>
                </a:lnTo>
                <a:lnTo>
                  <a:pt x="18288" y="99822"/>
                </a:lnTo>
                <a:lnTo>
                  <a:pt x="18288" y="34290"/>
                </a:lnTo>
                <a:lnTo>
                  <a:pt x="20574" y="30480"/>
                </a:lnTo>
                <a:lnTo>
                  <a:pt x="25146" y="24384"/>
                </a:lnTo>
                <a:lnTo>
                  <a:pt x="27432" y="22098"/>
                </a:lnTo>
                <a:lnTo>
                  <a:pt x="28955" y="19812"/>
                </a:lnTo>
                <a:lnTo>
                  <a:pt x="31242" y="18288"/>
                </a:lnTo>
                <a:lnTo>
                  <a:pt x="33528" y="16002"/>
                </a:lnTo>
                <a:lnTo>
                  <a:pt x="38100" y="13716"/>
                </a:lnTo>
                <a:lnTo>
                  <a:pt x="40386" y="12954"/>
                </a:lnTo>
                <a:lnTo>
                  <a:pt x="43434" y="12954"/>
                </a:lnTo>
                <a:lnTo>
                  <a:pt x="44958" y="13716"/>
                </a:lnTo>
                <a:lnTo>
                  <a:pt x="47244" y="13716"/>
                </a:lnTo>
                <a:lnTo>
                  <a:pt x="48768" y="14478"/>
                </a:lnTo>
                <a:lnTo>
                  <a:pt x="49530" y="14478"/>
                </a:lnTo>
                <a:lnTo>
                  <a:pt x="51054" y="15240"/>
                </a:lnTo>
                <a:lnTo>
                  <a:pt x="52577" y="15240"/>
                </a:lnTo>
                <a:lnTo>
                  <a:pt x="53340" y="16002"/>
                </a:lnTo>
                <a:lnTo>
                  <a:pt x="55626" y="16002"/>
                </a:lnTo>
                <a:lnTo>
                  <a:pt x="56388" y="15240"/>
                </a:lnTo>
                <a:close/>
              </a:path>
              <a:path w="57150" h="102235">
                <a:moveTo>
                  <a:pt x="57150" y="14478"/>
                </a:moveTo>
                <a:lnTo>
                  <a:pt x="57150" y="0"/>
                </a:lnTo>
                <a:lnTo>
                  <a:pt x="56388" y="0"/>
                </a:lnTo>
                <a:lnTo>
                  <a:pt x="56388" y="14478"/>
                </a:lnTo>
                <a:lnTo>
                  <a:pt x="57150" y="144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943229" y="1654301"/>
            <a:ext cx="90170" cy="154305"/>
          </a:xfrm>
          <a:custGeom>
            <a:avLst/>
            <a:gdLst/>
            <a:ahLst/>
            <a:cxnLst/>
            <a:rect l="l" t="t" r="r" b="b"/>
            <a:pathLst>
              <a:path w="90170" h="154305">
                <a:moveTo>
                  <a:pt x="89916" y="99060"/>
                </a:moveTo>
                <a:lnTo>
                  <a:pt x="89916" y="86868"/>
                </a:lnTo>
                <a:lnTo>
                  <a:pt x="89154" y="80772"/>
                </a:lnTo>
                <a:lnTo>
                  <a:pt x="87630" y="74676"/>
                </a:lnTo>
                <a:lnTo>
                  <a:pt x="86106" y="69342"/>
                </a:lnTo>
                <a:lnTo>
                  <a:pt x="83820" y="64770"/>
                </a:lnTo>
                <a:lnTo>
                  <a:pt x="80010" y="60198"/>
                </a:lnTo>
                <a:lnTo>
                  <a:pt x="76962" y="56388"/>
                </a:lnTo>
                <a:lnTo>
                  <a:pt x="72390" y="52578"/>
                </a:lnTo>
                <a:lnTo>
                  <a:pt x="61722" y="48006"/>
                </a:lnTo>
                <a:lnTo>
                  <a:pt x="54864" y="46482"/>
                </a:lnTo>
                <a:lnTo>
                  <a:pt x="40386" y="46482"/>
                </a:lnTo>
                <a:lnTo>
                  <a:pt x="33528" y="48006"/>
                </a:lnTo>
                <a:lnTo>
                  <a:pt x="28194" y="50292"/>
                </a:lnTo>
                <a:lnTo>
                  <a:pt x="22098" y="52578"/>
                </a:lnTo>
                <a:lnTo>
                  <a:pt x="16764" y="56388"/>
                </a:lnTo>
                <a:lnTo>
                  <a:pt x="9144" y="65532"/>
                </a:lnTo>
                <a:lnTo>
                  <a:pt x="6096" y="71628"/>
                </a:lnTo>
                <a:lnTo>
                  <a:pt x="3810" y="78486"/>
                </a:lnTo>
                <a:lnTo>
                  <a:pt x="1524" y="84582"/>
                </a:lnTo>
                <a:lnTo>
                  <a:pt x="0" y="92202"/>
                </a:lnTo>
                <a:lnTo>
                  <a:pt x="0" y="109728"/>
                </a:lnTo>
                <a:lnTo>
                  <a:pt x="1524" y="117348"/>
                </a:lnTo>
                <a:lnTo>
                  <a:pt x="3810" y="124206"/>
                </a:lnTo>
                <a:lnTo>
                  <a:pt x="5334" y="130302"/>
                </a:lnTo>
                <a:lnTo>
                  <a:pt x="8382" y="136398"/>
                </a:lnTo>
                <a:lnTo>
                  <a:pt x="16764" y="144780"/>
                </a:lnTo>
                <a:lnTo>
                  <a:pt x="19050" y="146412"/>
                </a:lnTo>
                <a:lnTo>
                  <a:pt x="19050" y="86868"/>
                </a:lnTo>
                <a:lnTo>
                  <a:pt x="19812" y="83058"/>
                </a:lnTo>
                <a:lnTo>
                  <a:pt x="22860" y="75438"/>
                </a:lnTo>
                <a:lnTo>
                  <a:pt x="24384" y="72390"/>
                </a:lnTo>
                <a:lnTo>
                  <a:pt x="26670" y="70104"/>
                </a:lnTo>
                <a:lnTo>
                  <a:pt x="28956" y="67056"/>
                </a:lnTo>
                <a:lnTo>
                  <a:pt x="31242" y="64770"/>
                </a:lnTo>
                <a:lnTo>
                  <a:pt x="35052" y="63246"/>
                </a:lnTo>
                <a:lnTo>
                  <a:pt x="38100" y="61722"/>
                </a:lnTo>
                <a:lnTo>
                  <a:pt x="41910" y="60960"/>
                </a:lnTo>
                <a:lnTo>
                  <a:pt x="54864" y="60960"/>
                </a:lnTo>
                <a:lnTo>
                  <a:pt x="61722" y="63246"/>
                </a:lnTo>
                <a:lnTo>
                  <a:pt x="66294" y="68580"/>
                </a:lnTo>
                <a:lnTo>
                  <a:pt x="70104" y="73914"/>
                </a:lnTo>
                <a:lnTo>
                  <a:pt x="72390" y="81534"/>
                </a:lnTo>
                <a:lnTo>
                  <a:pt x="72390" y="103632"/>
                </a:lnTo>
                <a:lnTo>
                  <a:pt x="86868" y="103632"/>
                </a:lnTo>
                <a:lnTo>
                  <a:pt x="88392" y="102108"/>
                </a:lnTo>
                <a:lnTo>
                  <a:pt x="89916" y="99060"/>
                </a:lnTo>
                <a:close/>
              </a:path>
              <a:path w="90170" h="154305">
                <a:moveTo>
                  <a:pt x="72390" y="103632"/>
                </a:moveTo>
                <a:lnTo>
                  <a:pt x="72390" y="90678"/>
                </a:lnTo>
                <a:lnTo>
                  <a:pt x="19050" y="90678"/>
                </a:lnTo>
                <a:lnTo>
                  <a:pt x="19050" y="103632"/>
                </a:lnTo>
                <a:lnTo>
                  <a:pt x="72390" y="103632"/>
                </a:lnTo>
                <a:close/>
              </a:path>
              <a:path w="90170" h="154305">
                <a:moveTo>
                  <a:pt x="85344" y="144780"/>
                </a:moveTo>
                <a:lnTo>
                  <a:pt x="85344" y="133350"/>
                </a:lnTo>
                <a:lnTo>
                  <a:pt x="83820" y="131826"/>
                </a:lnTo>
                <a:lnTo>
                  <a:pt x="82296" y="131826"/>
                </a:lnTo>
                <a:lnTo>
                  <a:pt x="77724" y="134112"/>
                </a:lnTo>
                <a:lnTo>
                  <a:pt x="73152" y="135636"/>
                </a:lnTo>
                <a:lnTo>
                  <a:pt x="67056" y="137160"/>
                </a:lnTo>
                <a:lnTo>
                  <a:pt x="55626" y="139446"/>
                </a:lnTo>
                <a:lnTo>
                  <a:pt x="44958" y="139446"/>
                </a:lnTo>
                <a:lnTo>
                  <a:pt x="26670" y="129540"/>
                </a:lnTo>
                <a:lnTo>
                  <a:pt x="23622" y="126492"/>
                </a:lnTo>
                <a:lnTo>
                  <a:pt x="20574" y="118872"/>
                </a:lnTo>
                <a:lnTo>
                  <a:pt x="19050" y="109728"/>
                </a:lnTo>
                <a:lnTo>
                  <a:pt x="19050" y="146412"/>
                </a:lnTo>
                <a:lnTo>
                  <a:pt x="22098" y="148590"/>
                </a:lnTo>
                <a:lnTo>
                  <a:pt x="34290" y="153162"/>
                </a:lnTo>
                <a:lnTo>
                  <a:pt x="40386" y="153839"/>
                </a:lnTo>
                <a:lnTo>
                  <a:pt x="57912" y="153924"/>
                </a:lnTo>
                <a:lnTo>
                  <a:pt x="62484" y="153162"/>
                </a:lnTo>
                <a:lnTo>
                  <a:pt x="70104" y="151638"/>
                </a:lnTo>
                <a:lnTo>
                  <a:pt x="76200" y="150114"/>
                </a:lnTo>
                <a:lnTo>
                  <a:pt x="78486" y="148590"/>
                </a:lnTo>
                <a:lnTo>
                  <a:pt x="80772" y="147828"/>
                </a:lnTo>
                <a:lnTo>
                  <a:pt x="83820" y="146304"/>
                </a:lnTo>
                <a:lnTo>
                  <a:pt x="84582" y="146304"/>
                </a:lnTo>
                <a:lnTo>
                  <a:pt x="84582" y="145542"/>
                </a:lnTo>
                <a:lnTo>
                  <a:pt x="85344" y="144780"/>
                </a:lnTo>
                <a:close/>
              </a:path>
              <a:path w="90170" h="154305">
                <a:moveTo>
                  <a:pt x="86106" y="143256"/>
                </a:moveTo>
                <a:lnTo>
                  <a:pt x="86106" y="134874"/>
                </a:lnTo>
                <a:lnTo>
                  <a:pt x="85344" y="134112"/>
                </a:lnTo>
                <a:lnTo>
                  <a:pt x="85344" y="144018"/>
                </a:lnTo>
                <a:lnTo>
                  <a:pt x="86106" y="143256"/>
                </a:lnTo>
                <a:close/>
              </a:path>
              <a:path w="90170" h="154305">
                <a:moveTo>
                  <a:pt x="73914" y="3810"/>
                </a:moveTo>
                <a:lnTo>
                  <a:pt x="73914" y="1524"/>
                </a:lnTo>
                <a:lnTo>
                  <a:pt x="73152" y="1524"/>
                </a:lnTo>
                <a:lnTo>
                  <a:pt x="73152" y="762"/>
                </a:lnTo>
                <a:lnTo>
                  <a:pt x="71628" y="762"/>
                </a:lnTo>
                <a:lnTo>
                  <a:pt x="70866" y="0"/>
                </a:lnTo>
                <a:lnTo>
                  <a:pt x="59436" y="0"/>
                </a:lnTo>
                <a:lnTo>
                  <a:pt x="57912" y="762"/>
                </a:lnTo>
                <a:lnTo>
                  <a:pt x="57150" y="762"/>
                </a:lnTo>
                <a:lnTo>
                  <a:pt x="54864" y="3048"/>
                </a:lnTo>
                <a:lnTo>
                  <a:pt x="54864" y="3810"/>
                </a:lnTo>
                <a:lnTo>
                  <a:pt x="38862" y="28956"/>
                </a:lnTo>
                <a:lnTo>
                  <a:pt x="38100" y="29718"/>
                </a:lnTo>
                <a:lnTo>
                  <a:pt x="38100" y="32004"/>
                </a:lnTo>
                <a:lnTo>
                  <a:pt x="38862" y="32766"/>
                </a:lnTo>
                <a:lnTo>
                  <a:pt x="39624" y="32766"/>
                </a:lnTo>
                <a:lnTo>
                  <a:pt x="40386" y="33528"/>
                </a:lnTo>
                <a:lnTo>
                  <a:pt x="48768" y="33528"/>
                </a:lnTo>
                <a:lnTo>
                  <a:pt x="49530" y="32766"/>
                </a:lnTo>
                <a:lnTo>
                  <a:pt x="51054" y="32766"/>
                </a:lnTo>
                <a:lnTo>
                  <a:pt x="51054" y="32004"/>
                </a:lnTo>
                <a:lnTo>
                  <a:pt x="51816" y="32004"/>
                </a:lnTo>
                <a:lnTo>
                  <a:pt x="52578" y="31242"/>
                </a:lnTo>
                <a:lnTo>
                  <a:pt x="52578" y="30480"/>
                </a:lnTo>
                <a:lnTo>
                  <a:pt x="53340" y="29718"/>
                </a:lnTo>
                <a:lnTo>
                  <a:pt x="73152" y="4572"/>
                </a:lnTo>
                <a:lnTo>
                  <a:pt x="73914" y="381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060577" y="1657350"/>
            <a:ext cx="18415" cy="149860"/>
          </a:xfrm>
          <a:custGeom>
            <a:avLst/>
            <a:gdLst/>
            <a:ahLst/>
            <a:cxnLst/>
            <a:rect l="l" t="t" r="r" b="b"/>
            <a:pathLst>
              <a:path w="18415" h="149860">
                <a:moveTo>
                  <a:pt x="762" y="147065"/>
                </a:moveTo>
                <a:lnTo>
                  <a:pt x="762" y="0"/>
                </a:lnTo>
                <a:lnTo>
                  <a:pt x="0" y="761"/>
                </a:lnTo>
                <a:lnTo>
                  <a:pt x="0" y="147065"/>
                </a:lnTo>
                <a:lnTo>
                  <a:pt x="762" y="147065"/>
                </a:lnTo>
                <a:close/>
              </a:path>
              <a:path w="18415" h="149860">
                <a:moveTo>
                  <a:pt x="18288" y="147065"/>
                </a:moveTo>
                <a:lnTo>
                  <a:pt x="18288" y="0"/>
                </a:lnTo>
                <a:lnTo>
                  <a:pt x="17526" y="0"/>
                </a:lnTo>
                <a:lnTo>
                  <a:pt x="17526" y="-762"/>
                </a:lnTo>
                <a:lnTo>
                  <a:pt x="16764" y="-1524"/>
                </a:lnTo>
                <a:lnTo>
                  <a:pt x="16002" y="-1524"/>
                </a:lnTo>
                <a:lnTo>
                  <a:pt x="14478" y="-2286"/>
                </a:lnTo>
                <a:lnTo>
                  <a:pt x="3810" y="-2286"/>
                </a:lnTo>
                <a:lnTo>
                  <a:pt x="3048" y="-1524"/>
                </a:lnTo>
                <a:lnTo>
                  <a:pt x="1524" y="-1524"/>
                </a:lnTo>
                <a:lnTo>
                  <a:pt x="762" y="-762"/>
                </a:lnTo>
                <a:lnTo>
                  <a:pt x="762" y="147827"/>
                </a:lnTo>
                <a:lnTo>
                  <a:pt x="1524" y="148589"/>
                </a:lnTo>
                <a:lnTo>
                  <a:pt x="3048" y="148589"/>
                </a:lnTo>
                <a:lnTo>
                  <a:pt x="3810" y="149351"/>
                </a:lnTo>
                <a:lnTo>
                  <a:pt x="14478" y="149351"/>
                </a:lnTo>
                <a:lnTo>
                  <a:pt x="16002" y="148589"/>
                </a:lnTo>
                <a:lnTo>
                  <a:pt x="16764" y="148589"/>
                </a:lnTo>
                <a:lnTo>
                  <a:pt x="18288" y="1470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109345" y="1661922"/>
            <a:ext cx="20320" cy="144780"/>
          </a:xfrm>
          <a:custGeom>
            <a:avLst/>
            <a:gdLst/>
            <a:ahLst/>
            <a:cxnLst/>
            <a:rect l="l" t="t" r="r" b="b"/>
            <a:pathLst>
              <a:path w="20320" h="144780">
                <a:moveTo>
                  <a:pt x="19811" y="143256"/>
                </a:moveTo>
                <a:lnTo>
                  <a:pt x="19811" y="42672"/>
                </a:lnTo>
                <a:lnTo>
                  <a:pt x="18287" y="41148"/>
                </a:lnTo>
                <a:lnTo>
                  <a:pt x="16763" y="41148"/>
                </a:lnTo>
                <a:lnTo>
                  <a:pt x="15239" y="40386"/>
                </a:lnTo>
                <a:lnTo>
                  <a:pt x="6857" y="40386"/>
                </a:lnTo>
                <a:lnTo>
                  <a:pt x="5333" y="41148"/>
                </a:lnTo>
                <a:lnTo>
                  <a:pt x="3809" y="41148"/>
                </a:lnTo>
                <a:lnTo>
                  <a:pt x="2285" y="42672"/>
                </a:lnTo>
                <a:lnTo>
                  <a:pt x="2285" y="143256"/>
                </a:lnTo>
                <a:lnTo>
                  <a:pt x="3047" y="143256"/>
                </a:lnTo>
                <a:lnTo>
                  <a:pt x="3047" y="144018"/>
                </a:lnTo>
                <a:lnTo>
                  <a:pt x="4571" y="144018"/>
                </a:lnTo>
                <a:lnTo>
                  <a:pt x="5333" y="144780"/>
                </a:lnTo>
                <a:lnTo>
                  <a:pt x="16763" y="144780"/>
                </a:lnTo>
                <a:lnTo>
                  <a:pt x="17525" y="144018"/>
                </a:lnTo>
                <a:lnTo>
                  <a:pt x="19049" y="144018"/>
                </a:lnTo>
                <a:lnTo>
                  <a:pt x="19049" y="143256"/>
                </a:lnTo>
                <a:lnTo>
                  <a:pt x="19811" y="143256"/>
                </a:lnTo>
                <a:close/>
              </a:path>
              <a:path w="20320" h="144780">
                <a:moveTo>
                  <a:pt x="22097" y="15240"/>
                </a:moveTo>
                <a:lnTo>
                  <a:pt x="22097" y="6858"/>
                </a:lnTo>
                <a:lnTo>
                  <a:pt x="21335" y="3810"/>
                </a:lnTo>
                <a:lnTo>
                  <a:pt x="18287" y="762"/>
                </a:lnTo>
                <a:lnTo>
                  <a:pt x="15239" y="0"/>
                </a:lnTo>
                <a:lnTo>
                  <a:pt x="6857" y="0"/>
                </a:lnTo>
                <a:lnTo>
                  <a:pt x="3809" y="762"/>
                </a:lnTo>
                <a:lnTo>
                  <a:pt x="761" y="3810"/>
                </a:lnTo>
                <a:lnTo>
                  <a:pt x="0" y="6858"/>
                </a:lnTo>
                <a:lnTo>
                  <a:pt x="0" y="15240"/>
                </a:lnTo>
                <a:lnTo>
                  <a:pt x="761" y="18288"/>
                </a:lnTo>
                <a:lnTo>
                  <a:pt x="3809" y="21336"/>
                </a:lnTo>
                <a:lnTo>
                  <a:pt x="6857" y="22098"/>
                </a:lnTo>
                <a:lnTo>
                  <a:pt x="15239" y="22098"/>
                </a:lnTo>
                <a:lnTo>
                  <a:pt x="18287" y="21336"/>
                </a:lnTo>
                <a:lnTo>
                  <a:pt x="21335" y="18288"/>
                </a:lnTo>
                <a:lnTo>
                  <a:pt x="22097" y="152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155827" y="1700783"/>
            <a:ext cx="90170" cy="107950"/>
          </a:xfrm>
          <a:custGeom>
            <a:avLst/>
            <a:gdLst/>
            <a:ahLst/>
            <a:cxnLst/>
            <a:rect l="l" t="t" r="r" b="b"/>
            <a:pathLst>
              <a:path w="90170" h="107950">
                <a:moveTo>
                  <a:pt x="89916" y="52577"/>
                </a:moveTo>
                <a:lnTo>
                  <a:pt x="89916" y="40385"/>
                </a:lnTo>
                <a:lnTo>
                  <a:pt x="89154" y="34289"/>
                </a:lnTo>
                <a:lnTo>
                  <a:pt x="60960" y="1523"/>
                </a:lnTo>
                <a:lnTo>
                  <a:pt x="54864" y="0"/>
                </a:lnTo>
                <a:lnTo>
                  <a:pt x="39624" y="0"/>
                </a:lnTo>
                <a:lnTo>
                  <a:pt x="33528" y="1523"/>
                </a:lnTo>
                <a:lnTo>
                  <a:pt x="21336" y="6095"/>
                </a:lnTo>
                <a:lnTo>
                  <a:pt x="16764" y="9905"/>
                </a:lnTo>
                <a:lnTo>
                  <a:pt x="12954" y="14477"/>
                </a:lnTo>
                <a:lnTo>
                  <a:pt x="8382" y="19049"/>
                </a:lnTo>
                <a:lnTo>
                  <a:pt x="5334" y="25145"/>
                </a:lnTo>
                <a:lnTo>
                  <a:pt x="3048" y="32003"/>
                </a:lnTo>
                <a:lnTo>
                  <a:pt x="762" y="38099"/>
                </a:lnTo>
                <a:lnTo>
                  <a:pt x="0" y="45719"/>
                </a:lnTo>
                <a:lnTo>
                  <a:pt x="0" y="63245"/>
                </a:lnTo>
                <a:lnTo>
                  <a:pt x="19050" y="100202"/>
                </a:lnTo>
                <a:lnTo>
                  <a:pt x="19050" y="40385"/>
                </a:lnTo>
                <a:lnTo>
                  <a:pt x="20574" y="32765"/>
                </a:lnTo>
                <a:lnTo>
                  <a:pt x="22098" y="28955"/>
                </a:lnTo>
                <a:lnTo>
                  <a:pt x="23622" y="25907"/>
                </a:lnTo>
                <a:lnTo>
                  <a:pt x="25908" y="23621"/>
                </a:lnTo>
                <a:lnTo>
                  <a:pt x="28194" y="20573"/>
                </a:lnTo>
                <a:lnTo>
                  <a:pt x="54864" y="14477"/>
                </a:lnTo>
                <a:lnTo>
                  <a:pt x="60960" y="16763"/>
                </a:lnTo>
                <a:lnTo>
                  <a:pt x="70104" y="27431"/>
                </a:lnTo>
                <a:lnTo>
                  <a:pt x="71628" y="35051"/>
                </a:lnTo>
                <a:lnTo>
                  <a:pt x="71628" y="57149"/>
                </a:lnTo>
                <a:lnTo>
                  <a:pt x="86106" y="57149"/>
                </a:lnTo>
                <a:lnTo>
                  <a:pt x="89154" y="54101"/>
                </a:lnTo>
                <a:lnTo>
                  <a:pt x="89916" y="52577"/>
                </a:lnTo>
                <a:close/>
              </a:path>
              <a:path w="90170" h="107950">
                <a:moveTo>
                  <a:pt x="71628" y="57149"/>
                </a:moveTo>
                <a:lnTo>
                  <a:pt x="71628" y="44195"/>
                </a:lnTo>
                <a:lnTo>
                  <a:pt x="19050" y="44195"/>
                </a:lnTo>
                <a:lnTo>
                  <a:pt x="19050" y="57149"/>
                </a:lnTo>
                <a:lnTo>
                  <a:pt x="71628" y="57149"/>
                </a:lnTo>
                <a:close/>
              </a:path>
              <a:path w="90170" h="107950">
                <a:moveTo>
                  <a:pt x="83820" y="99821"/>
                </a:moveTo>
                <a:lnTo>
                  <a:pt x="83820" y="85343"/>
                </a:lnTo>
                <a:lnTo>
                  <a:pt x="81534" y="85343"/>
                </a:lnTo>
                <a:lnTo>
                  <a:pt x="80772" y="86105"/>
                </a:lnTo>
                <a:lnTo>
                  <a:pt x="79248" y="86867"/>
                </a:lnTo>
                <a:lnTo>
                  <a:pt x="70104" y="89915"/>
                </a:lnTo>
                <a:lnTo>
                  <a:pt x="66294" y="90677"/>
                </a:lnTo>
                <a:lnTo>
                  <a:pt x="63246" y="91439"/>
                </a:lnTo>
                <a:lnTo>
                  <a:pt x="59436" y="92201"/>
                </a:lnTo>
                <a:lnTo>
                  <a:pt x="54864" y="92963"/>
                </a:lnTo>
                <a:lnTo>
                  <a:pt x="44958" y="92963"/>
                </a:lnTo>
                <a:lnTo>
                  <a:pt x="20574" y="72389"/>
                </a:lnTo>
                <a:lnTo>
                  <a:pt x="19050" y="67817"/>
                </a:lnTo>
                <a:lnTo>
                  <a:pt x="19050" y="100202"/>
                </a:lnTo>
                <a:lnTo>
                  <a:pt x="21336" y="102107"/>
                </a:lnTo>
                <a:lnTo>
                  <a:pt x="33528" y="106679"/>
                </a:lnTo>
                <a:lnTo>
                  <a:pt x="39624" y="107357"/>
                </a:lnTo>
                <a:lnTo>
                  <a:pt x="57912" y="107441"/>
                </a:lnTo>
                <a:lnTo>
                  <a:pt x="61722" y="106679"/>
                </a:lnTo>
                <a:lnTo>
                  <a:pt x="66294" y="105917"/>
                </a:lnTo>
                <a:lnTo>
                  <a:pt x="75438" y="103631"/>
                </a:lnTo>
                <a:lnTo>
                  <a:pt x="80010" y="101345"/>
                </a:lnTo>
                <a:lnTo>
                  <a:pt x="82296" y="100583"/>
                </a:lnTo>
                <a:lnTo>
                  <a:pt x="83058" y="99821"/>
                </a:lnTo>
                <a:lnTo>
                  <a:pt x="83820" y="99821"/>
                </a:lnTo>
                <a:close/>
              </a:path>
              <a:path w="90170" h="107950">
                <a:moveTo>
                  <a:pt x="84582" y="99059"/>
                </a:moveTo>
                <a:lnTo>
                  <a:pt x="84582" y="86105"/>
                </a:lnTo>
                <a:lnTo>
                  <a:pt x="83820" y="86105"/>
                </a:lnTo>
                <a:lnTo>
                  <a:pt x="83820" y="99059"/>
                </a:lnTo>
                <a:lnTo>
                  <a:pt x="84582" y="99059"/>
                </a:lnTo>
                <a:close/>
              </a:path>
              <a:path w="90170" h="107950">
                <a:moveTo>
                  <a:pt x="85344" y="97535"/>
                </a:moveTo>
                <a:lnTo>
                  <a:pt x="85344" y="86867"/>
                </a:lnTo>
                <a:lnTo>
                  <a:pt x="84582" y="86867"/>
                </a:lnTo>
                <a:lnTo>
                  <a:pt x="84582" y="98297"/>
                </a:lnTo>
                <a:lnTo>
                  <a:pt x="85344" y="975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315834" y="1791461"/>
            <a:ext cx="52069" cy="17145"/>
          </a:xfrm>
          <a:custGeom>
            <a:avLst/>
            <a:gdLst/>
            <a:ahLst/>
            <a:cxnLst/>
            <a:rect l="l" t="t" r="r" b="b"/>
            <a:pathLst>
              <a:path w="52070" h="17144">
                <a:moveTo>
                  <a:pt x="762" y="5333"/>
                </a:moveTo>
                <a:lnTo>
                  <a:pt x="762" y="0"/>
                </a:lnTo>
                <a:lnTo>
                  <a:pt x="0" y="1523"/>
                </a:lnTo>
                <a:lnTo>
                  <a:pt x="0" y="4571"/>
                </a:lnTo>
                <a:lnTo>
                  <a:pt x="762" y="5333"/>
                </a:lnTo>
                <a:close/>
              </a:path>
              <a:path w="52070" h="17144">
                <a:moveTo>
                  <a:pt x="1524" y="9905"/>
                </a:moveTo>
                <a:lnTo>
                  <a:pt x="1524" y="-3048"/>
                </a:lnTo>
                <a:lnTo>
                  <a:pt x="762" y="-3048"/>
                </a:lnTo>
                <a:lnTo>
                  <a:pt x="762" y="9143"/>
                </a:lnTo>
                <a:lnTo>
                  <a:pt x="1524" y="9905"/>
                </a:lnTo>
                <a:close/>
              </a:path>
              <a:path w="52070" h="17144">
                <a:moveTo>
                  <a:pt x="51816" y="-9906"/>
                </a:moveTo>
                <a:lnTo>
                  <a:pt x="51816" y="-124206"/>
                </a:lnTo>
                <a:lnTo>
                  <a:pt x="50292" y="-125730"/>
                </a:lnTo>
                <a:lnTo>
                  <a:pt x="48768" y="-125730"/>
                </a:lnTo>
                <a:lnTo>
                  <a:pt x="47244" y="-126492"/>
                </a:lnTo>
                <a:lnTo>
                  <a:pt x="38100" y="-126492"/>
                </a:lnTo>
                <a:lnTo>
                  <a:pt x="37338" y="-125730"/>
                </a:lnTo>
                <a:lnTo>
                  <a:pt x="35814" y="-125730"/>
                </a:lnTo>
                <a:lnTo>
                  <a:pt x="35052" y="-124968"/>
                </a:lnTo>
                <a:lnTo>
                  <a:pt x="34290" y="-124968"/>
                </a:lnTo>
                <a:lnTo>
                  <a:pt x="34290" y="-124206"/>
                </a:lnTo>
                <a:lnTo>
                  <a:pt x="33528" y="-124206"/>
                </a:lnTo>
                <a:lnTo>
                  <a:pt x="33528" y="-13716"/>
                </a:lnTo>
                <a:lnTo>
                  <a:pt x="32766" y="-10668"/>
                </a:lnTo>
                <a:lnTo>
                  <a:pt x="31242" y="-6096"/>
                </a:lnTo>
                <a:lnTo>
                  <a:pt x="29718" y="-3810"/>
                </a:lnTo>
                <a:lnTo>
                  <a:pt x="28956" y="-2286"/>
                </a:lnTo>
                <a:lnTo>
                  <a:pt x="25908" y="-762"/>
                </a:lnTo>
                <a:lnTo>
                  <a:pt x="23622" y="0"/>
                </a:lnTo>
                <a:lnTo>
                  <a:pt x="15240" y="0"/>
                </a:lnTo>
                <a:lnTo>
                  <a:pt x="13716" y="-762"/>
                </a:lnTo>
                <a:lnTo>
                  <a:pt x="12192" y="-762"/>
                </a:lnTo>
                <a:lnTo>
                  <a:pt x="7620" y="-3048"/>
                </a:lnTo>
                <a:lnTo>
                  <a:pt x="6858" y="-3810"/>
                </a:lnTo>
                <a:lnTo>
                  <a:pt x="6096" y="-3810"/>
                </a:lnTo>
                <a:lnTo>
                  <a:pt x="4572" y="-5334"/>
                </a:lnTo>
                <a:lnTo>
                  <a:pt x="3048" y="-5334"/>
                </a:lnTo>
                <a:lnTo>
                  <a:pt x="2286" y="-4572"/>
                </a:lnTo>
                <a:lnTo>
                  <a:pt x="1524" y="-4572"/>
                </a:lnTo>
                <a:lnTo>
                  <a:pt x="1524" y="10667"/>
                </a:lnTo>
                <a:lnTo>
                  <a:pt x="3048" y="12191"/>
                </a:lnTo>
                <a:lnTo>
                  <a:pt x="3810" y="12191"/>
                </a:lnTo>
                <a:lnTo>
                  <a:pt x="4572" y="12953"/>
                </a:lnTo>
                <a:lnTo>
                  <a:pt x="9144" y="15239"/>
                </a:lnTo>
                <a:lnTo>
                  <a:pt x="10668" y="15239"/>
                </a:lnTo>
                <a:lnTo>
                  <a:pt x="12954" y="16001"/>
                </a:lnTo>
                <a:lnTo>
                  <a:pt x="14478" y="16001"/>
                </a:lnTo>
                <a:lnTo>
                  <a:pt x="16764" y="16763"/>
                </a:lnTo>
                <a:lnTo>
                  <a:pt x="26670" y="16763"/>
                </a:lnTo>
                <a:lnTo>
                  <a:pt x="32004" y="16001"/>
                </a:lnTo>
                <a:lnTo>
                  <a:pt x="35814" y="13715"/>
                </a:lnTo>
                <a:lnTo>
                  <a:pt x="39624" y="12191"/>
                </a:lnTo>
                <a:lnTo>
                  <a:pt x="50292" y="-5334"/>
                </a:lnTo>
                <a:lnTo>
                  <a:pt x="51816" y="-99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401941" y="1702307"/>
            <a:ext cx="85090" cy="106045"/>
          </a:xfrm>
          <a:custGeom>
            <a:avLst/>
            <a:gdLst/>
            <a:ahLst/>
            <a:cxnLst/>
            <a:rect l="l" t="t" r="r" b="b"/>
            <a:pathLst>
              <a:path w="85090" h="106044">
                <a:moveTo>
                  <a:pt x="83819" y="103632"/>
                </a:moveTo>
                <a:lnTo>
                  <a:pt x="83819" y="1524"/>
                </a:lnTo>
                <a:lnTo>
                  <a:pt x="83057" y="1524"/>
                </a:lnTo>
                <a:lnTo>
                  <a:pt x="82295" y="762"/>
                </a:lnTo>
                <a:lnTo>
                  <a:pt x="80771" y="762"/>
                </a:lnTo>
                <a:lnTo>
                  <a:pt x="80009" y="0"/>
                </a:lnTo>
                <a:lnTo>
                  <a:pt x="70865" y="0"/>
                </a:lnTo>
                <a:lnTo>
                  <a:pt x="70103" y="762"/>
                </a:lnTo>
                <a:lnTo>
                  <a:pt x="68579" y="762"/>
                </a:lnTo>
                <a:lnTo>
                  <a:pt x="67817" y="1524"/>
                </a:lnTo>
                <a:lnTo>
                  <a:pt x="67055" y="1524"/>
                </a:lnTo>
                <a:lnTo>
                  <a:pt x="67055" y="2286"/>
                </a:lnTo>
                <a:lnTo>
                  <a:pt x="66293" y="3048"/>
                </a:lnTo>
                <a:lnTo>
                  <a:pt x="66293" y="71628"/>
                </a:lnTo>
                <a:lnTo>
                  <a:pt x="61721" y="77724"/>
                </a:lnTo>
                <a:lnTo>
                  <a:pt x="57149" y="82296"/>
                </a:lnTo>
                <a:lnTo>
                  <a:pt x="52577" y="86106"/>
                </a:lnTo>
                <a:lnTo>
                  <a:pt x="48005" y="89154"/>
                </a:lnTo>
                <a:lnTo>
                  <a:pt x="43433" y="90678"/>
                </a:lnTo>
                <a:lnTo>
                  <a:pt x="35813" y="90678"/>
                </a:lnTo>
                <a:lnTo>
                  <a:pt x="32765" y="89916"/>
                </a:lnTo>
                <a:lnTo>
                  <a:pt x="29717" y="88392"/>
                </a:lnTo>
                <a:lnTo>
                  <a:pt x="25145" y="85344"/>
                </a:lnTo>
                <a:lnTo>
                  <a:pt x="23621" y="83058"/>
                </a:lnTo>
                <a:lnTo>
                  <a:pt x="21335" y="80772"/>
                </a:lnTo>
                <a:lnTo>
                  <a:pt x="20573" y="77724"/>
                </a:lnTo>
                <a:lnTo>
                  <a:pt x="19811" y="73914"/>
                </a:lnTo>
                <a:lnTo>
                  <a:pt x="19049" y="70866"/>
                </a:lnTo>
                <a:lnTo>
                  <a:pt x="18287" y="66294"/>
                </a:lnTo>
                <a:lnTo>
                  <a:pt x="18287" y="2286"/>
                </a:lnTo>
                <a:lnTo>
                  <a:pt x="17525" y="1524"/>
                </a:lnTo>
                <a:lnTo>
                  <a:pt x="16763" y="1524"/>
                </a:lnTo>
                <a:lnTo>
                  <a:pt x="16763" y="762"/>
                </a:lnTo>
                <a:lnTo>
                  <a:pt x="14477" y="762"/>
                </a:lnTo>
                <a:lnTo>
                  <a:pt x="13715" y="0"/>
                </a:lnTo>
                <a:lnTo>
                  <a:pt x="5333" y="0"/>
                </a:lnTo>
                <a:lnTo>
                  <a:pt x="3809" y="762"/>
                </a:lnTo>
                <a:lnTo>
                  <a:pt x="2285" y="762"/>
                </a:lnTo>
                <a:lnTo>
                  <a:pt x="1523" y="1524"/>
                </a:lnTo>
                <a:lnTo>
                  <a:pt x="761" y="1524"/>
                </a:lnTo>
                <a:lnTo>
                  <a:pt x="761" y="2286"/>
                </a:lnTo>
                <a:lnTo>
                  <a:pt x="0" y="3048"/>
                </a:lnTo>
                <a:lnTo>
                  <a:pt x="0" y="70104"/>
                </a:lnTo>
                <a:lnTo>
                  <a:pt x="761" y="76200"/>
                </a:lnTo>
                <a:lnTo>
                  <a:pt x="2285" y="80772"/>
                </a:lnTo>
                <a:lnTo>
                  <a:pt x="3047" y="86106"/>
                </a:lnTo>
                <a:lnTo>
                  <a:pt x="5333" y="89916"/>
                </a:lnTo>
                <a:lnTo>
                  <a:pt x="8381" y="93726"/>
                </a:lnTo>
                <a:lnTo>
                  <a:pt x="10667" y="97536"/>
                </a:lnTo>
                <a:lnTo>
                  <a:pt x="14477" y="100584"/>
                </a:lnTo>
                <a:lnTo>
                  <a:pt x="23621" y="105156"/>
                </a:lnTo>
                <a:lnTo>
                  <a:pt x="28955" y="105918"/>
                </a:lnTo>
                <a:lnTo>
                  <a:pt x="41147" y="105918"/>
                </a:lnTo>
                <a:lnTo>
                  <a:pt x="68579" y="88392"/>
                </a:lnTo>
                <a:lnTo>
                  <a:pt x="68579" y="102870"/>
                </a:lnTo>
                <a:lnTo>
                  <a:pt x="69341" y="103632"/>
                </a:lnTo>
                <a:lnTo>
                  <a:pt x="70103" y="103632"/>
                </a:lnTo>
                <a:lnTo>
                  <a:pt x="71627" y="104394"/>
                </a:lnTo>
                <a:lnTo>
                  <a:pt x="81533" y="104394"/>
                </a:lnTo>
                <a:lnTo>
                  <a:pt x="82295" y="103632"/>
                </a:lnTo>
                <a:lnTo>
                  <a:pt x="83819" y="103632"/>
                </a:lnTo>
                <a:close/>
              </a:path>
              <a:path w="85090" h="106044">
                <a:moveTo>
                  <a:pt x="84581" y="102108"/>
                </a:moveTo>
                <a:lnTo>
                  <a:pt x="84581" y="2286"/>
                </a:lnTo>
                <a:lnTo>
                  <a:pt x="83819" y="2286"/>
                </a:lnTo>
                <a:lnTo>
                  <a:pt x="83819" y="102870"/>
                </a:lnTo>
                <a:lnTo>
                  <a:pt x="84581" y="1021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520051" y="1657350"/>
            <a:ext cx="18415" cy="149860"/>
          </a:xfrm>
          <a:custGeom>
            <a:avLst/>
            <a:gdLst/>
            <a:ahLst/>
            <a:cxnLst/>
            <a:rect l="l" t="t" r="r" b="b"/>
            <a:pathLst>
              <a:path w="18415" h="149860">
                <a:moveTo>
                  <a:pt x="762" y="147065"/>
                </a:moveTo>
                <a:lnTo>
                  <a:pt x="762" y="0"/>
                </a:lnTo>
                <a:lnTo>
                  <a:pt x="0" y="761"/>
                </a:lnTo>
                <a:lnTo>
                  <a:pt x="0" y="147065"/>
                </a:lnTo>
                <a:lnTo>
                  <a:pt x="762" y="147065"/>
                </a:lnTo>
                <a:close/>
              </a:path>
              <a:path w="18415" h="149860">
                <a:moveTo>
                  <a:pt x="18288" y="147065"/>
                </a:moveTo>
                <a:lnTo>
                  <a:pt x="18288" y="0"/>
                </a:lnTo>
                <a:lnTo>
                  <a:pt x="17526" y="0"/>
                </a:lnTo>
                <a:lnTo>
                  <a:pt x="17526" y="-762"/>
                </a:lnTo>
                <a:lnTo>
                  <a:pt x="16764" y="-1524"/>
                </a:lnTo>
                <a:lnTo>
                  <a:pt x="16002" y="-1524"/>
                </a:lnTo>
                <a:lnTo>
                  <a:pt x="14478" y="-2286"/>
                </a:lnTo>
                <a:lnTo>
                  <a:pt x="3810" y="-2286"/>
                </a:lnTo>
                <a:lnTo>
                  <a:pt x="3048" y="-1524"/>
                </a:lnTo>
                <a:lnTo>
                  <a:pt x="1524" y="-1524"/>
                </a:lnTo>
                <a:lnTo>
                  <a:pt x="762" y="-762"/>
                </a:lnTo>
                <a:lnTo>
                  <a:pt x="762" y="147827"/>
                </a:lnTo>
                <a:lnTo>
                  <a:pt x="1524" y="148589"/>
                </a:lnTo>
                <a:lnTo>
                  <a:pt x="3048" y="148589"/>
                </a:lnTo>
                <a:lnTo>
                  <a:pt x="3810" y="149351"/>
                </a:lnTo>
                <a:lnTo>
                  <a:pt x="14478" y="149351"/>
                </a:lnTo>
                <a:lnTo>
                  <a:pt x="16002" y="148589"/>
                </a:lnTo>
                <a:lnTo>
                  <a:pt x="16764" y="148589"/>
                </a:lnTo>
                <a:lnTo>
                  <a:pt x="18288" y="1470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570355" y="1661922"/>
            <a:ext cx="20320" cy="144780"/>
          </a:xfrm>
          <a:custGeom>
            <a:avLst/>
            <a:gdLst/>
            <a:ahLst/>
            <a:cxnLst/>
            <a:rect l="l" t="t" r="r" b="b"/>
            <a:pathLst>
              <a:path w="20320" h="144780">
                <a:moveTo>
                  <a:pt x="19811" y="143256"/>
                </a:moveTo>
                <a:lnTo>
                  <a:pt x="19811" y="42672"/>
                </a:lnTo>
                <a:lnTo>
                  <a:pt x="18287" y="41148"/>
                </a:lnTo>
                <a:lnTo>
                  <a:pt x="16763" y="41148"/>
                </a:lnTo>
                <a:lnTo>
                  <a:pt x="15239" y="40386"/>
                </a:lnTo>
                <a:lnTo>
                  <a:pt x="6857" y="40386"/>
                </a:lnTo>
                <a:lnTo>
                  <a:pt x="5333" y="41148"/>
                </a:lnTo>
                <a:lnTo>
                  <a:pt x="3809" y="41148"/>
                </a:lnTo>
                <a:lnTo>
                  <a:pt x="2285" y="42672"/>
                </a:lnTo>
                <a:lnTo>
                  <a:pt x="2285" y="143256"/>
                </a:lnTo>
                <a:lnTo>
                  <a:pt x="3047" y="143256"/>
                </a:lnTo>
                <a:lnTo>
                  <a:pt x="3047" y="144018"/>
                </a:lnTo>
                <a:lnTo>
                  <a:pt x="4571" y="144018"/>
                </a:lnTo>
                <a:lnTo>
                  <a:pt x="5333" y="144780"/>
                </a:lnTo>
                <a:lnTo>
                  <a:pt x="16763" y="144780"/>
                </a:lnTo>
                <a:lnTo>
                  <a:pt x="17525" y="144018"/>
                </a:lnTo>
                <a:lnTo>
                  <a:pt x="19049" y="144018"/>
                </a:lnTo>
                <a:lnTo>
                  <a:pt x="19049" y="143256"/>
                </a:lnTo>
                <a:lnTo>
                  <a:pt x="19811" y="143256"/>
                </a:lnTo>
                <a:close/>
              </a:path>
              <a:path w="20320" h="144780">
                <a:moveTo>
                  <a:pt x="22097" y="15240"/>
                </a:moveTo>
                <a:lnTo>
                  <a:pt x="22097" y="6858"/>
                </a:lnTo>
                <a:lnTo>
                  <a:pt x="21335" y="3810"/>
                </a:lnTo>
                <a:lnTo>
                  <a:pt x="18287" y="762"/>
                </a:lnTo>
                <a:lnTo>
                  <a:pt x="15239" y="0"/>
                </a:lnTo>
                <a:lnTo>
                  <a:pt x="6857" y="0"/>
                </a:lnTo>
                <a:lnTo>
                  <a:pt x="3809" y="762"/>
                </a:lnTo>
                <a:lnTo>
                  <a:pt x="761" y="3810"/>
                </a:lnTo>
                <a:lnTo>
                  <a:pt x="0" y="6858"/>
                </a:lnTo>
                <a:lnTo>
                  <a:pt x="0" y="15240"/>
                </a:lnTo>
                <a:lnTo>
                  <a:pt x="761" y="18288"/>
                </a:lnTo>
                <a:lnTo>
                  <a:pt x="3809" y="21336"/>
                </a:lnTo>
                <a:lnTo>
                  <a:pt x="6857" y="22098"/>
                </a:lnTo>
                <a:lnTo>
                  <a:pt x="15239" y="22098"/>
                </a:lnTo>
                <a:lnTo>
                  <a:pt x="18287" y="21336"/>
                </a:lnTo>
                <a:lnTo>
                  <a:pt x="21335" y="18288"/>
                </a:lnTo>
                <a:lnTo>
                  <a:pt x="22097" y="152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617599" y="1700783"/>
            <a:ext cx="90170" cy="107950"/>
          </a:xfrm>
          <a:custGeom>
            <a:avLst/>
            <a:gdLst/>
            <a:ahLst/>
            <a:cxnLst/>
            <a:rect l="l" t="t" r="r" b="b"/>
            <a:pathLst>
              <a:path w="90170" h="107950">
                <a:moveTo>
                  <a:pt x="89916" y="52577"/>
                </a:moveTo>
                <a:lnTo>
                  <a:pt x="89916" y="40385"/>
                </a:lnTo>
                <a:lnTo>
                  <a:pt x="89154" y="34289"/>
                </a:lnTo>
                <a:lnTo>
                  <a:pt x="60960" y="1523"/>
                </a:lnTo>
                <a:lnTo>
                  <a:pt x="54864" y="0"/>
                </a:lnTo>
                <a:lnTo>
                  <a:pt x="39624" y="0"/>
                </a:lnTo>
                <a:lnTo>
                  <a:pt x="5334" y="25145"/>
                </a:lnTo>
                <a:lnTo>
                  <a:pt x="3810" y="32003"/>
                </a:lnTo>
                <a:lnTo>
                  <a:pt x="1524" y="38099"/>
                </a:lnTo>
                <a:lnTo>
                  <a:pt x="0" y="45719"/>
                </a:lnTo>
                <a:lnTo>
                  <a:pt x="0" y="63245"/>
                </a:lnTo>
                <a:lnTo>
                  <a:pt x="16764" y="98297"/>
                </a:lnTo>
                <a:lnTo>
                  <a:pt x="19050" y="99930"/>
                </a:lnTo>
                <a:lnTo>
                  <a:pt x="19050" y="40385"/>
                </a:lnTo>
                <a:lnTo>
                  <a:pt x="19812" y="36575"/>
                </a:lnTo>
                <a:lnTo>
                  <a:pt x="21336" y="32765"/>
                </a:lnTo>
                <a:lnTo>
                  <a:pt x="22098" y="28955"/>
                </a:lnTo>
                <a:lnTo>
                  <a:pt x="24384" y="25907"/>
                </a:lnTo>
                <a:lnTo>
                  <a:pt x="26670" y="23621"/>
                </a:lnTo>
                <a:lnTo>
                  <a:pt x="28956" y="20573"/>
                </a:lnTo>
                <a:lnTo>
                  <a:pt x="31242" y="18287"/>
                </a:lnTo>
                <a:lnTo>
                  <a:pt x="35052" y="16763"/>
                </a:lnTo>
                <a:lnTo>
                  <a:pt x="38100" y="15239"/>
                </a:lnTo>
                <a:lnTo>
                  <a:pt x="41910" y="14477"/>
                </a:lnTo>
                <a:lnTo>
                  <a:pt x="54864" y="14477"/>
                </a:lnTo>
                <a:lnTo>
                  <a:pt x="61722" y="16763"/>
                </a:lnTo>
                <a:lnTo>
                  <a:pt x="65532" y="22097"/>
                </a:lnTo>
                <a:lnTo>
                  <a:pt x="70104" y="27431"/>
                </a:lnTo>
                <a:lnTo>
                  <a:pt x="72390" y="35051"/>
                </a:lnTo>
                <a:lnTo>
                  <a:pt x="72390" y="57149"/>
                </a:lnTo>
                <a:lnTo>
                  <a:pt x="86868" y="57149"/>
                </a:lnTo>
                <a:lnTo>
                  <a:pt x="87630" y="55625"/>
                </a:lnTo>
                <a:lnTo>
                  <a:pt x="89154" y="54101"/>
                </a:lnTo>
                <a:lnTo>
                  <a:pt x="89916" y="52577"/>
                </a:lnTo>
                <a:close/>
              </a:path>
              <a:path w="90170" h="107950">
                <a:moveTo>
                  <a:pt x="72390" y="57149"/>
                </a:moveTo>
                <a:lnTo>
                  <a:pt x="72390" y="44195"/>
                </a:lnTo>
                <a:lnTo>
                  <a:pt x="19050" y="44195"/>
                </a:lnTo>
                <a:lnTo>
                  <a:pt x="19050" y="57149"/>
                </a:lnTo>
                <a:lnTo>
                  <a:pt x="72390" y="57149"/>
                </a:lnTo>
                <a:close/>
              </a:path>
              <a:path w="90170" h="107950">
                <a:moveTo>
                  <a:pt x="85344" y="98297"/>
                </a:moveTo>
                <a:lnTo>
                  <a:pt x="85344" y="86867"/>
                </a:lnTo>
                <a:lnTo>
                  <a:pt x="83820" y="85343"/>
                </a:lnTo>
                <a:lnTo>
                  <a:pt x="82296" y="85343"/>
                </a:lnTo>
                <a:lnTo>
                  <a:pt x="77724" y="87629"/>
                </a:lnTo>
                <a:lnTo>
                  <a:pt x="75438" y="88391"/>
                </a:lnTo>
                <a:lnTo>
                  <a:pt x="72390" y="89153"/>
                </a:lnTo>
                <a:lnTo>
                  <a:pt x="70104" y="89915"/>
                </a:lnTo>
                <a:lnTo>
                  <a:pt x="67056" y="90677"/>
                </a:lnTo>
                <a:lnTo>
                  <a:pt x="55626" y="92963"/>
                </a:lnTo>
                <a:lnTo>
                  <a:pt x="44958" y="92963"/>
                </a:lnTo>
                <a:lnTo>
                  <a:pt x="19050" y="63245"/>
                </a:lnTo>
                <a:lnTo>
                  <a:pt x="19050" y="99930"/>
                </a:lnTo>
                <a:lnTo>
                  <a:pt x="22098" y="102107"/>
                </a:lnTo>
                <a:lnTo>
                  <a:pt x="34290" y="106679"/>
                </a:lnTo>
                <a:lnTo>
                  <a:pt x="40386" y="107357"/>
                </a:lnTo>
                <a:lnTo>
                  <a:pt x="57912" y="107441"/>
                </a:lnTo>
                <a:lnTo>
                  <a:pt x="62484" y="106679"/>
                </a:lnTo>
                <a:lnTo>
                  <a:pt x="70104" y="105155"/>
                </a:lnTo>
                <a:lnTo>
                  <a:pt x="76200" y="103631"/>
                </a:lnTo>
                <a:lnTo>
                  <a:pt x="78486" y="102107"/>
                </a:lnTo>
                <a:lnTo>
                  <a:pt x="80772" y="101345"/>
                </a:lnTo>
                <a:lnTo>
                  <a:pt x="83820" y="99821"/>
                </a:lnTo>
                <a:lnTo>
                  <a:pt x="85344" y="98297"/>
                </a:lnTo>
                <a:close/>
              </a:path>
              <a:path w="90170" h="107950">
                <a:moveTo>
                  <a:pt x="86106" y="96011"/>
                </a:moveTo>
                <a:lnTo>
                  <a:pt x="86106" y="89153"/>
                </a:lnTo>
                <a:lnTo>
                  <a:pt x="85344" y="88391"/>
                </a:lnTo>
                <a:lnTo>
                  <a:pt x="85344" y="96011"/>
                </a:lnTo>
                <a:lnTo>
                  <a:pt x="86106" y="960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7534287" y="1645666"/>
            <a:ext cx="2204961" cy="4089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327533" y="1932432"/>
            <a:ext cx="82550" cy="114300"/>
          </a:xfrm>
          <a:custGeom>
            <a:avLst/>
            <a:gdLst/>
            <a:ahLst/>
            <a:cxnLst/>
            <a:rect l="l" t="t" r="r" b="b"/>
            <a:pathLst>
              <a:path w="82550" h="114300">
                <a:moveTo>
                  <a:pt x="762" y="6857"/>
                </a:moveTo>
                <a:lnTo>
                  <a:pt x="762" y="0"/>
                </a:lnTo>
                <a:lnTo>
                  <a:pt x="0" y="761"/>
                </a:lnTo>
                <a:lnTo>
                  <a:pt x="0" y="6095"/>
                </a:lnTo>
                <a:lnTo>
                  <a:pt x="762" y="6857"/>
                </a:lnTo>
                <a:close/>
              </a:path>
              <a:path w="82550" h="114300">
                <a:moveTo>
                  <a:pt x="80772" y="112775"/>
                </a:moveTo>
                <a:lnTo>
                  <a:pt x="80772" y="100583"/>
                </a:lnTo>
                <a:lnTo>
                  <a:pt x="79248" y="99059"/>
                </a:lnTo>
                <a:lnTo>
                  <a:pt x="52578" y="99059"/>
                </a:lnTo>
                <a:lnTo>
                  <a:pt x="52578" y="-25146"/>
                </a:lnTo>
                <a:lnTo>
                  <a:pt x="51054" y="-26670"/>
                </a:lnTo>
                <a:lnTo>
                  <a:pt x="49530" y="-26670"/>
                </a:lnTo>
                <a:lnTo>
                  <a:pt x="48006" y="-27432"/>
                </a:lnTo>
                <a:lnTo>
                  <a:pt x="38862" y="-27432"/>
                </a:lnTo>
                <a:lnTo>
                  <a:pt x="38100" y="-26670"/>
                </a:lnTo>
                <a:lnTo>
                  <a:pt x="36576" y="-26670"/>
                </a:lnTo>
                <a:lnTo>
                  <a:pt x="35814" y="-25908"/>
                </a:lnTo>
                <a:lnTo>
                  <a:pt x="3048" y="-5334"/>
                </a:lnTo>
                <a:lnTo>
                  <a:pt x="3048" y="-4572"/>
                </a:lnTo>
                <a:lnTo>
                  <a:pt x="2286" y="-4572"/>
                </a:lnTo>
                <a:lnTo>
                  <a:pt x="762" y="-3048"/>
                </a:lnTo>
                <a:lnTo>
                  <a:pt x="762" y="9143"/>
                </a:lnTo>
                <a:lnTo>
                  <a:pt x="1524" y="9143"/>
                </a:lnTo>
                <a:lnTo>
                  <a:pt x="2286" y="9905"/>
                </a:lnTo>
                <a:lnTo>
                  <a:pt x="4572" y="9905"/>
                </a:lnTo>
                <a:lnTo>
                  <a:pt x="5334" y="9143"/>
                </a:lnTo>
                <a:lnTo>
                  <a:pt x="6858" y="8381"/>
                </a:lnTo>
                <a:lnTo>
                  <a:pt x="34290" y="-7620"/>
                </a:lnTo>
                <a:lnTo>
                  <a:pt x="34290" y="114299"/>
                </a:lnTo>
                <a:lnTo>
                  <a:pt x="79248" y="114299"/>
                </a:lnTo>
                <a:lnTo>
                  <a:pt x="79248" y="113537"/>
                </a:lnTo>
                <a:lnTo>
                  <a:pt x="80010" y="113537"/>
                </a:lnTo>
                <a:lnTo>
                  <a:pt x="80772" y="112775"/>
                </a:lnTo>
                <a:close/>
              </a:path>
              <a:path w="82550" h="114300">
                <a:moveTo>
                  <a:pt x="1524" y="111251"/>
                </a:moveTo>
                <a:lnTo>
                  <a:pt x="1524" y="102107"/>
                </a:lnTo>
                <a:lnTo>
                  <a:pt x="762" y="103631"/>
                </a:lnTo>
                <a:lnTo>
                  <a:pt x="762" y="110489"/>
                </a:lnTo>
                <a:lnTo>
                  <a:pt x="1524" y="111251"/>
                </a:lnTo>
                <a:close/>
              </a:path>
              <a:path w="82550" h="114300">
                <a:moveTo>
                  <a:pt x="34290" y="114299"/>
                </a:moveTo>
                <a:lnTo>
                  <a:pt x="34290" y="99059"/>
                </a:lnTo>
                <a:lnTo>
                  <a:pt x="3810" y="99059"/>
                </a:lnTo>
                <a:lnTo>
                  <a:pt x="3048" y="99821"/>
                </a:lnTo>
                <a:lnTo>
                  <a:pt x="2286" y="99821"/>
                </a:lnTo>
                <a:lnTo>
                  <a:pt x="2286" y="101345"/>
                </a:lnTo>
                <a:lnTo>
                  <a:pt x="1524" y="101345"/>
                </a:lnTo>
                <a:lnTo>
                  <a:pt x="1524" y="112013"/>
                </a:lnTo>
                <a:lnTo>
                  <a:pt x="3810" y="114299"/>
                </a:lnTo>
                <a:lnTo>
                  <a:pt x="34290" y="114299"/>
                </a:lnTo>
                <a:close/>
              </a:path>
              <a:path w="82550" h="114300">
                <a:moveTo>
                  <a:pt x="81534" y="111251"/>
                </a:moveTo>
                <a:lnTo>
                  <a:pt x="81534" y="101345"/>
                </a:lnTo>
                <a:lnTo>
                  <a:pt x="80772" y="101345"/>
                </a:lnTo>
                <a:lnTo>
                  <a:pt x="80772" y="112013"/>
                </a:lnTo>
                <a:lnTo>
                  <a:pt x="81534" y="111251"/>
                </a:lnTo>
                <a:close/>
              </a:path>
              <a:path w="82550" h="114300">
                <a:moveTo>
                  <a:pt x="82296" y="108203"/>
                </a:moveTo>
                <a:lnTo>
                  <a:pt x="82296" y="105155"/>
                </a:lnTo>
                <a:lnTo>
                  <a:pt x="81534" y="104393"/>
                </a:lnTo>
                <a:lnTo>
                  <a:pt x="81534" y="108965"/>
                </a:lnTo>
                <a:lnTo>
                  <a:pt x="82296" y="1082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431165" y="1904238"/>
            <a:ext cx="92710" cy="144145"/>
          </a:xfrm>
          <a:custGeom>
            <a:avLst/>
            <a:gdLst/>
            <a:ahLst/>
            <a:cxnLst/>
            <a:rect l="l" t="t" r="r" b="b"/>
            <a:pathLst>
              <a:path w="92709" h="144144">
                <a:moveTo>
                  <a:pt x="92201" y="78486"/>
                </a:moveTo>
                <a:lnTo>
                  <a:pt x="92201" y="54102"/>
                </a:lnTo>
                <a:lnTo>
                  <a:pt x="91439" y="48006"/>
                </a:lnTo>
                <a:lnTo>
                  <a:pt x="90677" y="42672"/>
                </a:lnTo>
                <a:lnTo>
                  <a:pt x="89915" y="36576"/>
                </a:lnTo>
                <a:lnTo>
                  <a:pt x="88391" y="32004"/>
                </a:lnTo>
                <a:lnTo>
                  <a:pt x="86867" y="26670"/>
                </a:lnTo>
                <a:lnTo>
                  <a:pt x="85343" y="22098"/>
                </a:lnTo>
                <a:lnTo>
                  <a:pt x="54101" y="127"/>
                </a:lnTo>
                <a:lnTo>
                  <a:pt x="38861" y="0"/>
                </a:lnTo>
                <a:lnTo>
                  <a:pt x="32003" y="762"/>
                </a:lnTo>
                <a:lnTo>
                  <a:pt x="25907" y="3810"/>
                </a:lnTo>
                <a:lnTo>
                  <a:pt x="19811" y="6096"/>
                </a:lnTo>
                <a:lnTo>
                  <a:pt x="3047" y="28956"/>
                </a:lnTo>
                <a:lnTo>
                  <a:pt x="761" y="34290"/>
                </a:lnTo>
                <a:lnTo>
                  <a:pt x="0" y="40386"/>
                </a:lnTo>
                <a:lnTo>
                  <a:pt x="0" y="52578"/>
                </a:lnTo>
                <a:lnTo>
                  <a:pt x="19049" y="83711"/>
                </a:lnTo>
                <a:lnTo>
                  <a:pt x="19049" y="41148"/>
                </a:lnTo>
                <a:lnTo>
                  <a:pt x="20573" y="33528"/>
                </a:lnTo>
                <a:lnTo>
                  <a:pt x="21335" y="30480"/>
                </a:lnTo>
                <a:lnTo>
                  <a:pt x="22859" y="26670"/>
                </a:lnTo>
                <a:lnTo>
                  <a:pt x="25145" y="24384"/>
                </a:lnTo>
                <a:lnTo>
                  <a:pt x="27431" y="21336"/>
                </a:lnTo>
                <a:lnTo>
                  <a:pt x="29717" y="19050"/>
                </a:lnTo>
                <a:lnTo>
                  <a:pt x="33527" y="17526"/>
                </a:lnTo>
                <a:lnTo>
                  <a:pt x="36575" y="15240"/>
                </a:lnTo>
                <a:lnTo>
                  <a:pt x="41147" y="14478"/>
                </a:lnTo>
                <a:lnTo>
                  <a:pt x="50291" y="14478"/>
                </a:lnTo>
                <a:lnTo>
                  <a:pt x="54101" y="15240"/>
                </a:lnTo>
                <a:lnTo>
                  <a:pt x="57149" y="17526"/>
                </a:lnTo>
                <a:lnTo>
                  <a:pt x="60959" y="19050"/>
                </a:lnTo>
                <a:lnTo>
                  <a:pt x="64007" y="22098"/>
                </a:lnTo>
                <a:lnTo>
                  <a:pt x="68579" y="29718"/>
                </a:lnTo>
                <a:lnTo>
                  <a:pt x="70865" y="35052"/>
                </a:lnTo>
                <a:lnTo>
                  <a:pt x="71627" y="41148"/>
                </a:lnTo>
                <a:lnTo>
                  <a:pt x="73151" y="47244"/>
                </a:lnTo>
                <a:lnTo>
                  <a:pt x="73913" y="54864"/>
                </a:lnTo>
                <a:lnTo>
                  <a:pt x="73913" y="128778"/>
                </a:lnTo>
                <a:lnTo>
                  <a:pt x="77723" y="124206"/>
                </a:lnTo>
                <a:lnTo>
                  <a:pt x="80771" y="118872"/>
                </a:lnTo>
                <a:lnTo>
                  <a:pt x="83819" y="114300"/>
                </a:lnTo>
                <a:lnTo>
                  <a:pt x="86105" y="108966"/>
                </a:lnTo>
                <a:lnTo>
                  <a:pt x="87629" y="102870"/>
                </a:lnTo>
                <a:lnTo>
                  <a:pt x="89153" y="97536"/>
                </a:lnTo>
                <a:lnTo>
                  <a:pt x="90677" y="91440"/>
                </a:lnTo>
                <a:lnTo>
                  <a:pt x="91439" y="85344"/>
                </a:lnTo>
                <a:lnTo>
                  <a:pt x="92201" y="78486"/>
                </a:lnTo>
                <a:close/>
              </a:path>
              <a:path w="92709" h="144144">
                <a:moveTo>
                  <a:pt x="4571" y="134874"/>
                </a:moveTo>
                <a:lnTo>
                  <a:pt x="4571" y="127254"/>
                </a:lnTo>
                <a:lnTo>
                  <a:pt x="3809" y="128778"/>
                </a:lnTo>
                <a:lnTo>
                  <a:pt x="3809" y="133350"/>
                </a:lnTo>
                <a:lnTo>
                  <a:pt x="4571" y="134874"/>
                </a:lnTo>
                <a:close/>
              </a:path>
              <a:path w="92709" h="144144">
                <a:moveTo>
                  <a:pt x="73913" y="128778"/>
                </a:moveTo>
                <a:lnTo>
                  <a:pt x="73913" y="86106"/>
                </a:lnTo>
                <a:lnTo>
                  <a:pt x="73151" y="92202"/>
                </a:lnTo>
                <a:lnTo>
                  <a:pt x="71627" y="98298"/>
                </a:lnTo>
                <a:lnTo>
                  <a:pt x="51815" y="124968"/>
                </a:lnTo>
                <a:lnTo>
                  <a:pt x="46481" y="128016"/>
                </a:lnTo>
                <a:lnTo>
                  <a:pt x="41147" y="129540"/>
                </a:lnTo>
                <a:lnTo>
                  <a:pt x="29717" y="129540"/>
                </a:lnTo>
                <a:lnTo>
                  <a:pt x="26669" y="128778"/>
                </a:lnTo>
                <a:lnTo>
                  <a:pt x="23621" y="128778"/>
                </a:lnTo>
                <a:lnTo>
                  <a:pt x="20573" y="128016"/>
                </a:lnTo>
                <a:lnTo>
                  <a:pt x="13715" y="125730"/>
                </a:lnTo>
                <a:lnTo>
                  <a:pt x="12191" y="125730"/>
                </a:lnTo>
                <a:lnTo>
                  <a:pt x="9143" y="124206"/>
                </a:lnTo>
                <a:lnTo>
                  <a:pt x="5333" y="124206"/>
                </a:lnTo>
                <a:lnTo>
                  <a:pt x="5333" y="124968"/>
                </a:lnTo>
                <a:lnTo>
                  <a:pt x="4571" y="125730"/>
                </a:lnTo>
                <a:lnTo>
                  <a:pt x="4571" y="137160"/>
                </a:lnTo>
                <a:lnTo>
                  <a:pt x="6857" y="139446"/>
                </a:lnTo>
                <a:lnTo>
                  <a:pt x="8381" y="139446"/>
                </a:lnTo>
                <a:lnTo>
                  <a:pt x="12953" y="141732"/>
                </a:lnTo>
                <a:lnTo>
                  <a:pt x="15239" y="142494"/>
                </a:lnTo>
                <a:lnTo>
                  <a:pt x="18287" y="143256"/>
                </a:lnTo>
                <a:lnTo>
                  <a:pt x="20573" y="143256"/>
                </a:lnTo>
                <a:lnTo>
                  <a:pt x="23621" y="144018"/>
                </a:lnTo>
                <a:lnTo>
                  <a:pt x="65531" y="136398"/>
                </a:lnTo>
                <a:lnTo>
                  <a:pt x="69341" y="132588"/>
                </a:lnTo>
                <a:lnTo>
                  <a:pt x="73913" y="128778"/>
                </a:lnTo>
                <a:close/>
              </a:path>
              <a:path w="92709" h="144144">
                <a:moveTo>
                  <a:pt x="73913" y="79248"/>
                </a:moveTo>
                <a:lnTo>
                  <a:pt x="73913" y="64770"/>
                </a:lnTo>
                <a:lnTo>
                  <a:pt x="70103" y="67056"/>
                </a:lnTo>
                <a:lnTo>
                  <a:pt x="65531" y="69342"/>
                </a:lnTo>
                <a:lnTo>
                  <a:pt x="60197" y="70866"/>
                </a:lnTo>
                <a:lnTo>
                  <a:pt x="55625" y="72390"/>
                </a:lnTo>
                <a:lnTo>
                  <a:pt x="50291" y="73152"/>
                </a:lnTo>
                <a:lnTo>
                  <a:pt x="39623" y="73152"/>
                </a:lnTo>
                <a:lnTo>
                  <a:pt x="35813" y="72390"/>
                </a:lnTo>
                <a:lnTo>
                  <a:pt x="20573" y="56388"/>
                </a:lnTo>
                <a:lnTo>
                  <a:pt x="19811" y="53340"/>
                </a:lnTo>
                <a:lnTo>
                  <a:pt x="19049" y="49530"/>
                </a:lnTo>
                <a:lnTo>
                  <a:pt x="19049" y="83711"/>
                </a:lnTo>
                <a:lnTo>
                  <a:pt x="22097" y="84582"/>
                </a:lnTo>
                <a:lnTo>
                  <a:pt x="27431" y="86868"/>
                </a:lnTo>
                <a:lnTo>
                  <a:pt x="33527" y="88392"/>
                </a:lnTo>
                <a:lnTo>
                  <a:pt x="48767" y="88392"/>
                </a:lnTo>
                <a:lnTo>
                  <a:pt x="54863" y="86868"/>
                </a:lnTo>
                <a:lnTo>
                  <a:pt x="65531" y="83820"/>
                </a:lnTo>
                <a:lnTo>
                  <a:pt x="70103" y="81534"/>
                </a:lnTo>
                <a:lnTo>
                  <a:pt x="73913" y="792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542482" y="1904238"/>
            <a:ext cx="97155" cy="144145"/>
          </a:xfrm>
          <a:custGeom>
            <a:avLst/>
            <a:gdLst/>
            <a:ahLst/>
            <a:cxnLst/>
            <a:rect l="l" t="t" r="r" b="b"/>
            <a:pathLst>
              <a:path w="97154" h="144144">
                <a:moveTo>
                  <a:pt x="96708" y="71627"/>
                </a:moveTo>
                <a:lnTo>
                  <a:pt x="92898" y="32003"/>
                </a:lnTo>
                <a:lnTo>
                  <a:pt x="66228" y="1523"/>
                </a:lnTo>
                <a:lnTo>
                  <a:pt x="58608" y="0"/>
                </a:lnTo>
                <a:lnTo>
                  <a:pt x="40320" y="0"/>
                </a:lnTo>
                <a:lnTo>
                  <a:pt x="8316" y="24453"/>
                </a:lnTo>
                <a:lnTo>
                  <a:pt x="244" y="62756"/>
                </a:lnTo>
                <a:lnTo>
                  <a:pt x="0" y="78112"/>
                </a:lnTo>
                <a:lnTo>
                  <a:pt x="715" y="91347"/>
                </a:lnTo>
                <a:lnTo>
                  <a:pt x="13650" y="131825"/>
                </a:lnTo>
                <a:lnTo>
                  <a:pt x="18984" y="136397"/>
                </a:lnTo>
                <a:lnTo>
                  <a:pt x="18984" y="55625"/>
                </a:lnTo>
                <a:lnTo>
                  <a:pt x="20508" y="49529"/>
                </a:lnTo>
                <a:lnTo>
                  <a:pt x="33462" y="19811"/>
                </a:lnTo>
                <a:lnTo>
                  <a:pt x="37272" y="16763"/>
                </a:lnTo>
                <a:lnTo>
                  <a:pt x="42606" y="15239"/>
                </a:lnTo>
                <a:lnTo>
                  <a:pt x="55560" y="15239"/>
                </a:lnTo>
                <a:lnTo>
                  <a:pt x="57846" y="16763"/>
                </a:lnTo>
                <a:lnTo>
                  <a:pt x="60894" y="17525"/>
                </a:lnTo>
                <a:lnTo>
                  <a:pt x="74610" y="39623"/>
                </a:lnTo>
                <a:lnTo>
                  <a:pt x="76134" y="43433"/>
                </a:lnTo>
                <a:lnTo>
                  <a:pt x="76896" y="48767"/>
                </a:lnTo>
                <a:lnTo>
                  <a:pt x="76896" y="54101"/>
                </a:lnTo>
                <a:lnTo>
                  <a:pt x="77658" y="59435"/>
                </a:lnTo>
                <a:lnTo>
                  <a:pt x="77658" y="134873"/>
                </a:lnTo>
                <a:lnTo>
                  <a:pt x="82230" y="130301"/>
                </a:lnTo>
                <a:lnTo>
                  <a:pt x="87232" y="122200"/>
                </a:lnTo>
                <a:lnTo>
                  <a:pt x="91641" y="111992"/>
                </a:lnTo>
                <a:lnTo>
                  <a:pt x="95048" y="97241"/>
                </a:lnTo>
                <a:lnTo>
                  <a:pt x="96293" y="84849"/>
                </a:lnTo>
                <a:lnTo>
                  <a:pt x="96708" y="71627"/>
                </a:lnTo>
                <a:close/>
              </a:path>
              <a:path w="97154" h="144144">
                <a:moveTo>
                  <a:pt x="77658" y="134873"/>
                </a:moveTo>
                <a:lnTo>
                  <a:pt x="77658" y="88391"/>
                </a:lnTo>
                <a:lnTo>
                  <a:pt x="76134" y="97535"/>
                </a:lnTo>
                <a:lnTo>
                  <a:pt x="75372" y="101345"/>
                </a:lnTo>
                <a:lnTo>
                  <a:pt x="74610" y="105917"/>
                </a:lnTo>
                <a:lnTo>
                  <a:pt x="73848" y="109727"/>
                </a:lnTo>
                <a:lnTo>
                  <a:pt x="70800" y="115823"/>
                </a:lnTo>
                <a:lnTo>
                  <a:pt x="68514" y="118871"/>
                </a:lnTo>
                <a:lnTo>
                  <a:pt x="66990" y="121157"/>
                </a:lnTo>
                <a:lnTo>
                  <a:pt x="64704" y="124205"/>
                </a:lnTo>
                <a:lnTo>
                  <a:pt x="55560" y="128777"/>
                </a:lnTo>
                <a:lnTo>
                  <a:pt x="42606" y="128777"/>
                </a:lnTo>
                <a:lnTo>
                  <a:pt x="38034" y="128015"/>
                </a:lnTo>
                <a:lnTo>
                  <a:pt x="34986" y="125729"/>
                </a:lnTo>
                <a:lnTo>
                  <a:pt x="31176" y="123443"/>
                </a:lnTo>
                <a:lnTo>
                  <a:pt x="19419" y="84965"/>
                </a:lnTo>
                <a:lnTo>
                  <a:pt x="18984" y="70865"/>
                </a:lnTo>
                <a:lnTo>
                  <a:pt x="18984" y="136397"/>
                </a:lnTo>
                <a:lnTo>
                  <a:pt x="24318" y="139445"/>
                </a:lnTo>
                <a:lnTo>
                  <a:pt x="30414" y="142493"/>
                </a:lnTo>
                <a:lnTo>
                  <a:pt x="38034" y="144017"/>
                </a:lnTo>
                <a:lnTo>
                  <a:pt x="56322" y="144017"/>
                </a:lnTo>
                <a:lnTo>
                  <a:pt x="63942" y="142493"/>
                </a:lnTo>
                <a:lnTo>
                  <a:pt x="70800" y="139445"/>
                </a:lnTo>
                <a:lnTo>
                  <a:pt x="76896" y="135635"/>
                </a:lnTo>
                <a:lnTo>
                  <a:pt x="77658" y="13487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654496" y="1904238"/>
            <a:ext cx="97790" cy="144145"/>
          </a:xfrm>
          <a:custGeom>
            <a:avLst/>
            <a:gdLst/>
            <a:ahLst/>
            <a:cxnLst/>
            <a:rect l="l" t="t" r="r" b="b"/>
            <a:pathLst>
              <a:path w="97790" h="144144">
                <a:moveTo>
                  <a:pt x="97470" y="71627"/>
                </a:moveTo>
                <a:lnTo>
                  <a:pt x="92898" y="32003"/>
                </a:lnTo>
                <a:lnTo>
                  <a:pt x="66228" y="1523"/>
                </a:lnTo>
                <a:lnTo>
                  <a:pt x="58608" y="0"/>
                </a:lnTo>
                <a:lnTo>
                  <a:pt x="40320" y="0"/>
                </a:lnTo>
                <a:lnTo>
                  <a:pt x="8620" y="24580"/>
                </a:lnTo>
                <a:lnTo>
                  <a:pt x="244" y="62756"/>
                </a:lnTo>
                <a:lnTo>
                  <a:pt x="0" y="78112"/>
                </a:lnTo>
                <a:lnTo>
                  <a:pt x="715" y="91347"/>
                </a:lnTo>
                <a:lnTo>
                  <a:pt x="13650" y="131825"/>
                </a:lnTo>
                <a:lnTo>
                  <a:pt x="18984" y="136397"/>
                </a:lnTo>
                <a:lnTo>
                  <a:pt x="18984" y="63245"/>
                </a:lnTo>
                <a:lnTo>
                  <a:pt x="19746" y="55625"/>
                </a:lnTo>
                <a:lnTo>
                  <a:pt x="20508" y="49529"/>
                </a:lnTo>
                <a:lnTo>
                  <a:pt x="21270" y="42671"/>
                </a:lnTo>
                <a:lnTo>
                  <a:pt x="22794" y="36575"/>
                </a:lnTo>
                <a:lnTo>
                  <a:pt x="25080" y="31241"/>
                </a:lnTo>
                <a:lnTo>
                  <a:pt x="26604" y="26669"/>
                </a:lnTo>
                <a:lnTo>
                  <a:pt x="29652" y="22097"/>
                </a:lnTo>
                <a:lnTo>
                  <a:pt x="34224" y="19811"/>
                </a:lnTo>
                <a:lnTo>
                  <a:pt x="38034" y="16763"/>
                </a:lnTo>
                <a:lnTo>
                  <a:pt x="42606" y="15239"/>
                </a:lnTo>
                <a:lnTo>
                  <a:pt x="55560" y="15239"/>
                </a:lnTo>
                <a:lnTo>
                  <a:pt x="57846" y="16763"/>
                </a:lnTo>
                <a:lnTo>
                  <a:pt x="60894" y="17525"/>
                </a:lnTo>
                <a:lnTo>
                  <a:pt x="65466" y="20573"/>
                </a:lnTo>
                <a:lnTo>
                  <a:pt x="70038" y="25145"/>
                </a:lnTo>
                <a:lnTo>
                  <a:pt x="73086" y="31241"/>
                </a:lnTo>
                <a:lnTo>
                  <a:pt x="73848" y="35051"/>
                </a:lnTo>
                <a:lnTo>
                  <a:pt x="75372" y="39623"/>
                </a:lnTo>
                <a:lnTo>
                  <a:pt x="76134" y="43433"/>
                </a:lnTo>
                <a:lnTo>
                  <a:pt x="76896" y="48767"/>
                </a:lnTo>
                <a:lnTo>
                  <a:pt x="76896" y="54101"/>
                </a:lnTo>
                <a:lnTo>
                  <a:pt x="77658" y="59435"/>
                </a:lnTo>
                <a:lnTo>
                  <a:pt x="77658" y="134873"/>
                </a:lnTo>
                <a:lnTo>
                  <a:pt x="82230" y="130301"/>
                </a:lnTo>
                <a:lnTo>
                  <a:pt x="87256" y="122158"/>
                </a:lnTo>
                <a:lnTo>
                  <a:pt x="91660" y="111954"/>
                </a:lnTo>
                <a:lnTo>
                  <a:pt x="95102" y="97186"/>
                </a:lnTo>
                <a:lnTo>
                  <a:pt x="96761" y="84820"/>
                </a:lnTo>
                <a:lnTo>
                  <a:pt x="97470" y="71627"/>
                </a:lnTo>
                <a:close/>
              </a:path>
              <a:path w="97790" h="144144">
                <a:moveTo>
                  <a:pt x="77658" y="134873"/>
                </a:moveTo>
                <a:lnTo>
                  <a:pt x="77658" y="88391"/>
                </a:lnTo>
                <a:lnTo>
                  <a:pt x="76896" y="92963"/>
                </a:lnTo>
                <a:lnTo>
                  <a:pt x="76896" y="97535"/>
                </a:lnTo>
                <a:lnTo>
                  <a:pt x="75372" y="101345"/>
                </a:lnTo>
                <a:lnTo>
                  <a:pt x="74610" y="105917"/>
                </a:lnTo>
                <a:lnTo>
                  <a:pt x="73848" y="109727"/>
                </a:lnTo>
                <a:lnTo>
                  <a:pt x="69276" y="118871"/>
                </a:lnTo>
                <a:lnTo>
                  <a:pt x="66990" y="121157"/>
                </a:lnTo>
                <a:lnTo>
                  <a:pt x="64704" y="124205"/>
                </a:lnTo>
                <a:lnTo>
                  <a:pt x="55560" y="128777"/>
                </a:lnTo>
                <a:lnTo>
                  <a:pt x="42606" y="128777"/>
                </a:lnTo>
                <a:lnTo>
                  <a:pt x="20396" y="96507"/>
                </a:lnTo>
                <a:lnTo>
                  <a:pt x="18984" y="70865"/>
                </a:lnTo>
                <a:lnTo>
                  <a:pt x="18984" y="136397"/>
                </a:lnTo>
                <a:lnTo>
                  <a:pt x="31176" y="142493"/>
                </a:lnTo>
                <a:lnTo>
                  <a:pt x="38034" y="144017"/>
                </a:lnTo>
                <a:lnTo>
                  <a:pt x="56322" y="144017"/>
                </a:lnTo>
                <a:lnTo>
                  <a:pt x="63942" y="142493"/>
                </a:lnTo>
                <a:lnTo>
                  <a:pt x="70800" y="139445"/>
                </a:lnTo>
                <a:lnTo>
                  <a:pt x="76896" y="135635"/>
                </a:lnTo>
                <a:lnTo>
                  <a:pt x="77658" y="13487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822071" y="1954529"/>
            <a:ext cx="80010" cy="93980"/>
          </a:xfrm>
          <a:custGeom>
            <a:avLst/>
            <a:gdLst/>
            <a:ahLst/>
            <a:cxnLst/>
            <a:rect l="l" t="t" r="r" b="b"/>
            <a:pathLst>
              <a:path w="80009" h="93980">
                <a:moveTo>
                  <a:pt x="62483" y="44957"/>
                </a:moveTo>
                <a:lnTo>
                  <a:pt x="62483" y="32003"/>
                </a:lnTo>
                <a:lnTo>
                  <a:pt x="41147" y="32003"/>
                </a:lnTo>
                <a:lnTo>
                  <a:pt x="5333" y="45719"/>
                </a:lnTo>
                <a:lnTo>
                  <a:pt x="3047" y="50291"/>
                </a:lnTo>
                <a:lnTo>
                  <a:pt x="761" y="54101"/>
                </a:lnTo>
                <a:lnTo>
                  <a:pt x="0" y="58673"/>
                </a:lnTo>
                <a:lnTo>
                  <a:pt x="0" y="69341"/>
                </a:lnTo>
                <a:lnTo>
                  <a:pt x="761" y="73151"/>
                </a:lnTo>
                <a:lnTo>
                  <a:pt x="3809" y="80771"/>
                </a:lnTo>
                <a:lnTo>
                  <a:pt x="6095" y="83819"/>
                </a:lnTo>
                <a:lnTo>
                  <a:pt x="9143" y="86105"/>
                </a:lnTo>
                <a:lnTo>
                  <a:pt x="12191" y="89153"/>
                </a:lnTo>
                <a:lnTo>
                  <a:pt x="18287" y="91592"/>
                </a:lnTo>
                <a:lnTo>
                  <a:pt x="18287" y="60197"/>
                </a:lnTo>
                <a:lnTo>
                  <a:pt x="19811" y="55625"/>
                </a:lnTo>
                <a:lnTo>
                  <a:pt x="22859" y="51053"/>
                </a:lnTo>
                <a:lnTo>
                  <a:pt x="27431" y="48005"/>
                </a:lnTo>
                <a:lnTo>
                  <a:pt x="30479" y="47243"/>
                </a:lnTo>
                <a:lnTo>
                  <a:pt x="34289" y="45719"/>
                </a:lnTo>
                <a:lnTo>
                  <a:pt x="38099" y="44957"/>
                </a:lnTo>
                <a:lnTo>
                  <a:pt x="62483" y="44957"/>
                </a:lnTo>
                <a:close/>
              </a:path>
              <a:path w="80009" h="93980">
                <a:moveTo>
                  <a:pt x="5333" y="7619"/>
                </a:moveTo>
                <a:lnTo>
                  <a:pt x="5333" y="0"/>
                </a:lnTo>
                <a:lnTo>
                  <a:pt x="4571" y="1523"/>
                </a:lnTo>
                <a:lnTo>
                  <a:pt x="4571" y="6857"/>
                </a:lnTo>
                <a:lnTo>
                  <a:pt x="5333" y="7619"/>
                </a:lnTo>
                <a:close/>
              </a:path>
              <a:path w="80009" h="93980">
                <a:moveTo>
                  <a:pt x="80009" y="90677"/>
                </a:moveTo>
                <a:lnTo>
                  <a:pt x="80009" y="17525"/>
                </a:lnTo>
                <a:lnTo>
                  <a:pt x="79247" y="12191"/>
                </a:lnTo>
                <a:lnTo>
                  <a:pt x="59435" y="-10668"/>
                </a:lnTo>
                <a:lnTo>
                  <a:pt x="54863" y="-12192"/>
                </a:lnTo>
                <a:lnTo>
                  <a:pt x="49529" y="-12858"/>
                </a:lnTo>
                <a:lnTo>
                  <a:pt x="34289" y="-12954"/>
                </a:lnTo>
                <a:lnTo>
                  <a:pt x="26669" y="-11430"/>
                </a:lnTo>
                <a:lnTo>
                  <a:pt x="20573" y="-9906"/>
                </a:lnTo>
                <a:lnTo>
                  <a:pt x="17525" y="-8382"/>
                </a:lnTo>
                <a:lnTo>
                  <a:pt x="14477" y="-7620"/>
                </a:lnTo>
                <a:lnTo>
                  <a:pt x="9905" y="-4572"/>
                </a:lnTo>
                <a:lnTo>
                  <a:pt x="7619" y="-3810"/>
                </a:lnTo>
                <a:lnTo>
                  <a:pt x="6095" y="-2286"/>
                </a:lnTo>
                <a:lnTo>
                  <a:pt x="5333" y="-762"/>
                </a:lnTo>
                <a:lnTo>
                  <a:pt x="5333" y="9143"/>
                </a:lnTo>
                <a:lnTo>
                  <a:pt x="6095" y="9905"/>
                </a:lnTo>
                <a:lnTo>
                  <a:pt x="6095" y="10667"/>
                </a:lnTo>
                <a:lnTo>
                  <a:pt x="6857" y="10667"/>
                </a:lnTo>
                <a:lnTo>
                  <a:pt x="7619" y="11429"/>
                </a:lnTo>
                <a:lnTo>
                  <a:pt x="9143" y="11429"/>
                </a:lnTo>
                <a:lnTo>
                  <a:pt x="12191" y="9905"/>
                </a:lnTo>
                <a:lnTo>
                  <a:pt x="14477" y="8381"/>
                </a:lnTo>
                <a:lnTo>
                  <a:pt x="19049" y="6095"/>
                </a:lnTo>
                <a:lnTo>
                  <a:pt x="21335" y="5333"/>
                </a:lnTo>
                <a:lnTo>
                  <a:pt x="24383" y="3809"/>
                </a:lnTo>
                <a:lnTo>
                  <a:pt x="28193" y="3047"/>
                </a:lnTo>
                <a:lnTo>
                  <a:pt x="32003" y="1523"/>
                </a:lnTo>
                <a:lnTo>
                  <a:pt x="48005" y="1523"/>
                </a:lnTo>
                <a:lnTo>
                  <a:pt x="50291" y="3047"/>
                </a:lnTo>
                <a:lnTo>
                  <a:pt x="53339" y="3809"/>
                </a:lnTo>
                <a:lnTo>
                  <a:pt x="55625" y="5333"/>
                </a:lnTo>
                <a:lnTo>
                  <a:pt x="59435" y="9143"/>
                </a:lnTo>
                <a:lnTo>
                  <a:pt x="60197" y="11429"/>
                </a:lnTo>
                <a:lnTo>
                  <a:pt x="62483" y="20573"/>
                </a:lnTo>
                <a:lnTo>
                  <a:pt x="62483" y="81914"/>
                </a:lnTo>
                <a:lnTo>
                  <a:pt x="64769" y="80009"/>
                </a:lnTo>
                <a:lnTo>
                  <a:pt x="64769" y="90677"/>
                </a:lnTo>
                <a:lnTo>
                  <a:pt x="65531" y="91439"/>
                </a:lnTo>
                <a:lnTo>
                  <a:pt x="66293" y="91439"/>
                </a:lnTo>
                <a:lnTo>
                  <a:pt x="67055" y="92201"/>
                </a:lnTo>
                <a:lnTo>
                  <a:pt x="69341" y="92201"/>
                </a:lnTo>
                <a:lnTo>
                  <a:pt x="70865" y="92963"/>
                </a:lnTo>
                <a:lnTo>
                  <a:pt x="74675" y="92963"/>
                </a:lnTo>
                <a:lnTo>
                  <a:pt x="76199" y="92201"/>
                </a:lnTo>
                <a:lnTo>
                  <a:pt x="77723" y="92201"/>
                </a:lnTo>
                <a:lnTo>
                  <a:pt x="78485" y="91439"/>
                </a:lnTo>
                <a:lnTo>
                  <a:pt x="79247" y="91439"/>
                </a:lnTo>
                <a:lnTo>
                  <a:pt x="80009" y="90677"/>
                </a:lnTo>
                <a:close/>
              </a:path>
              <a:path w="80009" h="93980">
                <a:moveTo>
                  <a:pt x="62483" y="81914"/>
                </a:moveTo>
                <a:lnTo>
                  <a:pt x="62483" y="65531"/>
                </a:lnTo>
                <a:lnTo>
                  <a:pt x="54101" y="73913"/>
                </a:lnTo>
                <a:lnTo>
                  <a:pt x="49529" y="76199"/>
                </a:lnTo>
                <a:lnTo>
                  <a:pt x="45719" y="79247"/>
                </a:lnTo>
                <a:lnTo>
                  <a:pt x="41147" y="80009"/>
                </a:lnTo>
                <a:lnTo>
                  <a:pt x="31241" y="80009"/>
                </a:lnTo>
                <a:lnTo>
                  <a:pt x="26669" y="78485"/>
                </a:lnTo>
                <a:lnTo>
                  <a:pt x="22859" y="75437"/>
                </a:lnTo>
                <a:lnTo>
                  <a:pt x="19811" y="72389"/>
                </a:lnTo>
                <a:lnTo>
                  <a:pt x="18287" y="68579"/>
                </a:lnTo>
                <a:lnTo>
                  <a:pt x="18287" y="91592"/>
                </a:lnTo>
                <a:lnTo>
                  <a:pt x="19811" y="92201"/>
                </a:lnTo>
                <a:lnTo>
                  <a:pt x="24383" y="93725"/>
                </a:lnTo>
                <a:lnTo>
                  <a:pt x="39623" y="93725"/>
                </a:lnTo>
                <a:lnTo>
                  <a:pt x="44957" y="92963"/>
                </a:lnTo>
                <a:lnTo>
                  <a:pt x="50291" y="89915"/>
                </a:lnTo>
                <a:lnTo>
                  <a:pt x="55625" y="87629"/>
                </a:lnTo>
                <a:lnTo>
                  <a:pt x="62483" y="819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922655" y="1943100"/>
            <a:ext cx="93345" cy="104775"/>
          </a:xfrm>
          <a:custGeom>
            <a:avLst/>
            <a:gdLst/>
            <a:ahLst/>
            <a:cxnLst/>
            <a:rect l="l" t="t" r="r" b="b"/>
            <a:pathLst>
              <a:path w="93345" h="104775">
                <a:moveTo>
                  <a:pt x="92202" y="7620"/>
                </a:moveTo>
                <a:lnTo>
                  <a:pt x="92202" y="762"/>
                </a:lnTo>
                <a:lnTo>
                  <a:pt x="91440" y="0"/>
                </a:lnTo>
                <a:lnTo>
                  <a:pt x="77724" y="0"/>
                </a:lnTo>
                <a:lnTo>
                  <a:pt x="76962" y="762"/>
                </a:lnTo>
                <a:lnTo>
                  <a:pt x="76200" y="762"/>
                </a:lnTo>
                <a:lnTo>
                  <a:pt x="75438" y="1524"/>
                </a:lnTo>
                <a:lnTo>
                  <a:pt x="75438" y="2286"/>
                </a:lnTo>
                <a:lnTo>
                  <a:pt x="74676" y="2286"/>
                </a:lnTo>
                <a:lnTo>
                  <a:pt x="74676" y="3048"/>
                </a:lnTo>
                <a:lnTo>
                  <a:pt x="47244" y="83820"/>
                </a:lnTo>
                <a:lnTo>
                  <a:pt x="47244" y="85344"/>
                </a:lnTo>
                <a:lnTo>
                  <a:pt x="46482" y="83820"/>
                </a:lnTo>
                <a:lnTo>
                  <a:pt x="19050" y="3048"/>
                </a:lnTo>
                <a:lnTo>
                  <a:pt x="19050" y="2286"/>
                </a:lnTo>
                <a:lnTo>
                  <a:pt x="18288" y="2286"/>
                </a:lnTo>
                <a:lnTo>
                  <a:pt x="18288" y="1524"/>
                </a:lnTo>
                <a:lnTo>
                  <a:pt x="17526" y="762"/>
                </a:lnTo>
                <a:lnTo>
                  <a:pt x="16764" y="762"/>
                </a:lnTo>
                <a:lnTo>
                  <a:pt x="16002" y="0"/>
                </a:lnTo>
                <a:lnTo>
                  <a:pt x="1524" y="0"/>
                </a:lnTo>
                <a:lnTo>
                  <a:pt x="1524" y="762"/>
                </a:lnTo>
                <a:lnTo>
                  <a:pt x="762" y="762"/>
                </a:lnTo>
                <a:lnTo>
                  <a:pt x="0" y="1524"/>
                </a:lnTo>
                <a:lnTo>
                  <a:pt x="0" y="5334"/>
                </a:lnTo>
                <a:lnTo>
                  <a:pt x="762" y="6096"/>
                </a:lnTo>
                <a:lnTo>
                  <a:pt x="762" y="7620"/>
                </a:lnTo>
                <a:lnTo>
                  <a:pt x="34290" y="99822"/>
                </a:lnTo>
                <a:lnTo>
                  <a:pt x="34290" y="100584"/>
                </a:lnTo>
                <a:lnTo>
                  <a:pt x="35052" y="101346"/>
                </a:lnTo>
                <a:lnTo>
                  <a:pt x="35052" y="102108"/>
                </a:lnTo>
                <a:lnTo>
                  <a:pt x="35814" y="102870"/>
                </a:lnTo>
                <a:lnTo>
                  <a:pt x="37338" y="102870"/>
                </a:lnTo>
                <a:lnTo>
                  <a:pt x="38100" y="103632"/>
                </a:lnTo>
                <a:lnTo>
                  <a:pt x="41148" y="103632"/>
                </a:lnTo>
                <a:lnTo>
                  <a:pt x="42672" y="104394"/>
                </a:lnTo>
                <a:lnTo>
                  <a:pt x="50292" y="104394"/>
                </a:lnTo>
                <a:lnTo>
                  <a:pt x="51816" y="103632"/>
                </a:lnTo>
                <a:lnTo>
                  <a:pt x="55626" y="103632"/>
                </a:lnTo>
                <a:lnTo>
                  <a:pt x="56388" y="102870"/>
                </a:lnTo>
                <a:lnTo>
                  <a:pt x="57150" y="102870"/>
                </a:lnTo>
                <a:lnTo>
                  <a:pt x="57912" y="102108"/>
                </a:lnTo>
                <a:lnTo>
                  <a:pt x="57912" y="101346"/>
                </a:lnTo>
                <a:lnTo>
                  <a:pt x="58674" y="101346"/>
                </a:lnTo>
                <a:lnTo>
                  <a:pt x="58674" y="99822"/>
                </a:lnTo>
                <a:lnTo>
                  <a:pt x="92202" y="7620"/>
                </a:lnTo>
                <a:close/>
              </a:path>
              <a:path w="93345" h="104775">
                <a:moveTo>
                  <a:pt x="92964" y="5334"/>
                </a:moveTo>
                <a:lnTo>
                  <a:pt x="92964" y="1524"/>
                </a:lnTo>
                <a:lnTo>
                  <a:pt x="92202" y="1524"/>
                </a:lnTo>
                <a:lnTo>
                  <a:pt x="92202" y="5334"/>
                </a:lnTo>
                <a:lnTo>
                  <a:pt x="92964" y="53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029322" y="1941576"/>
            <a:ext cx="90170" cy="106680"/>
          </a:xfrm>
          <a:custGeom>
            <a:avLst/>
            <a:gdLst/>
            <a:ahLst/>
            <a:cxnLst/>
            <a:rect l="l" t="t" r="r" b="b"/>
            <a:pathLst>
              <a:path w="90170" h="106680">
                <a:moveTo>
                  <a:pt x="89916" y="51815"/>
                </a:moveTo>
                <a:lnTo>
                  <a:pt x="89916" y="39623"/>
                </a:lnTo>
                <a:lnTo>
                  <a:pt x="89154" y="33527"/>
                </a:lnTo>
                <a:lnTo>
                  <a:pt x="86868" y="28193"/>
                </a:lnTo>
                <a:lnTo>
                  <a:pt x="85344" y="22097"/>
                </a:lnTo>
                <a:lnTo>
                  <a:pt x="83058" y="17525"/>
                </a:lnTo>
                <a:lnTo>
                  <a:pt x="79248" y="12953"/>
                </a:lnTo>
                <a:lnTo>
                  <a:pt x="76200" y="9143"/>
                </a:lnTo>
                <a:lnTo>
                  <a:pt x="39624" y="0"/>
                </a:lnTo>
                <a:lnTo>
                  <a:pt x="32766" y="761"/>
                </a:lnTo>
                <a:lnTo>
                  <a:pt x="762" y="38099"/>
                </a:lnTo>
                <a:lnTo>
                  <a:pt x="0" y="45719"/>
                </a:lnTo>
                <a:lnTo>
                  <a:pt x="0" y="62483"/>
                </a:lnTo>
                <a:lnTo>
                  <a:pt x="16002" y="98297"/>
                </a:lnTo>
                <a:lnTo>
                  <a:pt x="18288" y="99604"/>
                </a:lnTo>
                <a:lnTo>
                  <a:pt x="18288" y="44195"/>
                </a:lnTo>
                <a:lnTo>
                  <a:pt x="19050" y="39623"/>
                </a:lnTo>
                <a:lnTo>
                  <a:pt x="54864" y="13715"/>
                </a:lnTo>
                <a:lnTo>
                  <a:pt x="60960" y="16001"/>
                </a:lnTo>
                <a:lnTo>
                  <a:pt x="65532" y="22097"/>
                </a:lnTo>
                <a:lnTo>
                  <a:pt x="70104" y="27431"/>
                </a:lnTo>
                <a:lnTo>
                  <a:pt x="71628" y="34289"/>
                </a:lnTo>
                <a:lnTo>
                  <a:pt x="71628" y="57149"/>
                </a:lnTo>
                <a:lnTo>
                  <a:pt x="84582" y="57149"/>
                </a:lnTo>
                <a:lnTo>
                  <a:pt x="86106" y="56387"/>
                </a:lnTo>
                <a:lnTo>
                  <a:pt x="87630" y="54863"/>
                </a:lnTo>
                <a:lnTo>
                  <a:pt x="89154" y="54101"/>
                </a:lnTo>
                <a:lnTo>
                  <a:pt x="89916" y="51815"/>
                </a:lnTo>
                <a:close/>
              </a:path>
              <a:path w="90170" h="106680">
                <a:moveTo>
                  <a:pt x="71628" y="57149"/>
                </a:moveTo>
                <a:lnTo>
                  <a:pt x="71628" y="44195"/>
                </a:lnTo>
                <a:lnTo>
                  <a:pt x="18288" y="44195"/>
                </a:lnTo>
                <a:lnTo>
                  <a:pt x="18288" y="57149"/>
                </a:lnTo>
                <a:lnTo>
                  <a:pt x="71628" y="57149"/>
                </a:lnTo>
                <a:close/>
              </a:path>
              <a:path w="90170" h="106680">
                <a:moveTo>
                  <a:pt x="84582" y="98297"/>
                </a:moveTo>
                <a:lnTo>
                  <a:pt x="84582" y="85343"/>
                </a:lnTo>
                <a:lnTo>
                  <a:pt x="80772" y="85343"/>
                </a:lnTo>
                <a:lnTo>
                  <a:pt x="78486" y="86105"/>
                </a:lnTo>
                <a:lnTo>
                  <a:pt x="76962" y="86867"/>
                </a:lnTo>
                <a:lnTo>
                  <a:pt x="74676" y="87629"/>
                </a:lnTo>
                <a:lnTo>
                  <a:pt x="72390" y="89153"/>
                </a:lnTo>
                <a:lnTo>
                  <a:pt x="66294" y="90677"/>
                </a:lnTo>
                <a:lnTo>
                  <a:pt x="62484" y="91439"/>
                </a:lnTo>
                <a:lnTo>
                  <a:pt x="59436" y="92201"/>
                </a:lnTo>
                <a:lnTo>
                  <a:pt x="44958" y="92201"/>
                </a:lnTo>
                <a:lnTo>
                  <a:pt x="39624" y="91439"/>
                </a:lnTo>
                <a:lnTo>
                  <a:pt x="35814" y="89915"/>
                </a:lnTo>
                <a:lnTo>
                  <a:pt x="31242" y="88391"/>
                </a:lnTo>
                <a:lnTo>
                  <a:pt x="28194" y="86105"/>
                </a:lnTo>
                <a:lnTo>
                  <a:pt x="25908" y="83057"/>
                </a:lnTo>
                <a:lnTo>
                  <a:pt x="22860" y="80009"/>
                </a:lnTo>
                <a:lnTo>
                  <a:pt x="21336" y="76199"/>
                </a:lnTo>
                <a:lnTo>
                  <a:pt x="20574" y="71627"/>
                </a:lnTo>
                <a:lnTo>
                  <a:pt x="19050" y="67055"/>
                </a:lnTo>
                <a:lnTo>
                  <a:pt x="18288" y="62483"/>
                </a:lnTo>
                <a:lnTo>
                  <a:pt x="18288" y="99604"/>
                </a:lnTo>
                <a:lnTo>
                  <a:pt x="21336" y="101345"/>
                </a:lnTo>
                <a:lnTo>
                  <a:pt x="33528" y="105917"/>
                </a:lnTo>
                <a:lnTo>
                  <a:pt x="39624" y="106595"/>
                </a:lnTo>
                <a:lnTo>
                  <a:pt x="57912" y="106679"/>
                </a:lnTo>
                <a:lnTo>
                  <a:pt x="69342" y="104393"/>
                </a:lnTo>
                <a:lnTo>
                  <a:pt x="78486" y="102107"/>
                </a:lnTo>
                <a:lnTo>
                  <a:pt x="80010" y="101345"/>
                </a:lnTo>
                <a:lnTo>
                  <a:pt x="82296" y="99821"/>
                </a:lnTo>
                <a:lnTo>
                  <a:pt x="83058" y="99821"/>
                </a:lnTo>
                <a:lnTo>
                  <a:pt x="83820" y="99059"/>
                </a:lnTo>
                <a:lnTo>
                  <a:pt x="83820" y="98297"/>
                </a:lnTo>
                <a:lnTo>
                  <a:pt x="84582" y="98297"/>
                </a:lnTo>
                <a:close/>
              </a:path>
              <a:path w="90170" h="106680">
                <a:moveTo>
                  <a:pt x="85344" y="96773"/>
                </a:moveTo>
                <a:lnTo>
                  <a:pt x="85344" y="86867"/>
                </a:lnTo>
                <a:lnTo>
                  <a:pt x="84582" y="86867"/>
                </a:lnTo>
                <a:lnTo>
                  <a:pt x="84582" y="97535"/>
                </a:lnTo>
                <a:lnTo>
                  <a:pt x="85344" y="9677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139813" y="1941576"/>
            <a:ext cx="77470" cy="106680"/>
          </a:xfrm>
          <a:custGeom>
            <a:avLst/>
            <a:gdLst/>
            <a:ahLst/>
            <a:cxnLst/>
            <a:rect l="l" t="t" r="r" b="b"/>
            <a:pathLst>
              <a:path w="77470" h="106680">
                <a:moveTo>
                  <a:pt x="76199" y="23621"/>
                </a:moveTo>
                <a:lnTo>
                  <a:pt x="76199" y="12953"/>
                </a:lnTo>
                <a:lnTo>
                  <a:pt x="74675" y="11429"/>
                </a:lnTo>
                <a:lnTo>
                  <a:pt x="74675" y="10667"/>
                </a:lnTo>
                <a:lnTo>
                  <a:pt x="72389" y="8381"/>
                </a:lnTo>
                <a:lnTo>
                  <a:pt x="70865" y="7619"/>
                </a:lnTo>
                <a:lnTo>
                  <a:pt x="69341" y="6095"/>
                </a:lnTo>
                <a:lnTo>
                  <a:pt x="67055" y="5333"/>
                </a:lnTo>
                <a:lnTo>
                  <a:pt x="64769" y="3809"/>
                </a:lnTo>
                <a:lnTo>
                  <a:pt x="60197" y="2285"/>
                </a:lnTo>
                <a:lnTo>
                  <a:pt x="54101" y="761"/>
                </a:lnTo>
                <a:lnTo>
                  <a:pt x="51815" y="0"/>
                </a:lnTo>
                <a:lnTo>
                  <a:pt x="38861" y="0"/>
                </a:lnTo>
                <a:lnTo>
                  <a:pt x="5333" y="22859"/>
                </a:lnTo>
                <a:lnTo>
                  <a:pt x="0" y="44957"/>
                </a:lnTo>
                <a:lnTo>
                  <a:pt x="0" y="63245"/>
                </a:lnTo>
                <a:lnTo>
                  <a:pt x="18287" y="100710"/>
                </a:lnTo>
                <a:lnTo>
                  <a:pt x="18287" y="60197"/>
                </a:lnTo>
                <a:lnTo>
                  <a:pt x="18394" y="48891"/>
                </a:lnTo>
                <a:lnTo>
                  <a:pt x="20456" y="35212"/>
                </a:lnTo>
                <a:lnTo>
                  <a:pt x="25145" y="25145"/>
                </a:lnTo>
                <a:lnTo>
                  <a:pt x="29717" y="18287"/>
                </a:lnTo>
                <a:lnTo>
                  <a:pt x="36575" y="15239"/>
                </a:lnTo>
                <a:lnTo>
                  <a:pt x="53339" y="15239"/>
                </a:lnTo>
                <a:lnTo>
                  <a:pt x="56387" y="16763"/>
                </a:lnTo>
                <a:lnTo>
                  <a:pt x="59435" y="17525"/>
                </a:lnTo>
                <a:lnTo>
                  <a:pt x="66293" y="22097"/>
                </a:lnTo>
                <a:lnTo>
                  <a:pt x="67817" y="23621"/>
                </a:lnTo>
                <a:lnTo>
                  <a:pt x="69341" y="24383"/>
                </a:lnTo>
                <a:lnTo>
                  <a:pt x="71627" y="26669"/>
                </a:lnTo>
                <a:lnTo>
                  <a:pt x="73913" y="26669"/>
                </a:lnTo>
                <a:lnTo>
                  <a:pt x="74675" y="25907"/>
                </a:lnTo>
                <a:lnTo>
                  <a:pt x="75437" y="24383"/>
                </a:lnTo>
                <a:lnTo>
                  <a:pt x="76199" y="23621"/>
                </a:lnTo>
                <a:close/>
              </a:path>
              <a:path w="77470" h="106680">
                <a:moveTo>
                  <a:pt x="75437" y="95249"/>
                </a:moveTo>
                <a:lnTo>
                  <a:pt x="75437" y="79247"/>
                </a:lnTo>
                <a:lnTo>
                  <a:pt x="73151" y="79247"/>
                </a:lnTo>
                <a:lnTo>
                  <a:pt x="70103" y="80771"/>
                </a:lnTo>
                <a:lnTo>
                  <a:pt x="67055" y="83819"/>
                </a:lnTo>
                <a:lnTo>
                  <a:pt x="62483" y="86867"/>
                </a:lnTo>
                <a:lnTo>
                  <a:pt x="56387" y="89915"/>
                </a:lnTo>
                <a:lnTo>
                  <a:pt x="53339" y="90677"/>
                </a:lnTo>
                <a:lnTo>
                  <a:pt x="49529" y="91439"/>
                </a:lnTo>
                <a:lnTo>
                  <a:pt x="41147" y="91439"/>
                </a:lnTo>
                <a:lnTo>
                  <a:pt x="37337" y="90677"/>
                </a:lnTo>
                <a:lnTo>
                  <a:pt x="34289" y="89153"/>
                </a:lnTo>
                <a:lnTo>
                  <a:pt x="30479" y="87629"/>
                </a:lnTo>
                <a:lnTo>
                  <a:pt x="25145" y="82295"/>
                </a:lnTo>
                <a:lnTo>
                  <a:pt x="22859" y="79247"/>
                </a:lnTo>
                <a:lnTo>
                  <a:pt x="21335" y="74675"/>
                </a:lnTo>
                <a:lnTo>
                  <a:pt x="20573" y="70103"/>
                </a:lnTo>
                <a:lnTo>
                  <a:pt x="19049" y="65531"/>
                </a:lnTo>
                <a:lnTo>
                  <a:pt x="18287" y="60197"/>
                </a:lnTo>
                <a:lnTo>
                  <a:pt x="18287" y="100710"/>
                </a:lnTo>
                <a:lnTo>
                  <a:pt x="19049" y="101345"/>
                </a:lnTo>
                <a:lnTo>
                  <a:pt x="29717" y="105917"/>
                </a:lnTo>
                <a:lnTo>
                  <a:pt x="36575" y="106679"/>
                </a:lnTo>
                <a:lnTo>
                  <a:pt x="50291" y="106679"/>
                </a:lnTo>
                <a:lnTo>
                  <a:pt x="59435" y="104393"/>
                </a:lnTo>
                <a:lnTo>
                  <a:pt x="61721" y="103631"/>
                </a:lnTo>
                <a:lnTo>
                  <a:pt x="64769" y="102107"/>
                </a:lnTo>
                <a:lnTo>
                  <a:pt x="67055" y="101345"/>
                </a:lnTo>
                <a:lnTo>
                  <a:pt x="71627" y="98297"/>
                </a:lnTo>
                <a:lnTo>
                  <a:pt x="73151" y="97535"/>
                </a:lnTo>
                <a:lnTo>
                  <a:pt x="73913" y="96773"/>
                </a:lnTo>
                <a:lnTo>
                  <a:pt x="74675" y="95249"/>
                </a:lnTo>
                <a:lnTo>
                  <a:pt x="75437" y="95249"/>
                </a:lnTo>
                <a:close/>
              </a:path>
              <a:path w="77470" h="106680">
                <a:moveTo>
                  <a:pt x="76199" y="93725"/>
                </a:moveTo>
                <a:lnTo>
                  <a:pt x="76199" y="80009"/>
                </a:lnTo>
                <a:lnTo>
                  <a:pt x="75437" y="80009"/>
                </a:lnTo>
                <a:lnTo>
                  <a:pt x="75437" y="94487"/>
                </a:lnTo>
                <a:lnTo>
                  <a:pt x="76199" y="93725"/>
                </a:lnTo>
                <a:close/>
              </a:path>
              <a:path w="77470" h="106680">
                <a:moveTo>
                  <a:pt x="76961" y="91439"/>
                </a:moveTo>
                <a:lnTo>
                  <a:pt x="76961" y="83819"/>
                </a:lnTo>
                <a:lnTo>
                  <a:pt x="76199" y="82295"/>
                </a:lnTo>
                <a:lnTo>
                  <a:pt x="76199" y="92201"/>
                </a:lnTo>
                <a:lnTo>
                  <a:pt x="76961" y="914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286879" y="1941576"/>
            <a:ext cx="69850" cy="106680"/>
          </a:xfrm>
          <a:custGeom>
            <a:avLst/>
            <a:gdLst/>
            <a:ahLst/>
            <a:cxnLst/>
            <a:rect l="l" t="t" r="r" b="b"/>
            <a:pathLst>
              <a:path w="69850" h="106680">
                <a:moveTo>
                  <a:pt x="762" y="96011"/>
                </a:moveTo>
                <a:lnTo>
                  <a:pt x="762" y="85343"/>
                </a:lnTo>
                <a:lnTo>
                  <a:pt x="0" y="86105"/>
                </a:lnTo>
                <a:lnTo>
                  <a:pt x="0" y="94487"/>
                </a:lnTo>
                <a:lnTo>
                  <a:pt x="762" y="96011"/>
                </a:lnTo>
                <a:close/>
              </a:path>
              <a:path w="69850" h="106680">
                <a:moveTo>
                  <a:pt x="51054" y="103631"/>
                </a:moveTo>
                <a:lnTo>
                  <a:pt x="51054" y="82295"/>
                </a:lnTo>
                <a:lnTo>
                  <a:pt x="50292" y="83819"/>
                </a:lnTo>
                <a:lnTo>
                  <a:pt x="48768" y="86105"/>
                </a:lnTo>
                <a:lnTo>
                  <a:pt x="45720" y="89153"/>
                </a:lnTo>
                <a:lnTo>
                  <a:pt x="44196" y="89915"/>
                </a:lnTo>
                <a:lnTo>
                  <a:pt x="41910" y="91439"/>
                </a:lnTo>
                <a:lnTo>
                  <a:pt x="39624" y="91439"/>
                </a:lnTo>
                <a:lnTo>
                  <a:pt x="36576" y="92201"/>
                </a:lnTo>
                <a:lnTo>
                  <a:pt x="34290" y="92963"/>
                </a:lnTo>
                <a:lnTo>
                  <a:pt x="27432" y="92963"/>
                </a:lnTo>
                <a:lnTo>
                  <a:pt x="23622" y="92201"/>
                </a:lnTo>
                <a:lnTo>
                  <a:pt x="20574" y="91439"/>
                </a:lnTo>
                <a:lnTo>
                  <a:pt x="17526" y="89915"/>
                </a:lnTo>
                <a:lnTo>
                  <a:pt x="14478" y="89153"/>
                </a:lnTo>
                <a:lnTo>
                  <a:pt x="12192" y="88391"/>
                </a:lnTo>
                <a:lnTo>
                  <a:pt x="9906" y="86867"/>
                </a:lnTo>
                <a:lnTo>
                  <a:pt x="8382" y="86105"/>
                </a:lnTo>
                <a:lnTo>
                  <a:pt x="6858" y="84581"/>
                </a:lnTo>
                <a:lnTo>
                  <a:pt x="3810" y="83057"/>
                </a:lnTo>
                <a:lnTo>
                  <a:pt x="2286" y="83057"/>
                </a:lnTo>
                <a:lnTo>
                  <a:pt x="2286" y="83819"/>
                </a:lnTo>
                <a:lnTo>
                  <a:pt x="1524" y="83819"/>
                </a:lnTo>
                <a:lnTo>
                  <a:pt x="762" y="84581"/>
                </a:lnTo>
                <a:lnTo>
                  <a:pt x="762" y="97535"/>
                </a:lnTo>
                <a:lnTo>
                  <a:pt x="3048" y="99821"/>
                </a:lnTo>
                <a:lnTo>
                  <a:pt x="7620" y="102107"/>
                </a:lnTo>
                <a:lnTo>
                  <a:pt x="9906" y="103631"/>
                </a:lnTo>
                <a:lnTo>
                  <a:pt x="12192" y="104393"/>
                </a:lnTo>
                <a:lnTo>
                  <a:pt x="15240" y="105155"/>
                </a:lnTo>
                <a:lnTo>
                  <a:pt x="17526" y="105917"/>
                </a:lnTo>
                <a:lnTo>
                  <a:pt x="20574" y="105917"/>
                </a:lnTo>
                <a:lnTo>
                  <a:pt x="24384" y="106679"/>
                </a:lnTo>
                <a:lnTo>
                  <a:pt x="41910" y="106679"/>
                </a:lnTo>
                <a:lnTo>
                  <a:pt x="51054" y="103631"/>
                </a:lnTo>
                <a:close/>
              </a:path>
              <a:path w="69850" h="106680">
                <a:moveTo>
                  <a:pt x="63246" y="19811"/>
                </a:moveTo>
                <a:lnTo>
                  <a:pt x="63246" y="7619"/>
                </a:lnTo>
                <a:lnTo>
                  <a:pt x="60960" y="5333"/>
                </a:lnTo>
                <a:lnTo>
                  <a:pt x="54864" y="2285"/>
                </a:lnTo>
                <a:lnTo>
                  <a:pt x="52578" y="2285"/>
                </a:lnTo>
                <a:lnTo>
                  <a:pt x="51054" y="1523"/>
                </a:lnTo>
                <a:lnTo>
                  <a:pt x="48768" y="761"/>
                </a:lnTo>
                <a:lnTo>
                  <a:pt x="45720" y="0"/>
                </a:lnTo>
                <a:lnTo>
                  <a:pt x="32004" y="0"/>
                </a:lnTo>
                <a:lnTo>
                  <a:pt x="2286" y="25145"/>
                </a:lnTo>
                <a:lnTo>
                  <a:pt x="2286" y="32765"/>
                </a:lnTo>
                <a:lnTo>
                  <a:pt x="3048" y="36575"/>
                </a:lnTo>
                <a:lnTo>
                  <a:pt x="7620" y="45719"/>
                </a:lnTo>
                <a:lnTo>
                  <a:pt x="12192" y="50291"/>
                </a:lnTo>
                <a:lnTo>
                  <a:pt x="18288" y="53339"/>
                </a:lnTo>
                <a:lnTo>
                  <a:pt x="19812" y="54355"/>
                </a:lnTo>
                <a:lnTo>
                  <a:pt x="19812" y="23621"/>
                </a:lnTo>
                <a:lnTo>
                  <a:pt x="21336" y="20573"/>
                </a:lnTo>
                <a:lnTo>
                  <a:pt x="24384" y="17525"/>
                </a:lnTo>
                <a:lnTo>
                  <a:pt x="25146" y="16001"/>
                </a:lnTo>
                <a:lnTo>
                  <a:pt x="32004" y="13715"/>
                </a:lnTo>
                <a:lnTo>
                  <a:pt x="44196" y="13715"/>
                </a:lnTo>
                <a:lnTo>
                  <a:pt x="46482" y="14477"/>
                </a:lnTo>
                <a:lnTo>
                  <a:pt x="49530" y="15239"/>
                </a:lnTo>
                <a:lnTo>
                  <a:pt x="51816" y="16763"/>
                </a:lnTo>
                <a:lnTo>
                  <a:pt x="53340" y="17525"/>
                </a:lnTo>
                <a:lnTo>
                  <a:pt x="55626" y="18287"/>
                </a:lnTo>
                <a:lnTo>
                  <a:pt x="58674" y="19811"/>
                </a:lnTo>
                <a:lnTo>
                  <a:pt x="59436" y="20573"/>
                </a:lnTo>
                <a:lnTo>
                  <a:pt x="60960" y="21335"/>
                </a:lnTo>
                <a:lnTo>
                  <a:pt x="61722" y="21335"/>
                </a:lnTo>
                <a:lnTo>
                  <a:pt x="63246" y="19811"/>
                </a:lnTo>
                <a:close/>
              </a:path>
              <a:path w="69850" h="106680">
                <a:moveTo>
                  <a:pt x="69342" y="80771"/>
                </a:moveTo>
                <a:lnTo>
                  <a:pt x="69342" y="71627"/>
                </a:lnTo>
                <a:lnTo>
                  <a:pt x="68580" y="67817"/>
                </a:lnTo>
                <a:lnTo>
                  <a:pt x="41148" y="46481"/>
                </a:lnTo>
                <a:lnTo>
                  <a:pt x="35052" y="43433"/>
                </a:lnTo>
                <a:lnTo>
                  <a:pt x="32004" y="42671"/>
                </a:lnTo>
                <a:lnTo>
                  <a:pt x="22860" y="36575"/>
                </a:lnTo>
                <a:lnTo>
                  <a:pt x="21336" y="35051"/>
                </a:lnTo>
                <a:lnTo>
                  <a:pt x="19812" y="30479"/>
                </a:lnTo>
                <a:lnTo>
                  <a:pt x="19812" y="54355"/>
                </a:lnTo>
                <a:lnTo>
                  <a:pt x="20574" y="54863"/>
                </a:lnTo>
                <a:lnTo>
                  <a:pt x="26670" y="57911"/>
                </a:lnTo>
                <a:lnTo>
                  <a:pt x="29718" y="58673"/>
                </a:lnTo>
                <a:lnTo>
                  <a:pt x="32766" y="60197"/>
                </a:lnTo>
                <a:lnTo>
                  <a:pt x="35814" y="60959"/>
                </a:lnTo>
                <a:lnTo>
                  <a:pt x="38862" y="62483"/>
                </a:lnTo>
                <a:lnTo>
                  <a:pt x="41148" y="64007"/>
                </a:lnTo>
                <a:lnTo>
                  <a:pt x="43434" y="64769"/>
                </a:lnTo>
                <a:lnTo>
                  <a:pt x="45720" y="66293"/>
                </a:lnTo>
                <a:lnTo>
                  <a:pt x="51054" y="71627"/>
                </a:lnTo>
                <a:lnTo>
                  <a:pt x="51054" y="103631"/>
                </a:lnTo>
                <a:lnTo>
                  <a:pt x="58674" y="99059"/>
                </a:lnTo>
                <a:lnTo>
                  <a:pt x="64770" y="92963"/>
                </a:lnTo>
                <a:lnTo>
                  <a:pt x="67818" y="85343"/>
                </a:lnTo>
                <a:lnTo>
                  <a:pt x="69342" y="80771"/>
                </a:lnTo>
                <a:close/>
              </a:path>
              <a:path w="69850" h="106680">
                <a:moveTo>
                  <a:pt x="64008" y="19049"/>
                </a:moveTo>
                <a:lnTo>
                  <a:pt x="64008" y="9143"/>
                </a:lnTo>
                <a:lnTo>
                  <a:pt x="63246" y="8381"/>
                </a:lnTo>
                <a:lnTo>
                  <a:pt x="63246" y="19049"/>
                </a:lnTo>
                <a:lnTo>
                  <a:pt x="64008" y="19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374521" y="1986533"/>
            <a:ext cx="81280" cy="62230"/>
          </a:xfrm>
          <a:custGeom>
            <a:avLst/>
            <a:gdLst/>
            <a:ahLst/>
            <a:cxnLst/>
            <a:rect l="l" t="t" r="r" b="b"/>
            <a:pathLst>
              <a:path w="81279" h="62230">
                <a:moveTo>
                  <a:pt x="62484" y="12954"/>
                </a:moveTo>
                <a:lnTo>
                  <a:pt x="62484" y="0"/>
                </a:lnTo>
                <a:lnTo>
                  <a:pt x="41910" y="0"/>
                </a:lnTo>
                <a:lnTo>
                  <a:pt x="6096" y="13716"/>
                </a:lnTo>
                <a:lnTo>
                  <a:pt x="3810" y="18288"/>
                </a:lnTo>
                <a:lnTo>
                  <a:pt x="1524" y="22098"/>
                </a:lnTo>
                <a:lnTo>
                  <a:pt x="0" y="26670"/>
                </a:lnTo>
                <a:lnTo>
                  <a:pt x="0" y="37338"/>
                </a:lnTo>
                <a:lnTo>
                  <a:pt x="762" y="41148"/>
                </a:lnTo>
                <a:lnTo>
                  <a:pt x="3048" y="44958"/>
                </a:lnTo>
                <a:lnTo>
                  <a:pt x="4572" y="48768"/>
                </a:lnTo>
                <a:lnTo>
                  <a:pt x="6858" y="51816"/>
                </a:lnTo>
                <a:lnTo>
                  <a:pt x="9906" y="54102"/>
                </a:lnTo>
                <a:lnTo>
                  <a:pt x="12192" y="57150"/>
                </a:lnTo>
                <a:lnTo>
                  <a:pt x="18288" y="59588"/>
                </a:lnTo>
                <a:lnTo>
                  <a:pt x="18288" y="28194"/>
                </a:lnTo>
                <a:lnTo>
                  <a:pt x="19050" y="25908"/>
                </a:lnTo>
                <a:lnTo>
                  <a:pt x="20574" y="23622"/>
                </a:lnTo>
                <a:lnTo>
                  <a:pt x="21336" y="21336"/>
                </a:lnTo>
                <a:lnTo>
                  <a:pt x="22860" y="19050"/>
                </a:lnTo>
                <a:lnTo>
                  <a:pt x="25908" y="17526"/>
                </a:lnTo>
                <a:lnTo>
                  <a:pt x="28194" y="16002"/>
                </a:lnTo>
                <a:lnTo>
                  <a:pt x="31242" y="15240"/>
                </a:lnTo>
                <a:lnTo>
                  <a:pt x="34290" y="13716"/>
                </a:lnTo>
                <a:lnTo>
                  <a:pt x="38100" y="12954"/>
                </a:lnTo>
                <a:lnTo>
                  <a:pt x="62484" y="12954"/>
                </a:lnTo>
                <a:close/>
              </a:path>
              <a:path w="81279" h="62230">
                <a:moveTo>
                  <a:pt x="80772" y="57911"/>
                </a:moveTo>
                <a:lnTo>
                  <a:pt x="80772" y="-14477"/>
                </a:lnTo>
                <a:lnTo>
                  <a:pt x="80010" y="-19811"/>
                </a:lnTo>
                <a:lnTo>
                  <a:pt x="48768" y="-44957"/>
                </a:lnTo>
                <a:lnTo>
                  <a:pt x="34290" y="-44957"/>
                </a:lnTo>
                <a:lnTo>
                  <a:pt x="30480" y="-44196"/>
                </a:lnTo>
                <a:lnTo>
                  <a:pt x="27432" y="-43434"/>
                </a:lnTo>
                <a:lnTo>
                  <a:pt x="23622" y="-42672"/>
                </a:lnTo>
                <a:lnTo>
                  <a:pt x="20574" y="-41910"/>
                </a:lnTo>
                <a:lnTo>
                  <a:pt x="17526" y="-40386"/>
                </a:lnTo>
                <a:lnTo>
                  <a:pt x="14478" y="-39624"/>
                </a:lnTo>
                <a:lnTo>
                  <a:pt x="9906" y="-36576"/>
                </a:lnTo>
                <a:lnTo>
                  <a:pt x="8382" y="-35814"/>
                </a:lnTo>
                <a:lnTo>
                  <a:pt x="7620" y="-35052"/>
                </a:lnTo>
                <a:lnTo>
                  <a:pt x="6096" y="-34290"/>
                </a:lnTo>
                <a:lnTo>
                  <a:pt x="5334" y="-32766"/>
                </a:lnTo>
                <a:lnTo>
                  <a:pt x="5334" y="-22859"/>
                </a:lnTo>
                <a:lnTo>
                  <a:pt x="7620" y="-20574"/>
                </a:lnTo>
                <a:lnTo>
                  <a:pt x="9144" y="-20574"/>
                </a:lnTo>
                <a:lnTo>
                  <a:pt x="10668" y="-21335"/>
                </a:lnTo>
                <a:lnTo>
                  <a:pt x="12954" y="-22098"/>
                </a:lnTo>
                <a:lnTo>
                  <a:pt x="14478" y="-23622"/>
                </a:lnTo>
                <a:lnTo>
                  <a:pt x="16764" y="-24384"/>
                </a:lnTo>
                <a:lnTo>
                  <a:pt x="19050" y="-25908"/>
                </a:lnTo>
                <a:lnTo>
                  <a:pt x="22098" y="-26669"/>
                </a:lnTo>
                <a:lnTo>
                  <a:pt x="25146" y="-28193"/>
                </a:lnTo>
                <a:lnTo>
                  <a:pt x="28194" y="-28956"/>
                </a:lnTo>
                <a:lnTo>
                  <a:pt x="32004" y="-30480"/>
                </a:lnTo>
                <a:lnTo>
                  <a:pt x="48006" y="-30480"/>
                </a:lnTo>
                <a:lnTo>
                  <a:pt x="51054" y="-28956"/>
                </a:lnTo>
                <a:lnTo>
                  <a:pt x="53340" y="-28193"/>
                </a:lnTo>
                <a:lnTo>
                  <a:pt x="57912" y="-25146"/>
                </a:lnTo>
                <a:lnTo>
                  <a:pt x="60960" y="-20574"/>
                </a:lnTo>
                <a:lnTo>
                  <a:pt x="62484" y="-14477"/>
                </a:lnTo>
                <a:lnTo>
                  <a:pt x="62484" y="50292"/>
                </a:lnTo>
                <a:lnTo>
                  <a:pt x="64770" y="48006"/>
                </a:lnTo>
                <a:lnTo>
                  <a:pt x="64770" y="57912"/>
                </a:lnTo>
                <a:lnTo>
                  <a:pt x="65532" y="58674"/>
                </a:lnTo>
                <a:lnTo>
                  <a:pt x="65532" y="59436"/>
                </a:lnTo>
                <a:lnTo>
                  <a:pt x="66294" y="59436"/>
                </a:lnTo>
                <a:lnTo>
                  <a:pt x="67056" y="60198"/>
                </a:lnTo>
                <a:lnTo>
                  <a:pt x="69342" y="60198"/>
                </a:lnTo>
                <a:lnTo>
                  <a:pt x="70866" y="60960"/>
                </a:lnTo>
                <a:lnTo>
                  <a:pt x="74676" y="60960"/>
                </a:lnTo>
                <a:lnTo>
                  <a:pt x="76200" y="60198"/>
                </a:lnTo>
                <a:lnTo>
                  <a:pt x="78486" y="60198"/>
                </a:lnTo>
                <a:lnTo>
                  <a:pt x="80772" y="57911"/>
                </a:lnTo>
                <a:close/>
              </a:path>
              <a:path w="81279" h="62230">
                <a:moveTo>
                  <a:pt x="62484" y="50292"/>
                </a:moveTo>
                <a:lnTo>
                  <a:pt x="62484" y="33528"/>
                </a:lnTo>
                <a:lnTo>
                  <a:pt x="54102" y="41910"/>
                </a:lnTo>
                <a:lnTo>
                  <a:pt x="50292" y="44196"/>
                </a:lnTo>
                <a:lnTo>
                  <a:pt x="45720" y="47244"/>
                </a:lnTo>
                <a:lnTo>
                  <a:pt x="41910" y="48006"/>
                </a:lnTo>
                <a:lnTo>
                  <a:pt x="31242" y="48006"/>
                </a:lnTo>
                <a:lnTo>
                  <a:pt x="26670" y="46482"/>
                </a:lnTo>
                <a:lnTo>
                  <a:pt x="20574" y="40386"/>
                </a:lnTo>
                <a:lnTo>
                  <a:pt x="18288" y="36576"/>
                </a:lnTo>
                <a:lnTo>
                  <a:pt x="18288" y="59588"/>
                </a:lnTo>
                <a:lnTo>
                  <a:pt x="19812" y="60198"/>
                </a:lnTo>
                <a:lnTo>
                  <a:pt x="24384" y="61722"/>
                </a:lnTo>
                <a:lnTo>
                  <a:pt x="40386" y="61722"/>
                </a:lnTo>
                <a:lnTo>
                  <a:pt x="45720" y="60960"/>
                </a:lnTo>
                <a:lnTo>
                  <a:pt x="51054" y="57912"/>
                </a:lnTo>
                <a:lnTo>
                  <a:pt x="56388" y="55626"/>
                </a:lnTo>
                <a:lnTo>
                  <a:pt x="60960" y="51816"/>
                </a:lnTo>
                <a:lnTo>
                  <a:pt x="62484" y="502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026275" y="2145792"/>
            <a:ext cx="73660" cy="140970"/>
          </a:xfrm>
          <a:custGeom>
            <a:avLst/>
            <a:gdLst/>
            <a:ahLst/>
            <a:cxnLst/>
            <a:rect l="l" t="t" r="r" b="b"/>
            <a:pathLst>
              <a:path w="73659" h="140969">
                <a:moveTo>
                  <a:pt x="72389" y="138683"/>
                </a:moveTo>
                <a:lnTo>
                  <a:pt x="72389" y="127253"/>
                </a:lnTo>
                <a:lnTo>
                  <a:pt x="70103" y="124967"/>
                </a:lnTo>
                <a:lnTo>
                  <a:pt x="19049" y="124967"/>
                </a:lnTo>
                <a:lnTo>
                  <a:pt x="19049" y="3047"/>
                </a:lnTo>
                <a:lnTo>
                  <a:pt x="18287" y="2285"/>
                </a:lnTo>
                <a:lnTo>
                  <a:pt x="18287" y="1523"/>
                </a:lnTo>
                <a:lnTo>
                  <a:pt x="17525" y="1523"/>
                </a:lnTo>
                <a:lnTo>
                  <a:pt x="16763" y="761"/>
                </a:lnTo>
                <a:lnTo>
                  <a:pt x="15239" y="761"/>
                </a:lnTo>
                <a:lnTo>
                  <a:pt x="13715" y="0"/>
                </a:lnTo>
                <a:lnTo>
                  <a:pt x="4571" y="0"/>
                </a:lnTo>
                <a:lnTo>
                  <a:pt x="3809" y="761"/>
                </a:lnTo>
                <a:lnTo>
                  <a:pt x="2285" y="761"/>
                </a:lnTo>
                <a:lnTo>
                  <a:pt x="1523" y="1523"/>
                </a:lnTo>
                <a:lnTo>
                  <a:pt x="761" y="1523"/>
                </a:lnTo>
                <a:lnTo>
                  <a:pt x="761" y="2285"/>
                </a:lnTo>
                <a:lnTo>
                  <a:pt x="0" y="2285"/>
                </a:lnTo>
                <a:lnTo>
                  <a:pt x="0" y="136397"/>
                </a:lnTo>
                <a:lnTo>
                  <a:pt x="761" y="137921"/>
                </a:lnTo>
                <a:lnTo>
                  <a:pt x="2285" y="139445"/>
                </a:lnTo>
                <a:lnTo>
                  <a:pt x="5333" y="140969"/>
                </a:lnTo>
                <a:lnTo>
                  <a:pt x="70865" y="140969"/>
                </a:lnTo>
                <a:lnTo>
                  <a:pt x="70865" y="140207"/>
                </a:lnTo>
                <a:lnTo>
                  <a:pt x="72389" y="138683"/>
                </a:lnTo>
                <a:close/>
              </a:path>
              <a:path w="73659" h="140969">
                <a:moveTo>
                  <a:pt x="73151" y="134111"/>
                </a:moveTo>
                <a:lnTo>
                  <a:pt x="73151" y="131825"/>
                </a:lnTo>
                <a:lnTo>
                  <a:pt x="72389" y="130301"/>
                </a:lnTo>
                <a:lnTo>
                  <a:pt x="72389" y="135635"/>
                </a:lnTo>
                <a:lnTo>
                  <a:pt x="73151" y="1341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110869" y="2226564"/>
            <a:ext cx="80010" cy="62865"/>
          </a:xfrm>
          <a:custGeom>
            <a:avLst/>
            <a:gdLst/>
            <a:ahLst/>
            <a:cxnLst/>
            <a:rect l="l" t="t" r="r" b="b"/>
            <a:pathLst>
              <a:path w="80009" h="62864">
                <a:moveTo>
                  <a:pt x="62483" y="12954"/>
                </a:moveTo>
                <a:lnTo>
                  <a:pt x="62483" y="0"/>
                </a:lnTo>
                <a:lnTo>
                  <a:pt x="41147" y="0"/>
                </a:lnTo>
                <a:lnTo>
                  <a:pt x="35051" y="762"/>
                </a:lnTo>
                <a:lnTo>
                  <a:pt x="22859" y="3810"/>
                </a:lnTo>
                <a:lnTo>
                  <a:pt x="17525" y="5334"/>
                </a:lnTo>
                <a:lnTo>
                  <a:pt x="12953" y="8382"/>
                </a:lnTo>
                <a:lnTo>
                  <a:pt x="9143" y="10668"/>
                </a:lnTo>
                <a:lnTo>
                  <a:pt x="6095" y="14478"/>
                </a:lnTo>
                <a:lnTo>
                  <a:pt x="1523" y="22098"/>
                </a:lnTo>
                <a:lnTo>
                  <a:pt x="0" y="27432"/>
                </a:lnTo>
                <a:lnTo>
                  <a:pt x="0" y="37338"/>
                </a:lnTo>
                <a:lnTo>
                  <a:pt x="18287" y="59588"/>
                </a:lnTo>
                <a:lnTo>
                  <a:pt x="18287" y="28956"/>
                </a:lnTo>
                <a:lnTo>
                  <a:pt x="19049" y="25908"/>
                </a:lnTo>
                <a:lnTo>
                  <a:pt x="28193" y="16764"/>
                </a:lnTo>
                <a:lnTo>
                  <a:pt x="30479" y="15240"/>
                </a:lnTo>
                <a:lnTo>
                  <a:pt x="38099" y="13716"/>
                </a:lnTo>
                <a:lnTo>
                  <a:pt x="41909" y="13081"/>
                </a:lnTo>
                <a:lnTo>
                  <a:pt x="62483" y="12954"/>
                </a:lnTo>
                <a:close/>
              </a:path>
              <a:path w="80009" h="62864">
                <a:moveTo>
                  <a:pt x="80009" y="59436"/>
                </a:moveTo>
                <a:lnTo>
                  <a:pt x="80009" y="-19811"/>
                </a:lnTo>
                <a:lnTo>
                  <a:pt x="76961" y="-28955"/>
                </a:lnTo>
                <a:lnTo>
                  <a:pt x="74675" y="-32765"/>
                </a:lnTo>
                <a:lnTo>
                  <a:pt x="68579" y="-38861"/>
                </a:lnTo>
                <a:lnTo>
                  <a:pt x="64769" y="-41147"/>
                </a:lnTo>
                <a:lnTo>
                  <a:pt x="59435" y="-42671"/>
                </a:lnTo>
                <a:lnTo>
                  <a:pt x="54863" y="-44195"/>
                </a:lnTo>
                <a:lnTo>
                  <a:pt x="48767" y="-44957"/>
                </a:lnTo>
                <a:lnTo>
                  <a:pt x="34289" y="-44957"/>
                </a:lnTo>
                <a:lnTo>
                  <a:pt x="26669" y="-43433"/>
                </a:lnTo>
                <a:lnTo>
                  <a:pt x="23621" y="-42671"/>
                </a:lnTo>
                <a:lnTo>
                  <a:pt x="20573" y="-41147"/>
                </a:lnTo>
                <a:lnTo>
                  <a:pt x="17525" y="-40385"/>
                </a:lnTo>
                <a:lnTo>
                  <a:pt x="14477" y="-38861"/>
                </a:lnTo>
                <a:lnTo>
                  <a:pt x="12191" y="-38099"/>
                </a:lnTo>
                <a:lnTo>
                  <a:pt x="9905" y="-36575"/>
                </a:lnTo>
                <a:lnTo>
                  <a:pt x="8381" y="-35813"/>
                </a:lnTo>
                <a:lnTo>
                  <a:pt x="5333" y="-32765"/>
                </a:lnTo>
                <a:lnTo>
                  <a:pt x="5333" y="-22859"/>
                </a:lnTo>
                <a:lnTo>
                  <a:pt x="6095" y="-22097"/>
                </a:lnTo>
                <a:lnTo>
                  <a:pt x="6095" y="-21335"/>
                </a:lnTo>
                <a:lnTo>
                  <a:pt x="6857" y="-21335"/>
                </a:lnTo>
                <a:lnTo>
                  <a:pt x="6857" y="-20573"/>
                </a:lnTo>
                <a:lnTo>
                  <a:pt x="10667" y="-20573"/>
                </a:lnTo>
                <a:lnTo>
                  <a:pt x="12191" y="-22097"/>
                </a:lnTo>
                <a:lnTo>
                  <a:pt x="14477" y="-22859"/>
                </a:lnTo>
                <a:lnTo>
                  <a:pt x="16763" y="-24383"/>
                </a:lnTo>
                <a:lnTo>
                  <a:pt x="19049" y="-25145"/>
                </a:lnTo>
                <a:lnTo>
                  <a:pt x="22097" y="-26669"/>
                </a:lnTo>
                <a:lnTo>
                  <a:pt x="25145" y="-27431"/>
                </a:lnTo>
                <a:lnTo>
                  <a:pt x="28193" y="-28955"/>
                </a:lnTo>
                <a:lnTo>
                  <a:pt x="35813" y="-30479"/>
                </a:lnTo>
                <a:lnTo>
                  <a:pt x="44195" y="-30479"/>
                </a:lnTo>
                <a:lnTo>
                  <a:pt x="48005" y="-29717"/>
                </a:lnTo>
                <a:lnTo>
                  <a:pt x="50291" y="-28955"/>
                </a:lnTo>
                <a:lnTo>
                  <a:pt x="53339" y="-28193"/>
                </a:lnTo>
                <a:lnTo>
                  <a:pt x="55625" y="-26669"/>
                </a:lnTo>
                <a:lnTo>
                  <a:pt x="57149" y="-24383"/>
                </a:lnTo>
                <a:lnTo>
                  <a:pt x="59435" y="-22859"/>
                </a:lnTo>
                <a:lnTo>
                  <a:pt x="60959" y="-20573"/>
                </a:lnTo>
                <a:lnTo>
                  <a:pt x="62483" y="-14477"/>
                </a:lnTo>
                <a:lnTo>
                  <a:pt x="62483" y="50749"/>
                </a:lnTo>
                <a:lnTo>
                  <a:pt x="64769" y="48006"/>
                </a:lnTo>
                <a:lnTo>
                  <a:pt x="64769" y="58674"/>
                </a:lnTo>
                <a:lnTo>
                  <a:pt x="66293" y="60198"/>
                </a:lnTo>
                <a:lnTo>
                  <a:pt x="67055" y="60198"/>
                </a:lnTo>
                <a:lnTo>
                  <a:pt x="67817" y="60960"/>
                </a:lnTo>
                <a:lnTo>
                  <a:pt x="76961" y="60960"/>
                </a:lnTo>
                <a:lnTo>
                  <a:pt x="78485" y="60198"/>
                </a:lnTo>
                <a:lnTo>
                  <a:pt x="79247" y="60198"/>
                </a:lnTo>
                <a:lnTo>
                  <a:pt x="79247" y="59436"/>
                </a:lnTo>
                <a:lnTo>
                  <a:pt x="80009" y="59436"/>
                </a:lnTo>
                <a:close/>
              </a:path>
              <a:path w="80009" h="62864">
                <a:moveTo>
                  <a:pt x="62483" y="50749"/>
                </a:moveTo>
                <a:lnTo>
                  <a:pt x="62483" y="33528"/>
                </a:lnTo>
                <a:lnTo>
                  <a:pt x="57911" y="38862"/>
                </a:lnTo>
                <a:lnTo>
                  <a:pt x="54101" y="42672"/>
                </a:lnTo>
                <a:lnTo>
                  <a:pt x="50291" y="44958"/>
                </a:lnTo>
                <a:lnTo>
                  <a:pt x="45719" y="47244"/>
                </a:lnTo>
                <a:lnTo>
                  <a:pt x="41909" y="48006"/>
                </a:lnTo>
                <a:lnTo>
                  <a:pt x="31241" y="48006"/>
                </a:lnTo>
                <a:lnTo>
                  <a:pt x="26669" y="47244"/>
                </a:lnTo>
                <a:lnTo>
                  <a:pt x="23621" y="44196"/>
                </a:lnTo>
                <a:lnTo>
                  <a:pt x="19811" y="41148"/>
                </a:lnTo>
                <a:lnTo>
                  <a:pt x="18287" y="36576"/>
                </a:lnTo>
                <a:lnTo>
                  <a:pt x="18287" y="59588"/>
                </a:lnTo>
                <a:lnTo>
                  <a:pt x="19811" y="60198"/>
                </a:lnTo>
                <a:lnTo>
                  <a:pt x="24383" y="61722"/>
                </a:lnTo>
                <a:lnTo>
                  <a:pt x="28955" y="62484"/>
                </a:lnTo>
                <a:lnTo>
                  <a:pt x="39623" y="62484"/>
                </a:lnTo>
                <a:lnTo>
                  <a:pt x="45719" y="60960"/>
                </a:lnTo>
                <a:lnTo>
                  <a:pt x="51053" y="58674"/>
                </a:lnTo>
                <a:lnTo>
                  <a:pt x="55625" y="56388"/>
                </a:lnTo>
                <a:lnTo>
                  <a:pt x="60959" y="52578"/>
                </a:lnTo>
                <a:lnTo>
                  <a:pt x="62483" y="507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264151" y="2145029"/>
            <a:ext cx="102235" cy="143510"/>
          </a:xfrm>
          <a:custGeom>
            <a:avLst/>
            <a:gdLst/>
            <a:ahLst/>
            <a:cxnLst/>
            <a:rect l="l" t="t" r="r" b="b"/>
            <a:pathLst>
              <a:path w="102234" h="143510">
                <a:moveTo>
                  <a:pt x="99688" y="28956"/>
                </a:moveTo>
                <a:lnTo>
                  <a:pt x="99688" y="12954"/>
                </a:lnTo>
                <a:lnTo>
                  <a:pt x="98164" y="11430"/>
                </a:lnTo>
                <a:lnTo>
                  <a:pt x="96640" y="10668"/>
                </a:lnTo>
                <a:lnTo>
                  <a:pt x="95116" y="9144"/>
                </a:lnTo>
                <a:lnTo>
                  <a:pt x="92830" y="7620"/>
                </a:lnTo>
                <a:lnTo>
                  <a:pt x="89782" y="6096"/>
                </a:lnTo>
                <a:lnTo>
                  <a:pt x="87496" y="4572"/>
                </a:lnTo>
                <a:lnTo>
                  <a:pt x="83686" y="3810"/>
                </a:lnTo>
                <a:lnTo>
                  <a:pt x="80638" y="2286"/>
                </a:lnTo>
                <a:lnTo>
                  <a:pt x="69208" y="0"/>
                </a:lnTo>
                <a:lnTo>
                  <a:pt x="65398" y="0"/>
                </a:lnTo>
                <a:lnTo>
                  <a:pt x="57143" y="132"/>
                </a:lnTo>
                <a:lnTo>
                  <a:pt x="12358" y="25006"/>
                </a:lnTo>
                <a:lnTo>
                  <a:pt x="453" y="63419"/>
                </a:lnTo>
                <a:lnTo>
                  <a:pt x="0" y="79011"/>
                </a:lnTo>
                <a:lnTo>
                  <a:pt x="1286" y="92170"/>
                </a:lnTo>
                <a:lnTo>
                  <a:pt x="3676" y="103632"/>
                </a:lnTo>
                <a:lnTo>
                  <a:pt x="6724" y="112014"/>
                </a:lnTo>
                <a:lnTo>
                  <a:pt x="10534" y="119634"/>
                </a:lnTo>
                <a:lnTo>
                  <a:pt x="19678" y="130084"/>
                </a:lnTo>
                <a:lnTo>
                  <a:pt x="19678" y="63246"/>
                </a:lnTo>
                <a:lnTo>
                  <a:pt x="21202" y="55626"/>
                </a:lnTo>
                <a:lnTo>
                  <a:pt x="39490" y="22098"/>
                </a:lnTo>
                <a:lnTo>
                  <a:pt x="55492" y="16002"/>
                </a:lnTo>
                <a:lnTo>
                  <a:pt x="67684" y="16110"/>
                </a:lnTo>
                <a:lnTo>
                  <a:pt x="95116" y="28956"/>
                </a:lnTo>
                <a:lnTo>
                  <a:pt x="96640" y="29718"/>
                </a:lnTo>
                <a:lnTo>
                  <a:pt x="98926" y="29718"/>
                </a:lnTo>
                <a:lnTo>
                  <a:pt x="98926" y="28956"/>
                </a:lnTo>
                <a:lnTo>
                  <a:pt x="99688" y="28956"/>
                </a:lnTo>
                <a:close/>
              </a:path>
              <a:path w="102234" h="143510">
                <a:moveTo>
                  <a:pt x="100450" y="129540"/>
                </a:moveTo>
                <a:lnTo>
                  <a:pt x="100450" y="114300"/>
                </a:lnTo>
                <a:lnTo>
                  <a:pt x="99688" y="113538"/>
                </a:lnTo>
                <a:lnTo>
                  <a:pt x="97402" y="113538"/>
                </a:lnTo>
                <a:lnTo>
                  <a:pt x="95878" y="114300"/>
                </a:lnTo>
                <a:lnTo>
                  <a:pt x="92830" y="117348"/>
                </a:lnTo>
                <a:lnTo>
                  <a:pt x="86734" y="120396"/>
                </a:lnTo>
                <a:lnTo>
                  <a:pt x="84448" y="121920"/>
                </a:lnTo>
                <a:lnTo>
                  <a:pt x="76828" y="124968"/>
                </a:lnTo>
                <a:lnTo>
                  <a:pt x="72256" y="126492"/>
                </a:lnTo>
                <a:lnTo>
                  <a:pt x="67684" y="127254"/>
                </a:lnTo>
                <a:lnTo>
                  <a:pt x="55492" y="127254"/>
                </a:lnTo>
                <a:lnTo>
                  <a:pt x="49396" y="125730"/>
                </a:lnTo>
                <a:lnTo>
                  <a:pt x="38728" y="121158"/>
                </a:lnTo>
                <a:lnTo>
                  <a:pt x="34918" y="118110"/>
                </a:lnTo>
                <a:lnTo>
                  <a:pt x="31108" y="112776"/>
                </a:lnTo>
                <a:lnTo>
                  <a:pt x="27298" y="108204"/>
                </a:lnTo>
                <a:lnTo>
                  <a:pt x="25012" y="102870"/>
                </a:lnTo>
                <a:lnTo>
                  <a:pt x="22726" y="96012"/>
                </a:lnTo>
                <a:lnTo>
                  <a:pt x="21202" y="89154"/>
                </a:lnTo>
                <a:lnTo>
                  <a:pt x="19678" y="81534"/>
                </a:lnTo>
                <a:lnTo>
                  <a:pt x="19678" y="130084"/>
                </a:lnTo>
                <a:lnTo>
                  <a:pt x="21202" y="131826"/>
                </a:lnTo>
                <a:lnTo>
                  <a:pt x="27298" y="135636"/>
                </a:lnTo>
                <a:lnTo>
                  <a:pt x="34918" y="138684"/>
                </a:lnTo>
                <a:lnTo>
                  <a:pt x="41776" y="141732"/>
                </a:lnTo>
                <a:lnTo>
                  <a:pt x="50158" y="143256"/>
                </a:lnTo>
                <a:lnTo>
                  <a:pt x="69208" y="143256"/>
                </a:lnTo>
                <a:lnTo>
                  <a:pt x="73780" y="142494"/>
                </a:lnTo>
                <a:lnTo>
                  <a:pt x="78352" y="140970"/>
                </a:lnTo>
                <a:lnTo>
                  <a:pt x="82162" y="140208"/>
                </a:lnTo>
                <a:lnTo>
                  <a:pt x="85972" y="138684"/>
                </a:lnTo>
                <a:lnTo>
                  <a:pt x="92068" y="135636"/>
                </a:lnTo>
                <a:lnTo>
                  <a:pt x="96640" y="132588"/>
                </a:lnTo>
                <a:lnTo>
                  <a:pt x="98164" y="131826"/>
                </a:lnTo>
                <a:lnTo>
                  <a:pt x="100450" y="129540"/>
                </a:lnTo>
                <a:close/>
              </a:path>
              <a:path w="102234" h="143510">
                <a:moveTo>
                  <a:pt x="100450" y="27432"/>
                </a:moveTo>
                <a:lnTo>
                  <a:pt x="100450" y="14478"/>
                </a:lnTo>
                <a:lnTo>
                  <a:pt x="99688" y="14478"/>
                </a:lnTo>
                <a:lnTo>
                  <a:pt x="99688" y="28194"/>
                </a:lnTo>
                <a:lnTo>
                  <a:pt x="100450" y="27432"/>
                </a:lnTo>
                <a:close/>
              </a:path>
              <a:path w="102234" h="143510">
                <a:moveTo>
                  <a:pt x="101212" y="25146"/>
                </a:moveTo>
                <a:lnTo>
                  <a:pt x="101212" y="18288"/>
                </a:lnTo>
                <a:lnTo>
                  <a:pt x="100450" y="16764"/>
                </a:lnTo>
                <a:lnTo>
                  <a:pt x="100450" y="25908"/>
                </a:lnTo>
                <a:lnTo>
                  <a:pt x="101212" y="25146"/>
                </a:lnTo>
                <a:close/>
              </a:path>
              <a:path w="102234" h="143510">
                <a:moveTo>
                  <a:pt x="101212" y="128016"/>
                </a:moveTo>
                <a:lnTo>
                  <a:pt x="101212" y="115062"/>
                </a:lnTo>
                <a:lnTo>
                  <a:pt x="100450" y="115062"/>
                </a:lnTo>
                <a:lnTo>
                  <a:pt x="100450" y="128778"/>
                </a:lnTo>
                <a:lnTo>
                  <a:pt x="101212" y="128016"/>
                </a:lnTo>
                <a:close/>
              </a:path>
              <a:path w="102234" h="143510">
                <a:moveTo>
                  <a:pt x="101974" y="123444"/>
                </a:moveTo>
                <a:lnTo>
                  <a:pt x="101974" y="120396"/>
                </a:lnTo>
                <a:lnTo>
                  <a:pt x="101212" y="118872"/>
                </a:lnTo>
                <a:lnTo>
                  <a:pt x="101212" y="124206"/>
                </a:lnTo>
                <a:lnTo>
                  <a:pt x="101974" y="1234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388986" y="2181605"/>
            <a:ext cx="57150" cy="106045"/>
          </a:xfrm>
          <a:custGeom>
            <a:avLst/>
            <a:gdLst/>
            <a:ahLst/>
            <a:cxnLst/>
            <a:rect l="l" t="t" r="r" b="b"/>
            <a:pathLst>
              <a:path w="57150" h="106044">
                <a:moveTo>
                  <a:pt x="56388" y="18287"/>
                </a:moveTo>
                <a:lnTo>
                  <a:pt x="56388" y="3809"/>
                </a:lnTo>
                <a:lnTo>
                  <a:pt x="54864" y="2285"/>
                </a:lnTo>
                <a:lnTo>
                  <a:pt x="54102" y="2285"/>
                </a:lnTo>
                <a:lnTo>
                  <a:pt x="53340" y="1523"/>
                </a:lnTo>
                <a:lnTo>
                  <a:pt x="51816" y="1523"/>
                </a:lnTo>
                <a:lnTo>
                  <a:pt x="51053" y="761"/>
                </a:lnTo>
                <a:lnTo>
                  <a:pt x="48006" y="761"/>
                </a:lnTo>
                <a:lnTo>
                  <a:pt x="47244" y="0"/>
                </a:lnTo>
                <a:lnTo>
                  <a:pt x="38100" y="0"/>
                </a:lnTo>
                <a:lnTo>
                  <a:pt x="36576" y="761"/>
                </a:lnTo>
                <a:lnTo>
                  <a:pt x="32004" y="2285"/>
                </a:lnTo>
                <a:lnTo>
                  <a:pt x="30480" y="3809"/>
                </a:lnTo>
                <a:lnTo>
                  <a:pt x="25908" y="6857"/>
                </a:lnTo>
                <a:lnTo>
                  <a:pt x="23622" y="9905"/>
                </a:lnTo>
                <a:lnTo>
                  <a:pt x="18288" y="15239"/>
                </a:lnTo>
                <a:lnTo>
                  <a:pt x="16001" y="19049"/>
                </a:lnTo>
                <a:lnTo>
                  <a:pt x="16001" y="3809"/>
                </a:lnTo>
                <a:lnTo>
                  <a:pt x="15240" y="3809"/>
                </a:lnTo>
                <a:lnTo>
                  <a:pt x="15240" y="2285"/>
                </a:lnTo>
                <a:lnTo>
                  <a:pt x="13716" y="2285"/>
                </a:lnTo>
                <a:lnTo>
                  <a:pt x="12954" y="1523"/>
                </a:lnTo>
                <a:lnTo>
                  <a:pt x="3048" y="1523"/>
                </a:lnTo>
                <a:lnTo>
                  <a:pt x="2285" y="2285"/>
                </a:lnTo>
                <a:lnTo>
                  <a:pt x="761" y="2285"/>
                </a:lnTo>
                <a:lnTo>
                  <a:pt x="0" y="3047"/>
                </a:lnTo>
                <a:lnTo>
                  <a:pt x="0" y="104393"/>
                </a:lnTo>
                <a:lnTo>
                  <a:pt x="762" y="104393"/>
                </a:lnTo>
                <a:lnTo>
                  <a:pt x="1524" y="105155"/>
                </a:lnTo>
                <a:lnTo>
                  <a:pt x="2286" y="105155"/>
                </a:lnTo>
                <a:lnTo>
                  <a:pt x="3048" y="105917"/>
                </a:lnTo>
                <a:lnTo>
                  <a:pt x="14478" y="105917"/>
                </a:lnTo>
                <a:lnTo>
                  <a:pt x="15240" y="105155"/>
                </a:lnTo>
                <a:lnTo>
                  <a:pt x="16002" y="105155"/>
                </a:lnTo>
                <a:lnTo>
                  <a:pt x="16764" y="104393"/>
                </a:lnTo>
                <a:lnTo>
                  <a:pt x="17526" y="104393"/>
                </a:lnTo>
                <a:lnTo>
                  <a:pt x="17526" y="38099"/>
                </a:lnTo>
                <a:lnTo>
                  <a:pt x="20574" y="34289"/>
                </a:lnTo>
                <a:lnTo>
                  <a:pt x="22859" y="31241"/>
                </a:lnTo>
                <a:lnTo>
                  <a:pt x="24384" y="28193"/>
                </a:lnTo>
                <a:lnTo>
                  <a:pt x="26670" y="25145"/>
                </a:lnTo>
                <a:lnTo>
                  <a:pt x="28955" y="23621"/>
                </a:lnTo>
                <a:lnTo>
                  <a:pt x="30480" y="21335"/>
                </a:lnTo>
                <a:lnTo>
                  <a:pt x="32766" y="19811"/>
                </a:lnTo>
                <a:lnTo>
                  <a:pt x="35814" y="18287"/>
                </a:lnTo>
                <a:lnTo>
                  <a:pt x="38100" y="17525"/>
                </a:lnTo>
                <a:lnTo>
                  <a:pt x="39624" y="16763"/>
                </a:lnTo>
                <a:lnTo>
                  <a:pt x="44196" y="16763"/>
                </a:lnTo>
                <a:lnTo>
                  <a:pt x="45720" y="17525"/>
                </a:lnTo>
                <a:lnTo>
                  <a:pt x="47244" y="17525"/>
                </a:lnTo>
                <a:lnTo>
                  <a:pt x="48006" y="18287"/>
                </a:lnTo>
                <a:lnTo>
                  <a:pt x="50292" y="18287"/>
                </a:lnTo>
                <a:lnTo>
                  <a:pt x="51054" y="19049"/>
                </a:lnTo>
                <a:lnTo>
                  <a:pt x="51816" y="19049"/>
                </a:lnTo>
                <a:lnTo>
                  <a:pt x="52577" y="19811"/>
                </a:lnTo>
                <a:lnTo>
                  <a:pt x="54864" y="19811"/>
                </a:lnTo>
                <a:lnTo>
                  <a:pt x="56388" y="18287"/>
                </a:lnTo>
                <a:close/>
              </a:path>
              <a:path w="57150" h="106044">
                <a:moveTo>
                  <a:pt x="57150" y="14477"/>
                </a:moveTo>
                <a:lnTo>
                  <a:pt x="57150" y="6095"/>
                </a:lnTo>
                <a:lnTo>
                  <a:pt x="56388" y="5333"/>
                </a:lnTo>
                <a:lnTo>
                  <a:pt x="56388" y="15239"/>
                </a:lnTo>
                <a:lnTo>
                  <a:pt x="57150" y="144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7459091" y="2181605"/>
            <a:ext cx="98425" cy="107950"/>
          </a:xfrm>
          <a:custGeom>
            <a:avLst/>
            <a:gdLst/>
            <a:ahLst/>
            <a:cxnLst/>
            <a:rect l="l" t="t" r="r" b="b"/>
            <a:pathLst>
              <a:path w="98425" h="107950">
                <a:moveTo>
                  <a:pt x="98298" y="60959"/>
                </a:moveTo>
                <a:lnTo>
                  <a:pt x="98298" y="44195"/>
                </a:lnTo>
                <a:lnTo>
                  <a:pt x="95250" y="30479"/>
                </a:lnTo>
                <a:lnTo>
                  <a:pt x="64770" y="1523"/>
                </a:lnTo>
                <a:lnTo>
                  <a:pt x="57912" y="0"/>
                </a:lnTo>
                <a:lnTo>
                  <a:pt x="41910" y="0"/>
                </a:lnTo>
                <a:lnTo>
                  <a:pt x="12954" y="15239"/>
                </a:lnTo>
                <a:lnTo>
                  <a:pt x="8382" y="19811"/>
                </a:lnTo>
                <a:lnTo>
                  <a:pt x="5334" y="25907"/>
                </a:lnTo>
                <a:lnTo>
                  <a:pt x="3048" y="32765"/>
                </a:lnTo>
                <a:lnTo>
                  <a:pt x="0" y="46481"/>
                </a:lnTo>
                <a:lnTo>
                  <a:pt x="0" y="62483"/>
                </a:lnTo>
                <a:lnTo>
                  <a:pt x="12192" y="92963"/>
                </a:lnTo>
                <a:lnTo>
                  <a:pt x="16002" y="97535"/>
                </a:lnTo>
                <a:lnTo>
                  <a:pt x="19050" y="99713"/>
                </a:lnTo>
                <a:lnTo>
                  <a:pt x="19050" y="48005"/>
                </a:lnTo>
                <a:lnTo>
                  <a:pt x="19812" y="42671"/>
                </a:lnTo>
                <a:lnTo>
                  <a:pt x="20574" y="38099"/>
                </a:lnTo>
                <a:lnTo>
                  <a:pt x="23622" y="28955"/>
                </a:lnTo>
                <a:lnTo>
                  <a:pt x="26670" y="25907"/>
                </a:lnTo>
                <a:lnTo>
                  <a:pt x="28956" y="22097"/>
                </a:lnTo>
                <a:lnTo>
                  <a:pt x="54864" y="15239"/>
                </a:lnTo>
                <a:lnTo>
                  <a:pt x="60198" y="16001"/>
                </a:lnTo>
                <a:lnTo>
                  <a:pt x="64008" y="18287"/>
                </a:lnTo>
                <a:lnTo>
                  <a:pt x="67818" y="19811"/>
                </a:lnTo>
                <a:lnTo>
                  <a:pt x="70866" y="22859"/>
                </a:lnTo>
                <a:lnTo>
                  <a:pt x="72390" y="26669"/>
                </a:lnTo>
                <a:lnTo>
                  <a:pt x="74676" y="29717"/>
                </a:lnTo>
                <a:lnTo>
                  <a:pt x="76962" y="34289"/>
                </a:lnTo>
                <a:lnTo>
                  <a:pt x="78486" y="43433"/>
                </a:lnTo>
                <a:lnTo>
                  <a:pt x="79248" y="48767"/>
                </a:lnTo>
                <a:lnTo>
                  <a:pt x="79248" y="98406"/>
                </a:lnTo>
                <a:lnTo>
                  <a:pt x="81534" y="96773"/>
                </a:lnTo>
                <a:lnTo>
                  <a:pt x="85344" y="92201"/>
                </a:lnTo>
                <a:lnTo>
                  <a:pt x="89916" y="86867"/>
                </a:lnTo>
                <a:lnTo>
                  <a:pt x="92964" y="81533"/>
                </a:lnTo>
                <a:lnTo>
                  <a:pt x="94488" y="74675"/>
                </a:lnTo>
                <a:lnTo>
                  <a:pt x="96774" y="67817"/>
                </a:lnTo>
                <a:lnTo>
                  <a:pt x="98298" y="60959"/>
                </a:lnTo>
                <a:close/>
              </a:path>
              <a:path w="98425" h="107950">
                <a:moveTo>
                  <a:pt x="79248" y="98406"/>
                </a:moveTo>
                <a:lnTo>
                  <a:pt x="79248" y="59435"/>
                </a:lnTo>
                <a:lnTo>
                  <a:pt x="78486" y="64769"/>
                </a:lnTo>
                <a:lnTo>
                  <a:pt x="76962" y="69341"/>
                </a:lnTo>
                <a:lnTo>
                  <a:pt x="76200" y="73913"/>
                </a:lnTo>
                <a:lnTo>
                  <a:pt x="74676" y="78485"/>
                </a:lnTo>
                <a:lnTo>
                  <a:pt x="71628" y="81533"/>
                </a:lnTo>
                <a:lnTo>
                  <a:pt x="69342" y="84581"/>
                </a:lnTo>
                <a:lnTo>
                  <a:pt x="66294" y="87629"/>
                </a:lnTo>
                <a:lnTo>
                  <a:pt x="62484" y="89153"/>
                </a:lnTo>
                <a:lnTo>
                  <a:pt x="58674" y="91439"/>
                </a:lnTo>
                <a:lnTo>
                  <a:pt x="54102" y="92201"/>
                </a:lnTo>
                <a:lnTo>
                  <a:pt x="43434" y="92201"/>
                </a:lnTo>
                <a:lnTo>
                  <a:pt x="38100" y="91439"/>
                </a:lnTo>
                <a:lnTo>
                  <a:pt x="19050" y="58673"/>
                </a:lnTo>
                <a:lnTo>
                  <a:pt x="19050" y="99713"/>
                </a:lnTo>
                <a:lnTo>
                  <a:pt x="21336" y="101345"/>
                </a:lnTo>
                <a:lnTo>
                  <a:pt x="26670" y="103631"/>
                </a:lnTo>
                <a:lnTo>
                  <a:pt x="32766" y="105917"/>
                </a:lnTo>
                <a:lnTo>
                  <a:pt x="39624" y="107441"/>
                </a:lnTo>
                <a:lnTo>
                  <a:pt x="56388" y="107441"/>
                </a:lnTo>
                <a:lnTo>
                  <a:pt x="63246" y="105917"/>
                </a:lnTo>
                <a:lnTo>
                  <a:pt x="70104" y="103631"/>
                </a:lnTo>
                <a:lnTo>
                  <a:pt x="76200" y="100583"/>
                </a:lnTo>
                <a:lnTo>
                  <a:pt x="79248" y="9840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581786" y="2142744"/>
            <a:ext cx="20320" cy="144780"/>
          </a:xfrm>
          <a:custGeom>
            <a:avLst/>
            <a:gdLst/>
            <a:ahLst/>
            <a:cxnLst/>
            <a:rect l="l" t="t" r="r" b="b"/>
            <a:pathLst>
              <a:path w="20320" h="144780">
                <a:moveTo>
                  <a:pt x="18287" y="144018"/>
                </a:moveTo>
                <a:lnTo>
                  <a:pt x="18287" y="41148"/>
                </a:lnTo>
                <a:lnTo>
                  <a:pt x="17525" y="41148"/>
                </a:lnTo>
                <a:lnTo>
                  <a:pt x="16763" y="40386"/>
                </a:lnTo>
                <a:lnTo>
                  <a:pt x="5333" y="40386"/>
                </a:lnTo>
                <a:lnTo>
                  <a:pt x="4571" y="41148"/>
                </a:lnTo>
                <a:lnTo>
                  <a:pt x="3809" y="41148"/>
                </a:lnTo>
                <a:lnTo>
                  <a:pt x="3047" y="41910"/>
                </a:lnTo>
                <a:lnTo>
                  <a:pt x="2285" y="41910"/>
                </a:lnTo>
                <a:lnTo>
                  <a:pt x="2285" y="143256"/>
                </a:lnTo>
                <a:lnTo>
                  <a:pt x="3047" y="143256"/>
                </a:lnTo>
                <a:lnTo>
                  <a:pt x="3809" y="144018"/>
                </a:lnTo>
                <a:lnTo>
                  <a:pt x="4571" y="144018"/>
                </a:lnTo>
                <a:lnTo>
                  <a:pt x="5333" y="144780"/>
                </a:lnTo>
                <a:lnTo>
                  <a:pt x="16763" y="144780"/>
                </a:lnTo>
                <a:lnTo>
                  <a:pt x="17525" y="144018"/>
                </a:lnTo>
                <a:lnTo>
                  <a:pt x="18287" y="144018"/>
                </a:lnTo>
                <a:close/>
              </a:path>
              <a:path w="20320" h="144780">
                <a:moveTo>
                  <a:pt x="19811" y="142494"/>
                </a:moveTo>
                <a:lnTo>
                  <a:pt x="19811" y="42672"/>
                </a:lnTo>
                <a:lnTo>
                  <a:pt x="19049" y="42672"/>
                </a:lnTo>
                <a:lnTo>
                  <a:pt x="19049" y="41910"/>
                </a:lnTo>
                <a:lnTo>
                  <a:pt x="18287" y="41910"/>
                </a:lnTo>
                <a:lnTo>
                  <a:pt x="18287" y="143256"/>
                </a:lnTo>
                <a:lnTo>
                  <a:pt x="19049" y="143256"/>
                </a:lnTo>
                <a:lnTo>
                  <a:pt x="19811" y="142494"/>
                </a:lnTo>
                <a:close/>
              </a:path>
              <a:path w="20320" h="144780">
                <a:moveTo>
                  <a:pt x="22097" y="15240"/>
                </a:moveTo>
                <a:lnTo>
                  <a:pt x="22097" y="6858"/>
                </a:lnTo>
                <a:lnTo>
                  <a:pt x="21335" y="3810"/>
                </a:lnTo>
                <a:lnTo>
                  <a:pt x="18287" y="762"/>
                </a:lnTo>
                <a:lnTo>
                  <a:pt x="15239" y="0"/>
                </a:lnTo>
                <a:lnTo>
                  <a:pt x="6857" y="0"/>
                </a:lnTo>
                <a:lnTo>
                  <a:pt x="3809" y="762"/>
                </a:lnTo>
                <a:lnTo>
                  <a:pt x="761" y="3810"/>
                </a:lnTo>
                <a:lnTo>
                  <a:pt x="0" y="6858"/>
                </a:lnTo>
                <a:lnTo>
                  <a:pt x="0" y="15240"/>
                </a:lnTo>
                <a:lnTo>
                  <a:pt x="761" y="18288"/>
                </a:lnTo>
                <a:lnTo>
                  <a:pt x="2285" y="19050"/>
                </a:lnTo>
                <a:lnTo>
                  <a:pt x="3809" y="20574"/>
                </a:lnTo>
                <a:lnTo>
                  <a:pt x="6857" y="21336"/>
                </a:lnTo>
                <a:lnTo>
                  <a:pt x="15239" y="21336"/>
                </a:lnTo>
                <a:lnTo>
                  <a:pt x="18287" y="20574"/>
                </a:lnTo>
                <a:lnTo>
                  <a:pt x="21335" y="17526"/>
                </a:lnTo>
                <a:lnTo>
                  <a:pt x="22097" y="152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622171" y="2183129"/>
            <a:ext cx="86995" cy="104775"/>
          </a:xfrm>
          <a:custGeom>
            <a:avLst/>
            <a:gdLst/>
            <a:ahLst/>
            <a:cxnLst/>
            <a:rect l="l" t="t" r="r" b="b"/>
            <a:pathLst>
              <a:path w="86995" h="104775">
                <a:moveTo>
                  <a:pt x="31241" y="82541"/>
                </a:moveTo>
                <a:lnTo>
                  <a:pt x="31241" y="51054"/>
                </a:lnTo>
                <a:lnTo>
                  <a:pt x="1523" y="99060"/>
                </a:lnTo>
                <a:lnTo>
                  <a:pt x="0" y="100584"/>
                </a:lnTo>
                <a:lnTo>
                  <a:pt x="0" y="102108"/>
                </a:lnTo>
                <a:lnTo>
                  <a:pt x="1523" y="103632"/>
                </a:lnTo>
                <a:lnTo>
                  <a:pt x="2285" y="103632"/>
                </a:lnTo>
                <a:lnTo>
                  <a:pt x="3809" y="104394"/>
                </a:lnTo>
                <a:lnTo>
                  <a:pt x="15239" y="104394"/>
                </a:lnTo>
                <a:lnTo>
                  <a:pt x="16001" y="103632"/>
                </a:lnTo>
                <a:lnTo>
                  <a:pt x="17525" y="103632"/>
                </a:lnTo>
                <a:lnTo>
                  <a:pt x="18287" y="102870"/>
                </a:lnTo>
                <a:lnTo>
                  <a:pt x="19049" y="102870"/>
                </a:lnTo>
                <a:lnTo>
                  <a:pt x="19049" y="102108"/>
                </a:lnTo>
                <a:lnTo>
                  <a:pt x="19811" y="102108"/>
                </a:lnTo>
                <a:lnTo>
                  <a:pt x="19811" y="101346"/>
                </a:lnTo>
                <a:lnTo>
                  <a:pt x="31241" y="82541"/>
                </a:lnTo>
                <a:close/>
              </a:path>
              <a:path w="86995" h="104775">
                <a:moveTo>
                  <a:pt x="86105" y="3048"/>
                </a:moveTo>
                <a:lnTo>
                  <a:pt x="86105" y="2286"/>
                </a:lnTo>
                <a:lnTo>
                  <a:pt x="84581" y="762"/>
                </a:lnTo>
                <a:lnTo>
                  <a:pt x="83057" y="0"/>
                </a:lnTo>
                <a:lnTo>
                  <a:pt x="70865" y="0"/>
                </a:lnTo>
                <a:lnTo>
                  <a:pt x="70103" y="762"/>
                </a:lnTo>
                <a:lnTo>
                  <a:pt x="68579" y="762"/>
                </a:lnTo>
                <a:lnTo>
                  <a:pt x="68579" y="1524"/>
                </a:lnTo>
                <a:lnTo>
                  <a:pt x="67817" y="1524"/>
                </a:lnTo>
                <a:lnTo>
                  <a:pt x="67817" y="2286"/>
                </a:lnTo>
                <a:lnTo>
                  <a:pt x="67055" y="2286"/>
                </a:lnTo>
                <a:lnTo>
                  <a:pt x="67055" y="3048"/>
                </a:lnTo>
                <a:lnTo>
                  <a:pt x="44195" y="38862"/>
                </a:lnTo>
                <a:lnTo>
                  <a:pt x="22097" y="3048"/>
                </a:lnTo>
                <a:lnTo>
                  <a:pt x="22097" y="2286"/>
                </a:lnTo>
                <a:lnTo>
                  <a:pt x="21335" y="1524"/>
                </a:lnTo>
                <a:lnTo>
                  <a:pt x="20573" y="1524"/>
                </a:lnTo>
                <a:lnTo>
                  <a:pt x="20573" y="762"/>
                </a:lnTo>
                <a:lnTo>
                  <a:pt x="19049" y="762"/>
                </a:lnTo>
                <a:lnTo>
                  <a:pt x="18287" y="0"/>
                </a:lnTo>
                <a:lnTo>
                  <a:pt x="4571" y="0"/>
                </a:lnTo>
                <a:lnTo>
                  <a:pt x="3809" y="762"/>
                </a:lnTo>
                <a:lnTo>
                  <a:pt x="3047" y="762"/>
                </a:lnTo>
                <a:lnTo>
                  <a:pt x="1523" y="2286"/>
                </a:lnTo>
                <a:lnTo>
                  <a:pt x="1523" y="3048"/>
                </a:lnTo>
                <a:lnTo>
                  <a:pt x="2285" y="3810"/>
                </a:lnTo>
                <a:lnTo>
                  <a:pt x="2285" y="4572"/>
                </a:lnTo>
                <a:lnTo>
                  <a:pt x="3047" y="5334"/>
                </a:lnTo>
                <a:lnTo>
                  <a:pt x="31241" y="51054"/>
                </a:lnTo>
                <a:lnTo>
                  <a:pt x="31241" y="82541"/>
                </a:lnTo>
                <a:lnTo>
                  <a:pt x="43433" y="62484"/>
                </a:lnTo>
                <a:lnTo>
                  <a:pt x="56387" y="84505"/>
                </a:lnTo>
                <a:lnTo>
                  <a:pt x="56387" y="51054"/>
                </a:lnTo>
                <a:lnTo>
                  <a:pt x="84581" y="5334"/>
                </a:lnTo>
                <a:lnTo>
                  <a:pt x="85343" y="4572"/>
                </a:lnTo>
                <a:lnTo>
                  <a:pt x="85343" y="3810"/>
                </a:lnTo>
                <a:lnTo>
                  <a:pt x="86105" y="3048"/>
                </a:lnTo>
                <a:close/>
              </a:path>
              <a:path w="86995" h="104775">
                <a:moveTo>
                  <a:pt x="86867" y="102870"/>
                </a:moveTo>
                <a:lnTo>
                  <a:pt x="86867" y="99822"/>
                </a:lnTo>
                <a:lnTo>
                  <a:pt x="86105" y="99060"/>
                </a:lnTo>
                <a:lnTo>
                  <a:pt x="56387" y="51054"/>
                </a:lnTo>
                <a:lnTo>
                  <a:pt x="56387" y="84505"/>
                </a:lnTo>
                <a:lnTo>
                  <a:pt x="66293" y="101346"/>
                </a:lnTo>
                <a:lnTo>
                  <a:pt x="68579" y="103632"/>
                </a:lnTo>
                <a:lnTo>
                  <a:pt x="70103" y="103632"/>
                </a:lnTo>
                <a:lnTo>
                  <a:pt x="70865" y="104394"/>
                </a:lnTo>
                <a:lnTo>
                  <a:pt x="83057" y="104394"/>
                </a:lnTo>
                <a:lnTo>
                  <a:pt x="84581" y="103632"/>
                </a:lnTo>
                <a:lnTo>
                  <a:pt x="85343" y="103632"/>
                </a:lnTo>
                <a:lnTo>
                  <a:pt x="86105" y="102870"/>
                </a:lnTo>
                <a:lnTo>
                  <a:pt x="86867" y="1028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778381" y="2187701"/>
            <a:ext cx="22860" cy="100330"/>
          </a:xfrm>
          <a:custGeom>
            <a:avLst/>
            <a:gdLst/>
            <a:ahLst/>
            <a:cxnLst/>
            <a:rect l="l" t="t" r="r" b="b"/>
            <a:pathLst>
              <a:path w="22859" h="100330">
                <a:moveTo>
                  <a:pt x="22097" y="19811"/>
                </a:moveTo>
                <a:lnTo>
                  <a:pt x="22097" y="4571"/>
                </a:lnTo>
                <a:lnTo>
                  <a:pt x="21335" y="3047"/>
                </a:lnTo>
                <a:lnTo>
                  <a:pt x="20573" y="2285"/>
                </a:lnTo>
                <a:lnTo>
                  <a:pt x="19049" y="1523"/>
                </a:lnTo>
                <a:lnTo>
                  <a:pt x="18287" y="761"/>
                </a:lnTo>
                <a:lnTo>
                  <a:pt x="16763" y="0"/>
                </a:lnTo>
                <a:lnTo>
                  <a:pt x="5333" y="0"/>
                </a:lnTo>
                <a:lnTo>
                  <a:pt x="3809" y="761"/>
                </a:lnTo>
                <a:lnTo>
                  <a:pt x="1523" y="3047"/>
                </a:lnTo>
                <a:lnTo>
                  <a:pt x="0" y="6095"/>
                </a:lnTo>
                <a:lnTo>
                  <a:pt x="0" y="18287"/>
                </a:lnTo>
                <a:lnTo>
                  <a:pt x="1523" y="21335"/>
                </a:lnTo>
                <a:lnTo>
                  <a:pt x="3809" y="23621"/>
                </a:lnTo>
                <a:lnTo>
                  <a:pt x="5333" y="24383"/>
                </a:lnTo>
                <a:lnTo>
                  <a:pt x="16763" y="24383"/>
                </a:lnTo>
                <a:lnTo>
                  <a:pt x="18287" y="23621"/>
                </a:lnTo>
                <a:lnTo>
                  <a:pt x="19049" y="22859"/>
                </a:lnTo>
                <a:lnTo>
                  <a:pt x="20573" y="22097"/>
                </a:lnTo>
                <a:lnTo>
                  <a:pt x="21335" y="21335"/>
                </a:lnTo>
                <a:lnTo>
                  <a:pt x="22097" y="19811"/>
                </a:lnTo>
                <a:close/>
              </a:path>
              <a:path w="22859" h="100330">
                <a:moveTo>
                  <a:pt x="22859" y="14477"/>
                </a:moveTo>
                <a:lnTo>
                  <a:pt x="22859" y="9905"/>
                </a:lnTo>
                <a:lnTo>
                  <a:pt x="22097" y="7619"/>
                </a:lnTo>
                <a:lnTo>
                  <a:pt x="22097" y="16763"/>
                </a:lnTo>
                <a:lnTo>
                  <a:pt x="22859" y="14477"/>
                </a:lnTo>
                <a:close/>
              </a:path>
              <a:path w="22859" h="100330">
                <a:moveTo>
                  <a:pt x="22097" y="95249"/>
                </a:moveTo>
                <a:lnTo>
                  <a:pt x="22097" y="80009"/>
                </a:lnTo>
                <a:lnTo>
                  <a:pt x="21335" y="78485"/>
                </a:lnTo>
                <a:lnTo>
                  <a:pt x="20573" y="77723"/>
                </a:lnTo>
                <a:lnTo>
                  <a:pt x="19049" y="76961"/>
                </a:lnTo>
                <a:lnTo>
                  <a:pt x="18287" y="76199"/>
                </a:lnTo>
                <a:lnTo>
                  <a:pt x="16763" y="75437"/>
                </a:lnTo>
                <a:lnTo>
                  <a:pt x="5333" y="75437"/>
                </a:lnTo>
                <a:lnTo>
                  <a:pt x="3809" y="76199"/>
                </a:lnTo>
                <a:lnTo>
                  <a:pt x="1523" y="78485"/>
                </a:lnTo>
                <a:lnTo>
                  <a:pt x="0" y="81533"/>
                </a:lnTo>
                <a:lnTo>
                  <a:pt x="0" y="93725"/>
                </a:lnTo>
                <a:lnTo>
                  <a:pt x="1523" y="96773"/>
                </a:lnTo>
                <a:lnTo>
                  <a:pt x="3809" y="99059"/>
                </a:lnTo>
                <a:lnTo>
                  <a:pt x="5333" y="99821"/>
                </a:lnTo>
                <a:lnTo>
                  <a:pt x="16763" y="99821"/>
                </a:lnTo>
                <a:lnTo>
                  <a:pt x="18287" y="99059"/>
                </a:lnTo>
                <a:lnTo>
                  <a:pt x="19049" y="98297"/>
                </a:lnTo>
                <a:lnTo>
                  <a:pt x="20573" y="97535"/>
                </a:lnTo>
                <a:lnTo>
                  <a:pt x="21335" y="96773"/>
                </a:lnTo>
                <a:lnTo>
                  <a:pt x="22097" y="95249"/>
                </a:lnTo>
                <a:close/>
              </a:path>
              <a:path w="22859" h="100330">
                <a:moveTo>
                  <a:pt x="22859" y="89915"/>
                </a:moveTo>
                <a:lnTo>
                  <a:pt x="22859" y="85343"/>
                </a:lnTo>
                <a:lnTo>
                  <a:pt x="22097" y="83057"/>
                </a:lnTo>
                <a:lnTo>
                  <a:pt x="22097" y="92201"/>
                </a:lnTo>
                <a:lnTo>
                  <a:pt x="22859" y="899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414665" y="2416048"/>
            <a:ext cx="7542009" cy="61848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83" name="object 83"/>
          <p:cNvSpPr/>
          <p:nvPr/>
        </p:nvSpPr>
        <p:spPr>
          <a:xfrm>
            <a:off x="5121033" y="2423667"/>
            <a:ext cx="1464309" cy="1437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645033" y="2421382"/>
            <a:ext cx="1973313" cy="1460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414657" y="2656332"/>
            <a:ext cx="137160" cy="127000"/>
          </a:xfrm>
          <a:custGeom>
            <a:avLst/>
            <a:gdLst/>
            <a:ahLst/>
            <a:cxnLst/>
            <a:rect l="l" t="t" r="r" b="b"/>
            <a:pathLst>
              <a:path w="137160" h="127000">
                <a:moveTo>
                  <a:pt x="137160" y="124968"/>
                </a:moveTo>
                <a:lnTo>
                  <a:pt x="137160" y="4572"/>
                </a:lnTo>
                <a:lnTo>
                  <a:pt x="136398" y="3810"/>
                </a:lnTo>
                <a:lnTo>
                  <a:pt x="136398" y="3048"/>
                </a:lnTo>
                <a:lnTo>
                  <a:pt x="134112" y="762"/>
                </a:lnTo>
                <a:lnTo>
                  <a:pt x="134112" y="0"/>
                </a:lnTo>
                <a:lnTo>
                  <a:pt x="115062" y="0"/>
                </a:lnTo>
                <a:lnTo>
                  <a:pt x="114300" y="762"/>
                </a:lnTo>
                <a:lnTo>
                  <a:pt x="112776" y="762"/>
                </a:lnTo>
                <a:lnTo>
                  <a:pt x="112014" y="2286"/>
                </a:lnTo>
                <a:lnTo>
                  <a:pt x="110490" y="3048"/>
                </a:lnTo>
                <a:lnTo>
                  <a:pt x="109728" y="3810"/>
                </a:lnTo>
                <a:lnTo>
                  <a:pt x="106680" y="9906"/>
                </a:lnTo>
                <a:lnTo>
                  <a:pt x="68580" y="101346"/>
                </a:lnTo>
                <a:lnTo>
                  <a:pt x="67818" y="101346"/>
                </a:lnTo>
                <a:lnTo>
                  <a:pt x="32004" y="9906"/>
                </a:lnTo>
                <a:lnTo>
                  <a:pt x="28956" y="3810"/>
                </a:lnTo>
                <a:lnTo>
                  <a:pt x="28194" y="3048"/>
                </a:lnTo>
                <a:lnTo>
                  <a:pt x="25146" y="1524"/>
                </a:lnTo>
                <a:lnTo>
                  <a:pt x="24384" y="762"/>
                </a:lnTo>
                <a:lnTo>
                  <a:pt x="22860" y="0"/>
                </a:lnTo>
                <a:lnTo>
                  <a:pt x="3810" y="0"/>
                </a:lnTo>
                <a:lnTo>
                  <a:pt x="2286" y="1524"/>
                </a:lnTo>
                <a:lnTo>
                  <a:pt x="762" y="2286"/>
                </a:lnTo>
                <a:lnTo>
                  <a:pt x="0" y="4572"/>
                </a:lnTo>
                <a:lnTo>
                  <a:pt x="0" y="124206"/>
                </a:lnTo>
                <a:lnTo>
                  <a:pt x="1524" y="125730"/>
                </a:lnTo>
                <a:lnTo>
                  <a:pt x="3810" y="125730"/>
                </a:lnTo>
                <a:lnTo>
                  <a:pt x="5334" y="126492"/>
                </a:lnTo>
                <a:lnTo>
                  <a:pt x="10668" y="126492"/>
                </a:lnTo>
                <a:lnTo>
                  <a:pt x="12192" y="125730"/>
                </a:lnTo>
                <a:lnTo>
                  <a:pt x="14478" y="125730"/>
                </a:lnTo>
                <a:lnTo>
                  <a:pt x="15240" y="124968"/>
                </a:lnTo>
                <a:lnTo>
                  <a:pt x="16002" y="124968"/>
                </a:lnTo>
                <a:lnTo>
                  <a:pt x="16002" y="13716"/>
                </a:lnTo>
                <a:lnTo>
                  <a:pt x="16764" y="13716"/>
                </a:lnTo>
                <a:lnTo>
                  <a:pt x="59436" y="123444"/>
                </a:lnTo>
                <a:lnTo>
                  <a:pt x="59436" y="124206"/>
                </a:lnTo>
                <a:lnTo>
                  <a:pt x="60960" y="125730"/>
                </a:lnTo>
                <a:lnTo>
                  <a:pt x="63246" y="125730"/>
                </a:lnTo>
                <a:lnTo>
                  <a:pt x="64008" y="126492"/>
                </a:lnTo>
                <a:lnTo>
                  <a:pt x="70866" y="126492"/>
                </a:lnTo>
                <a:lnTo>
                  <a:pt x="71628" y="125730"/>
                </a:lnTo>
                <a:lnTo>
                  <a:pt x="73914" y="125730"/>
                </a:lnTo>
                <a:lnTo>
                  <a:pt x="75438" y="124206"/>
                </a:lnTo>
                <a:lnTo>
                  <a:pt x="75438" y="123444"/>
                </a:lnTo>
                <a:lnTo>
                  <a:pt x="120396" y="13716"/>
                </a:lnTo>
                <a:lnTo>
                  <a:pt x="121158" y="13716"/>
                </a:lnTo>
                <a:lnTo>
                  <a:pt x="121158" y="124968"/>
                </a:lnTo>
                <a:lnTo>
                  <a:pt x="121920" y="124968"/>
                </a:lnTo>
                <a:lnTo>
                  <a:pt x="122682" y="125730"/>
                </a:lnTo>
                <a:lnTo>
                  <a:pt x="124968" y="125730"/>
                </a:lnTo>
                <a:lnTo>
                  <a:pt x="126492" y="126492"/>
                </a:lnTo>
                <a:lnTo>
                  <a:pt x="131826" y="126492"/>
                </a:lnTo>
                <a:lnTo>
                  <a:pt x="132588" y="125730"/>
                </a:lnTo>
                <a:lnTo>
                  <a:pt x="135636" y="125730"/>
                </a:lnTo>
                <a:lnTo>
                  <a:pt x="136398" y="124968"/>
                </a:lnTo>
                <a:lnTo>
                  <a:pt x="137160" y="1249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5577725" y="2727960"/>
            <a:ext cx="72390" cy="55880"/>
          </a:xfrm>
          <a:custGeom>
            <a:avLst/>
            <a:gdLst/>
            <a:ahLst/>
            <a:cxnLst/>
            <a:rect l="l" t="t" r="r" b="b"/>
            <a:pathLst>
              <a:path w="72389" h="55880">
                <a:moveTo>
                  <a:pt x="56387" y="11429"/>
                </a:moveTo>
                <a:lnTo>
                  <a:pt x="56387" y="0"/>
                </a:lnTo>
                <a:lnTo>
                  <a:pt x="37337" y="0"/>
                </a:lnTo>
                <a:lnTo>
                  <a:pt x="31241" y="761"/>
                </a:lnTo>
                <a:lnTo>
                  <a:pt x="25907" y="2285"/>
                </a:lnTo>
                <a:lnTo>
                  <a:pt x="19811" y="3047"/>
                </a:lnTo>
                <a:lnTo>
                  <a:pt x="15239" y="4571"/>
                </a:lnTo>
                <a:lnTo>
                  <a:pt x="11429" y="7619"/>
                </a:lnTo>
                <a:lnTo>
                  <a:pt x="7619" y="9905"/>
                </a:lnTo>
                <a:lnTo>
                  <a:pt x="5333" y="12953"/>
                </a:lnTo>
                <a:lnTo>
                  <a:pt x="3047" y="16763"/>
                </a:lnTo>
                <a:lnTo>
                  <a:pt x="761" y="19811"/>
                </a:lnTo>
                <a:lnTo>
                  <a:pt x="0" y="24383"/>
                </a:lnTo>
                <a:lnTo>
                  <a:pt x="0" y="33527"/>
                </a:lnTo>
                <a:lnTo>
                  <a:pt x="761" y="37337"/>
                </a:lnTo>
                <a:lnTo>
                  <a:pt x="2285" y="40385"/>
                </a:lnTo>
                <a:lnTo>
                  <a:pt x="3809" y="44195"/>
                </a:lnTo>
                <a:lnTo>
                  <a:pt x="5333" y="46481"/>
                </a:lnTo>
                <a:lnTo>
                  <a:pt x="8381" y="48767"/>
                </a:lnTo>
                <a:lnTo>
                  <a:pt x="10667" y="51053"/>
                </a:lnTo>
                <a:lnTo>
                  <a:pt x="14477" y="53339"/>
                </a:lnTo>
                <a:lnTo>
                  <a:pt x="16763" y="53911"/>
                </a:lnTo>
                <a:lnTo>
                  <a:pt x="16763" y="23621"/>
                </a:lnTo>
                <a:lnTo>
                  <a:pt x="18287" y="21335"/>
                </a:lnTo>
                <a:lnTo>
                  <a:pt x="38099" y="11429"/>
                </a:lnTo>
                <a:lnTo>
                  <a:pt x="56387" y="11429"/>
                </a:lnTo>
                <a:close/>
              </a:path>
              <a:path w="72389" h="55880">
                <a:moveTo>
                  <a:pt x="72389" y="52577"/>
                </a:moveTo>
                <a:lnTo>
                  <a:pt x="72389" y="-12954"/>
                </a:lnTo>
                <a:lnTo>
                  <a:pt x="71627" y="-17526"/>
                </a:lnTo>
                <a:lnTo>
                  <a:pt x="70103" y="-21336"/>
                </a:lnTo>
                <a:lnTo>
                  <a:pt x="68579" y="-25908"/>
                </a:lnTo>
                <a:lnTo>
                  <a:pt x="67055" y="-28956"/>
                </a:lnTo>
                <a:lnTo>
                  <a:pt x="64007" y="-32004"/>
                </a:lnTo>
                <a:lnTo>
                  <a:pt x="61721" y="-35052"/>
                </a:lnTo>
                <a:lnTo>
                  <a:pt x="57911" y="-36576"/>
                </a:lnTo>
                <a:lnTo>
                  <a:pt x="48767" y="-39624"/>
                </a:lnTo>
                <a:lnTo>
                  <a:pt x="43433" y="-40386"/>
                </a:lnTo>
                <a:lnTo>
                  <a:pt x="30479" y="-40386"/>
                </a:lnTo>
                <a:lnTo>
                  <a:pt x="15239" y="-36576"/>
                </a:lnTo>
                <a:lnTo>
                  <a:pt x="12953" y="-35052"/>
                </a:lnTo>
                <a:lnTo>
                  <a:pt x="10667" y="-34290"/>
                </a:lnTo>
                <a:lnTo>
                  <a:pt x="8381" y="-32766"/>
                </a:lnTo>
                <a:lnTo>
                  <a:pt x="6857" y="-32004"/>
                </a:lnTo>
                <a:lnTo>
                  <a:pt x="5333" y="-30480"/>
                </a:lnTo>
                <a:lnTo>
                  <a:pt x="4571" y="-28956"/>
                </a:lnTo>
                <a:lnTo>
                  <a:pt x="4571" y="-20574"/>
                </a:lnTo>
                <a:lnTo>
                  <a:pt x="5333" y="-19812"/>
                </a:lnTo>
                <a:lnTo>
                  <a:pt x="5333" y="-19050"/>
                </a:lnTo>
                <a:lnTo>
                  <a:pt x="6095" y="-19050"/>
                </a:lnTo>
                <a:lnTo>
                  <a:pt x="6857" y="-18288"/>
                </a:lnTo>
                <a:lnTo>
                  <a:pt x="8381" y="-18288"/>
                </a:lnTo>
                <a:lnTo>
                  <a:pt x="9143" y="-19050"/>
                </a:lnTo>
                <a:lnTo>
                  <a:pt x="11429" y="-19812"/>
                </a:lnTo>
                <a:lnTo>
                  <a:pt x="14477" y="-21336"/>
                </a:lnTo>
                <a:lnTo>
                  <a:pt x="16763" y="-22860"/>
                </a:lnTo>
                <a:lnTo>
                  <a:pt x="19049" y="-23622"/>
                </a:lnTo>
                <a:lnTo>
                  <a:pt x="22097" y="-25146"/>
                </a:lnTo>
                <a:lnTo>
                  <a:pt x="28193" y="-26670"/>
                </a:lnTo>
                <a:lnTo>
                  <a:pt x="32003" y="-27432"/>
                </a:lnTo>
                <a:lnTo>
                  <a:pt x="39623" y="-27432"/>
                </a:lnTo>
                <a:lnTo>
                  <a:pt x="42671" y="-26670"/>
                </a:lnTo>
                <a:lnTo>
                  <a:pt x="44957" y="-25908"/>
                </a:lnTo>
                <a:lnTo>
                  <a:pt x="48005" y="-25146"/>
                </a:lnTo>
                <a:lnTo>
                  <a:pt x="50291" y="-23622"/>
                </a:lnTo>
                <a:lnTo>
                  <a:pt x="53339" y="-20574"/>
                </a:lnTo>
                <a:lnTo>
                  <a:pt x="54863" y="-16002"/>
                </a:lnTo>
                <a:lnTo>
                  <a:pt x="56387" y="-9906"/>
                </a:lnTo>
                <a:lnTo>
                  <a:pt x="56387" y="44500"/>
                </a:lnTo>
                <a:lnTo>
                  <a:pt x="57911" y="42671"/>
                </a:lnTo>
                <a:lnTo>
                  <a:pt x="57911" y="52577"/>
                </a:lnTo>
                <a:lnTo>
                  <a:pt x="59435" y="54101"/>
                </a:lnTo>
                <a:lnTo>
                  <a:pt x="60959" y="54101"/>
                </a:lnTo>
                <a:lnTo>
                  <a:pt x="61721" y="54863"/>
                </a:lnTo>
                <a:lnTo>
                  <a:pt x="68579" y="54863"/>
                </a:lnTo>
                <a:lnTo>
                  <a:pt x="69341" y="54101"/>
                </a:lnTo>
                <a:lnTo>
                  <a:pt x="70865" y="54101"/>
                </a:lnTo>
                <a:lnTo>
                  <a:pt x="72389" y="52577"/>
                </a:lnTo>
                <a:close/>
              </a:path>
              <a:path w="72389" h="55880">
                <a:moveTo>
                  <a:pt x="56387" y="44500"/>
                </a:moveTo>
                <a:lnTo>
                  <a:pt x="56387" y="30479"/>
                </a:lnTo>
                <a:lnTo>
                  <a:pt x="51815" y="35051"/>
                </a:lnTo>
                <a:lnTo>
                  <a:pt x="48005" y="38099"/>
                </a:lnTo>
                <a:lnTo>
                  <a:pt x="44957" y="40385"/>
                </a:lnTo>
                <a:lnTo>
                  <a:pt x="41147" y="42671"/>
                </a:lnTo>
                <a:lnTo>
                  <a:pt x="37337" y="43433"/>
                </a:lnTo>
                <a:lnTo>
                  <a:pt x="27431" y="43433"/>
                </a:lnTo>
                <a:lnTo>
                  <a:pt x="23621" y="41909"/>
                </a:lnTo>
                <a:lnTo>
                  <a:pt x="20573" y="39623"/>
                </a:lnTo>
                <a:lnTo>
                  <a:pt x="18287" y="36575"/>
                </a:lnTo>
                <a:lnTo>
                  <a:pt x="16763" y="32765"/>
                </a:lnTo>
                <a:lnTo>
                  <a:pt x="16763" y="53911"/>
                </a:lnTo>
                <a:lnTo>
                  <a:pt x="17525" y="54101"/>
                </a:lnTo>
                <a:lnTo>
                  <a:pt x="21335" y="55625"/>
                </a:lnTo>
                <a:lnTo>
                  <a:pt x="35813" y="55625"/>
                </a:lnTo>
                <a:lnTo>
                  <a:pt x="40385" y="54863"/>
                </a:lnTo>
                <a:lnTo>
                  <a:pt x="45719" y="52577"/>
                </a:lnTo>
                <a:lnTo>
                  <a:pt x="50291" y="50291"/>
                </a:lnTo>
                <a:lnTo>
                  <a:pt x="54101" y="47243"/>
                </a:lnTo>
                <a:lnTo>
                  <a:pt x="56387" y="445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679833" y="2687573"/>
            <a:ext cx="51435" cy="95250"/>
          </a:xfrm>
          <a:custGeom>
            <a:avLst/>
            <a:gdLst/>
            <a:ahLst/>
            <a:cxnLst/>
            <a:rect l="l" t="t" r="r" b="b"/>
            <a:pathLst>
              <a:path w="51435" h="95250">
                <a:moveTo>
                  <a:pt x="51053" y="16001"/>
                </a:moveTo>
                <a:lnTo>
                  <a:pt x="51053" y="3809"/>
                </a:lnTo>
                <a:lnTo>
                  <a:pt x="48767" y="1523"/>
                </a:lnTo>
                <a:lnTo>
                  <a:pt x="47243" y="1523"/>
                </a:lnTo>
                <a:lnTo>
                  <a:pt x="45719" y="761"/>
                </a:lnTo>
                <a:lnTo>
                  <a:pt x="43433" y="761"/>
                </a:lnTo>
                <a:lnTo>
                  <a:pt x="42671" y="0"/>
                </a:lnTo>
                <a:lnTo>
                  <a:pt x="35051" y="0"/>
                </a:lnTo>
                <a:lnTo>
                  <a:pt x="32765" y="761"/>
                </a:lnTo>
                <a:lnTo>
                  <a:pt x="31241" y="1523"/>
                </a:lnTo>
                <a:lnTo>
                  <a:pt x="28955" y="2285"/>
                </a:lnTo>
                <a:lnTo>
                  <a:pt x="27431" y="3047"/>
                </a:lnTo>
                <a:lnTo>
                  <a:pt x="25145" y="4571"/>
                </a:lnTo>
                <a:lnTo>
                  <a:pt x="19049" y="10667"/>
                </a:lnTo>
                <a:lnTo>
                  <a:pt x="14477" y="16763"/>
                </a:lnTo>
                <a:lnTo>
                  <a:pt x="14477" y="3047"/>
                </a:lnTo>
                <a:lnTo>
                  <a:pt x="13715" y="3047"/>
                </a:lnTo>
                <a:lnTo>
                  <a:pt x="13715" y="2285"/>
                </a:lnTo>
                <a:lnTo>
                  <a:pt x="12953" y="2285"/>
                </a:lnTo>
                <a:lnTo>
                  <a:pt x="12191" y="1523"/>
                </a:lnTo>
                <a:lnTo>
                  <a:pt x="2285" y="1523"/>
                </a:lnTo>
                <a:lnTo>
                  <a:pt x="1523" y="2285"/>
                </a:lnTo>
                <a:lnTo>
                  <a:pt x="761" y="2285"/>
                </a:lnTo>
                <a:lnTo>
                  <a:pt x="761" y="3047"/>
                </a:lnTo>
                <a:lnTo>
                  <a:pt x="0" y="3047"/>
                </a:lnTo>
                <a:lnTo>
                  <a:pt x="0" y="93725"/>
                </a:lnTo>
                <a:lnTo>
                  <a:pt x="761" y="93725"/>
                </a:lnTo>
                <a:lnTo>
                  <a:pt x="1523" y="94487"/>
                </a:lnTo>
                <a:lnTo>
                  <a:pt x="3047" y="94487"/>
                </a:lnTo>
                <a:lnTo>
                  <a:pt x="3809" y="95249"/>
                </a:lnTo>
                <a:lnTo>
                  <a:pt x="12191" y="95249"/>
                </a:lnTo>
                <a:lnTo>
                  <a:pt x="12953" y="94487"/>
                </a:lnTo>
                <a:lnTo>
                  <a:pt x="14477" y="94487"/>
                </a:lnTo>
                <a:lnTo>
                  <a:pt x="15239" y="93725"/>
                </a:lnTo>
                <a:lnTo>
                  <a:pt x="16001" y="93725"/>
                </a:lnTo>
                <a:lnTo>
                  <a:pt x="16001" y="34289"/>
                </a:lnTo>
                <a:lnTo>
                  <a:pt x="18287" y="30479"/>
                </a:lnTo>
                <a:lnTo>
                  <a:pt x="20573" y="27431"/>
                </a:lnTo>
                <a:lnTo>
                  <a:pt x="22097" y="25145"/>
                </a:lnTo>
                <a:lnTo>
                  <a:pt x="24383" y="22859"/>
                </a:lnTo>
                <a:lnTo>
                  <a:pt x="25907" y="20573"/>
                </a:lnTo>
                <a:lnTo>
                  <a:pt x="27431" y="19049"/>
                </a:lnTo>
                <a:lnTo>
                  <a:pt x="29717" y="17525"/>
                </a:lnTo>
                <a:lnTo>
                  <a:pt x="34289" y="15239"/>
                </a:lnTo>
                <a:lnTo>
                  <a:pt x="41147" y="15239"/>
                </a:lnTo>
                <a:lnTo>
                  <a:pt x="42671" y="16001"/>
                </a:lnTo>
                <a:lnTo>
                  <a:pt x="43433" y="16001"/>
                </a:lnTo>
                <a:lnTo>
                  <a:pt x="44195" y="16763"/>
                </a:lnTo>
                <a:lnTo>
                  <a:pt x="46481" y="16763"/>
                </a:lnTo>
                <a:lnTo>
                  <a:pt x="47243" y="17525"/>
                </a:lnTo>
                <a:lnTo>
                  <a:pt x="50291" y="17525"/>
                </a:lnTo>
                <a:lnTo>
                  <a:pt x="50291" y="16763"/>
                </a:lnTo>
                <a:lnTo>
                  <a:pt x="51053" y="160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747651" y="2652522"/>
            <a:ext cx="17780" cy="130810"/>
          </a:xfrm>
          <a:custGeom>
            <a:avLst/>
            <a:gdLst/>
            <a:ahLst/>
            <a:cxnLst/>
            <a:rect l="l" t="t" r="r" b="b"/>
            <a:pathLst>
              <a:path w="17779" h="130810">
                <a:moveTo>
                  <a:pt x="17525" y="128777"/>
                </a:moveTo>
                <a:lnTo>
                  <a:pt x="17525" y="38099"/>
                </a:lnTo>
                <a:lnTo>
                  <a:pt x="16763" y="38099"/>
                </a:lnTo>
                <a:lnTo>
                  <a:pt x="16763" y="37337"/>
                </a:lnTo>
                <a:lnTo>
                  <a:pt x="16001" y="37337"/>
                </a:lnTo>
                <a:lnTo>
                  <a:pt x="15239" y="36575"/>
                </a:lnTo>
                <a:lnTo>
                  <a:pt x="3809" y="36575"/>
                </a:lnTo>
                <a:lnTo>
                  <a:pt x="3047" y="37337"/>
                </a:lnTo>
                <a:lnTo>
                  <a:pt x="2285" y="37337"/>
                </a:lnTo>
                <a:lnTo>
                  <a:pt x="2285" y="38099"/>
                </a:lnTo>
                <a:lnTo>
                  <a:pt x="1523" y="38861"/>
                </a:lnTo>
                <a:lnTo>
                  <a:pt x="1523" y="128015"/>
                </a:lnTo>
                <a:lnTo>
                  <a:pt x="3047" y="129539"/>
                </a:lnTo>
                <a:lnTo>
                  <a:pt x="4571" y="129539"/>
                </a:lnTo>
                <a:lnTo>
                  <a:pt x="6095" y="130301"/>
                </a:lnTo>
                <a:lnTo>
                  <a:pt x="13715" y="130301"/>
                </a:lnTo>
                <a:lnTo>
                  <a:pt x="14477" y="129539"/>
                </a:lnTo>
                <a:lnTo>
                  <a:pt x="16001" y="129539"/>
                </a:lnTo>
                <a:lnTo>
                  <a:pt x="16763" y="128777"/>
                </a:lnTo>
                <a:lnTo>
                  <a:pt x="17525" y="128777"/>
                </a:lnTo>
                <a:close/>
              </a:path>
              <a:path w="17779" h="130810">
                <a:moveTo>
                  <a:pt x="19811" y="13715"/>
                </a:moveTo>
                <a:lnTo>
                  <a:pt x="19811" y="6095"/>
                </a:lnTo>
                <a:lnTo>
                  <a:pt x="19049" y="3809"/>
                </a:lnTo>
                <a:lnTo>
                  <a:pt x="16001" y="761"/>
                </a:lnTo>
                <a:lnTo>
                  <a:pt x="13715" y="0"/>
                </a:lnTo>
                <a:lnTo>
                  <a:pt x="6095" y="0"/>
                </a:lnTo>
                <a:lnTo>
                  <a:pt x="3047" y="761"/>
                </a:lnTo>
                <a:lnTo>
                  <a:pt x="1523" y="2285"/>
                </a:lnTo>
                <a:lnTo>
                  <a:pt x="761" y="3809"/>
                </a:lnTo>
                <a:lnTo>
                  <a:pt x="0" y="6095"/>
                </a:lnTo>
                <a:lnTo>
                  <a:pt x="0" y="13715"/>
                </a:lnTo>
                <a:lnTo>
                  <a:pt x="761" y="16001"/>
                </a:lnTo>
                <a:lnTo>
                  <a:pt x="1523" y="17525"/>
                </a:lnTo>
                <a:lnTo>
                  <a:pt x="3047" y="19049"/>
                </a:lnTo>
                <a:lnTo>
                  <a:pt x="6095" y="19811"/>
                </a:lnTo>
                <a:lnTo>
                  <a:pt x="13715" y="19811"/>
                </a:lnTo>
                <a:lnTo>
                  <a:pt x="16001" y="19049"/>
                </a:lnTo>
                <a:lnTo>
                  <a:pt x="19049" y="16001"/>
                </a:lnTo>
                <a:lnTo>
                  <a:pt x="19811" y="137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794133" y="2689098"/>
            <a:ext cx="75565" cy="94615"/>
          </a:xfrm>
          <a:custGeom>
            <a:avLst/>
            <a:gdLst/>
            <a:ahLst/>
            <a:cxnLst/>
            <a:rect l="l" t="t" r="r" b="b"/>
            <a:pathLst>
              <a:path w="75564" h="94614">
                <a:moveTo>
                  <a:pt x="75437" y="92201"/>
                </a:moveTo>
                <a:lnTo>
                  <a:pt x="75437" y="1523"/>
                </a:lnTo>
                <a:lnTo>
                  <a:pt x="74675" y="1523"/>
                </a:lnTo>
                <a:lnTo>
                  <a:pt x="74675" y="761"/>
                </a:lnTo>
                <a:lnTo>
                  <a:pt x="73913" y="761"/>
                </a:lnTo>
                <a:lnTo>
                  <a:pt x="73151" y="0"/>
                </a:lnTo>
                <a:lnTo>
                  <a:pt x="61721" y="0"/>
                </a:lnTo>
                <a:lnTo>
                  <a:pt x="60197" y="1523"/>
                </a:lnTo>
                <a:lnTo>
                  <a:pt x="59435" y="1523"/>
                </a:lnTo>
                <a:lnTo>
                  <a:pt x="59435" y="64007"/>
                </a:lnTo>
                <a:lnTo>
                  <a:pt x="54863" y="69341"/>
                </a:lnTo>
                <a:lnTo>
                  <a:pt x="51053" y="73913"/>
                </a:lnTo>
                <a:lnTo>
                  <a:pt x="47243" y="76961"/>
                </a:lnTo>
                <a:lnTo>
                  <a:pt x="42671" y="79247"/>
                </a:lnTo>
                <a:lnTo>
                  <a:pt x="38861" y="80771"/>
                </a:lnTo>
                <a:lnTo>
                  <a:pt x="28955" y="80771"/>
                </a:lnTo>
                <a:lnTo>
                  <a:pt x="16001" y="58673"/>
                </a:lnTo>
                <a:lnTo>
                  <a:pt x="16001" y="1523"/>
                </a:lnTo>
                <a:lnTo>
                  <a:pt x="15239" y="761"/>
                </a:lnTo>
                <a:lnTo>
                  <a:pt x="14477" y="761"/>
                </a:lnTo>
                <a:lnTo>
                  <a:pt x="13715" y="0"/>
                </a:lnTo>
                <a:lnTo>
                  <a:pt x="2285" y="0"/>
                </a:lnTo>
                <a:lnTo>
                  <a:pt x="761" y="1523"/>
                </a:lnTo>
                <a:lnTo>
                  <a:pt x="0" y="1523"/>
                </a:lnTo>
                <a:lnTo>
                  <a:pt x="0" y="62483"/>
                </a:lnTo>
                <a:lnTo>
                  <a:pt x="25907" y="94487"/>
                </a:lnTo>
                <a:lnTo>
                  <a:pt x="36575" y="94487"/>
                </a:lnTo>
                <a:lnTo>
                  <a:pt x="60959" y="79247"/>
                </a:lnTo>
                <a:lnTo>
                  <a:pt x="60959" y="91439"/>
                </a:lnTo>
                <a:lnTo>
                  <a:pt x="62483" y="92963"/>
                </a:lnTo>
                <a:lnTo>
                  <a:pt x="64007" y="92963"/>
                </a:lnTo>
                <a:lnTo>
                  <a:pt x="64769" y="93725"/>
                </a:lnTo>
                <a:lnTo>
                  <a:pt x="71627" y="93725"/>
                </a:lnTo>
                <a:lnTo>
                  <a:pt x="73151" y="92963"/>
                </a:lnTo>
                <a:lnTo>
                  <a:pt x="73913" y="92963"/>
                </a:lnTo>
                <a:lnTo>
                  <a:pt x="74675" y="92201"/>
                </a:lnTo>
                <a:lnTo>
                  <a:pt x="75437" y="922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5893193" y="2687573"/>
            <a:ext cx="62230" cy="96520"/>
          </a:xfrm>
          <a:custGeom>
            <a:avLst/>
            <a:gdLst/>
            <a:ahLst/>
            <a:cxnLst/>
            <a:rect l="l" t="t" r="r" b="b"/>
            <a:pathLst>
              <a:path w="62229" h="96519">
                <a:moveTo>
                  <a:pt x="762" y="86867"/>
                </a:moveTo>
                <a:lnTo>
                  <a:pt x="762" y="76961"/>
                </a:lnTo>
                <a:lnTo>
                  <a:pt x="0" y="77723"/>
                </a:lnTo>
                <a:lnTo>
                  <a:pt x="0" y="85343"/>
                </a:lnTo>
                <a:lnTo>
                  <a:pt x="762" y="86867"/>
                </a:lnTo>
                <a:close/>
              </a:path>
              <a:path w="62229" h="96519">
                <a:moveTo>
                  <a:pt x="46482" y="92659"/>
                </a:moveTo>
                <a:lnTo>
                  <a:pt x="46482" y="71627"/>
                </a:lnTo>
                <a:lnTo>
                  <a:pt x="45720" y="73913"/>
                </a:lnTo>
                <a:lnTo>
                  <a:pt x="44958" y="75437"/>
                </a:lnTo>
                <a:lnTo>
                  <a:pt x="44196" y="77723"/>
                </a:lnTo>
                <a:lnTo>
                  <a:pt x="42672" y="79247"/>
                </a:lnTo>
                <a:lnTo>
                  <a:pt x="41148" y="80009"/>
                </a:lnTo>
                <a:lnTo>
                  <a:pt x="39624" y="81533"/>
                </a:lnTo>
                <a:lnTo>
                  <a:pt x="37338" y="82295"/>
                </a:lnTo>
                <a:lnTo>
                  <a:pt x="35052" y="82295"/>
                </a:lnTo>
                <a:lnTo>
                  <a:pt x="33528" y="83057"/>
                </a:lnTo>
                <a:lnTo>
                  <a:pt x="30480" y="83819"/>
                </a:lnTo>
                <a:lnTo>
                  <a:pt x="24384" y="83819"/>
                </a:lnTo>
                <a:lnTo>
                  <a:pt x="15240" y="81533"/>
                </a:lnTo>
                <a:lnTo>
                  <a:pt x="12954" y="80009"/>
                </a:lnTo>
                <a:lnTo>
                  <a:pt x="11430" y="79247"/>
                </a:lnTo>
                <a:lnTo>
                  <a:pt x="9144" y="78485"/>
                </a:lnTo>
                <a:lnTo>
                  <a:pt x="7620" y="76961"/>
                </a:lnTo>
                <a:lnTo>
                  <a:pt x="4572" y="75437"/>
                </a:lnTo>
                <a:lnTo>
                  <a:pt x="1524" y="75437"/>
                </a:lnTo>
                <a:lnTo>
                  <a:pt x="762" y="76199"/>
                </a:lnTo>
                <a:lnTo>
                  <a:pt x="762" y="87629"/>
                </a:lnTo>
                <a:lnTo>
                  <a:pt x="3810" y="90677"/>
                </a:lnTo>
                <a:lnTo>
                  <a:pt x="6858" y="92201"/>
                </a:lnTo>
                <a:lnTo>
                  <a:pt x="16002" y="95249"/>
                </a:lnTo>
                <a:lnTo>
                  <a:pt x="19050" y="96011"/>
                </a:lnTo>
                <a:lnTo>
                  <a:pt x="37338" y="96011"/>
                </a:lnTo>
                <a:lnTo>
                  <a:pt x="41910" y="94487"/>
                </a:lnTo>
                <a:lnTo>
                  <a:pt x="46482" y="92659"/>
                </a:lnTo>
                <a:close/>
              </a:path>
              <a:path w="62229" h="96519">
                <a:moveTo>
                  <a:pt x="57150" y="17525"/>
                </a:moveTo>
                <a:lnTo>
                  <a:pt x="57150" y="7619"/>
                </a:lnTo>
                <a:lnTo>
                  <a:pt x="54864" y="5333"/>
                </a:lnTo>
                <a:lnTo>
                  <a:pt x="53340" y="4571"/>
                </a:lnTo>
                <a:lnTo>
                  <a:pt x="52578" y="3809"/>
                </a:lnTo>
                <a:lnTo>
                  <a:pt x="49530" y="2285"/>
                </a:lnTo>
                <a:lnTo>
                  <a:pt x="47244" y="2285"/>
                </a:lnTo>
                <a:lnTo>
                  <a:pt x="45720" y="1523"/>
                </a:lnTo>
                <a:lnTo>
                  <a:pt x="43434" y="761"/>
                </a:lnTo>
                <a:lnTo>
                  <a:pt x="41148" y="761"/>
                </a:lnTo>
                <a:lnTo>
                  <a:pt x="38862" y="0"/>
                </a:lnTo>
                <a:lnTo>
                  <a:pt x="28956" y="0"/>
                </a:lnTo>
                <a:lnTo>
                  <a:pt x="24384" y="761"/>
                </a:lnTo>
                <a:lnTo>
                  <a:pt x="2286" y="22859"/>
                </a:lnTo>
                <a:lnTo>
                  <a:pt x="2286" y="29717"/>
                </a:lnTo>
                <a:lnTo>
                  <a:pt x="11430" y="44957"/>
                </a:lnTo>
                <a:lnTo>
                  <a:pt x="13716" y="47243"/>
                </a:lnTo>
                <a:lnTo>
                  <a:pt x="16002" y="48005"/>
                </a:lnTo>
                <a:lnTo>
                  <a:pt x="17526" y="48767"/>
                </a:lnTo>
                <a:lnTo>
                  <a:pt x="17526" y="21335"/>
                </a:lnTo>
                <a:lnTo>
                  <a:pt x="19050" y="18287"/>
                </a:lnTo>
                <a:lnTo>
                  <a:pt x="20574" y="17525"/>
                </a:lnTo>
                <a:lnTo>
                  <a:pt x="21336" y="16001"/>
                </a:lnTo>
                <a:lnTo>
                  <a:pt x="22860" y="15239"/>
                </a:lnTo>
                <a:lnTo>
                  <a:pt x="24384" y="13715"/>
                </a:lnTo>
                <a:lnTo>
                  <a:pt x="26670" y="13715"/>
                </a:lnTo>
                <a:lnTo>
                  <a:pt x="31242" y="12191"/>
                </a:lnTo>
                <a:lnTo>
                  <a:pt x="37338" y="12191"/>
                </a:lnTo>
                <a:lnTo>
                  <a:pt x="46482" y="15239"/>
                </a:lnTo>
                <a:lnTo>
                  <a:pt x="48006" y="16001"/>
                </a:lnTo>
                <a:lnTo>
                  <a:pt x="50292" y="16763"/>
                </a:lnTo>
                <a:lnTo>
                  <a:pt x="51054" y="17525"/>
                </a:lnTo>
                <a:lnTo>
                  <a:pt x="52578" y="18287"/>
                </a:lnTo>
                <a:lnTo>
                  <a:pt x="53340" y="19049"/>
                </a:lnTo>
                <a:lnTo>
                  <a:pt x="56388" y="19049"/>
                </a:lnTo>
                <a:lnTo>
                  <a:pt x="56388" y="18287"/>
                </a:lnTo>
                <a:lnTo>
                  <a:pt x="57150" y="17525"/>
                </a:lnTo>
                <a:close/>
              </a:path>
              <a:path w="62229" h="96519">
                <a:moveTo>
                  <a:pt x="61722" y="72389"/>
                </a:moveTo>
                <a:lnTo>
                  <a:pt x="61722" y="60959"/>
                </a:lnTo>
                <a:lnTo>
                  <a:pt x="60198" y="58673"/>
                </a:lnTo>
                <a:lnTo>
                  <a:pt x="58674" y="55625"/>
                </a:lnTo>
                <a:lnTo>
                  <a:pt x="57150" y="53339"/>
                </a:lnTo>
                <a:lnTo>
                  <a:pt x="54864" y="51815"/>
                </a:lnTo>
                <a:lnTo>
                  <a:pt x="53340" y="49529"/>
                </a:lnTo>
                <a:lnTo>
                  <a:pt x="51054" y="48005"/>
                </a:lnTo>
                <a:lnTo>
                  <a:pt x="44958" y="44957"/>
                </a:lnTo>
                <a:lnTo>
                  <a:pt x="42672" y="44195"/>
                </a:lnTo>
                <a:lnTo>
                  <a:pt x="39624" y="42671"/>
                </a:lnTo>
                <a:lnTo>
                  <a:pt x="37338" y="41909"/>
                </a:lnTo>
                <a:lnTo>
                  <a:pt x="34290" y="40385"/>
                </a:lnTo>
                <a:lnTo>
                  <a:pt x="32004" y="39623"/>
                </a:lnTo>
                <a:lnTo>
                  <a:pt x="28956" y="38861"/>
                </a:lnTo>
                <a:lnTo>
                  <a:pt x="24384" y="35813"/>
                </a:lnTo>
                <a:lnTo>
                  <a:pt x="22860" y="35051"/>
                </a:lnTo>
                <a:lnTo>
                  <a:pt x="20574" y="33527"/>
                </a:lnTo>
                <a:lnTo>
                  <a:pt x="19812" y="31241"/>
                </a:lnTo>
                <a:lnTo>
                  <a:pt x="18288" y="29717"/>
                </a:lnTo>
                <a:lnTo>
                  <a:pt x="17526" y="27431"/>
                </a:lnTo>
                <a:lnTo>
                  <a:pt x="17526" y="48767"/>
                </a:lnTo>
                <a:lnTo>
                  <a:pt x="19050" y="49529"/>
                </a:lnTo>
                <a:lnTo>
                  <a:pt x="21336" y="51053"/>
                </a:lnTo>
                <a:lnTo>
                  <a:pt x="24384" y="51815"/>
                </a:lnTo>
                <a:lnTo>
                  <a:pt x="26670" y="53339"/>
                </a:lnTo>
                <a:lnTo>
                  <a:pt x="29718" y="54101"/>
                </a:lnTo>
                <a:lnTo>
                  <a:pt x="32004" y="55625"/>
                </a:lnTo>
                <a:lnTo>
                  <a:pt x="35052" y="56387"/>
                </a:lnTo>
                <a:lnTo>
                  <a:pt x="37338" y="57149"/>
                </a:lnTo>
                <a:lnTo>
                  <a:pt x="39624" y="58673"/>
                </a:lnTo>
                <a:lnTo>
                  <a:pt x="45720" y="64769"/>
                </a:lnTo>
                <a:lnTo>
                  <a:pt x="46482" y="67055"/>
                </a:lnTo>
                <a:lnTo>
                  <a:pt x="46482" y="92659"/>
                </a:lnTo>
                <a:lnTo>
                  <a:pt x="49530" y="91439"/>
                </a:lnTo>
                <a:lnTo>
                  <a:pt x="55626" y="86867"/>
                </a:lnTo>
                <a:lnTo>
                  <a:pt x="57912" y="83819"/>
                </a:lnTo>
                <a:lnTo>
                  <a:pt x="59436" y="80009"/>
                </a:lnTo>
                <a:lnTo>
                  <a:pt x="60960" y="76961"/>
                </a:lnTo>
                <a:lnTo>
                  <a:pt x="61722" y="72389"/>
                </a:lnTo>
                <a:close/>
              </a:path>
              <a:path w="62229" h="96519">
                <a:moveTo>
                  <a:pt x="57912" y="15239"/>
                </a:moveTo>
                <a:lnTo>
                  <a:pt x="57912" y="10667"/>
                </a:lnTo>
                <a:lnTo>
                  <a:pt x="57150" y="9905"/>
                </a:lnTo>
                <a:lnTo>
                  <a:pt x="57150" y="16001"/>
                </a:lnTo>
                <a:lnTo>
                  <a:pt x="57912" y="1523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473833" y="2640076"/>
            <a:ext cx="1129017" cy="14986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739769" y="2687573"/>
            <a:ext cx="81280" cy="96520"/>
          </a:xfrm>
          <a:custGeom>
            <a:avLst/>
            <a:gdLst/>
            <a:ahLst/>
            <a:cxnLst/>
            <a:rect l="l" t="t" r="r" b="b"/>
            <a:pathLst>
              <a:path w="81279" h="96519">
                <a:moveTo>
                  <a:pt x="80772" y="47244"/>
                </a:moveTo>
                <a:lnTo>
                  <a:pt x="80772" y="35814"/>
                </a:lnTo>
                <a:lnTo>
                  <a:pt x="80010" y="30480"/>
                </a:lnTo>
                <a:lnTo>
                  <a:pt x="54864" y="762"/>
                </a:lnTo>
                <a:lnTo>
                  <a:pt x="48768" y="0"/>
                </a:lnTo>
                <a:lnTo>
                  <a:pt x="35052" y="0"/>
                </a:lnTo>
                <a:lnTo>
                  <a:pt x="29718" y="762"/>
                </a:lnTo>
                <a:lnTo>
                  <a:pt x="19050" y="5334"/>
                </a:lnTo>
                <a:lnTo>
                  <a:pt x="14478" y="9144"/>
                </a:lnTo>
                <a:lnTo>
                  <a:pt x="11430" y="12954"/>
                </a:lnTo>
                <a:lnTo>
                  <a:pt x="7620" y="17526"/>
                </a:lnTo>
                <a:lnTo>
                  <a:pt x="4572" y="22098"/>
                </a:lnTo>
                <a:lnTo>
                  <a:pt x="2286" y="28194"/>
                </a:lnTo>
                <a:lnTo>
                  <a:pt x="762" y="34290"/>
                </a:lnTo>
                <a:lnTo>
                  <a:pt x="0" y="41148"/>
                </a:lnTo>
                <a:lnTo>
                  <a:pt x="0" y="56388"/>
                </a:lnTo>
                <a:lnTo>
                  <a:pt x="16764" y="89916"/>
                </a:lnTo>
                <a:lnTo>
                  <a:pt x="16764" y="35814"/>
                </a:lnTo>
                <a:lnTo>
                  <a:pt x="18288" y="29718"/>
                </a:lnTo>
                <a:lnTo>
                  <a:pt x="37338" y="12192"/>
                </a:lnTo>
                <a:lnTo>
                  <a:pt x="48768" y="12192"/>
                </a:lnTo>
                <a:lnTo>
                  <a:pt x="54864" y="15240"/>
                </a:lnTo>
                <a:lnTo>
                  <a:pt x="62484" y="24384"/>
                </a:lnTo>
                <a:lnTo>
                  <a:pt x="64770" y="31242"/>
                </a:lnTo>
                <a:lnTo>
                  <a:pt x="64770" y="51816"/>
                </a:lnTo>
                <a:lnTo>
                  <a:pt x="76200" y="51816"/>
                </a:lnTo>
                <a:lnTo>
                  <a:pt x="78486" y="49530"/>
                </a:lnTo>
                <a:lnTo>
                  <a:pt x="80010" y="48768"/>
                </a:lnTo>
                <a:lnTo>
                  <a:pt x="80772" y="47244"/>
                </a:lnTo>
                <a:close/>
              </a:path>
              <a:path w="81279" h="96519">
                <a:moveTo>
                  <a:pt x="64770" y="51816"/>
                </a:moveTo>
                <a:lnTo>
                  <a:pt x="64770" y="31242"/>
                </a:lnTo>
                <a:lnTo>
                  <a:pt x="64008" y="39624"/>
                </a:lnTo>
                <a:lnTo>
                  <a:pt x="16764" y="39624"/>
                </a:lnTo>
                <a:lnTo>
                  <a:pt x="16764" y="51816"/>
                </a:lnTo>
                <a:lnTo>
                  <a:pt x="64770" y="51816"/>
                </a:lnTo>
                <a:close/>
              </a:path>
              <a:path w="81279" h="96519">
                <a:moveTo>
                  <a:pt x="76200" y="88392"/>
                </a:moveTo>
                <a:lnTo>
                  <a:pt x="76200" y="77724"/>
                </a:lnTo>
                <a:lnTo>
                  <a:pt x="75438" y="76962"/>
                </a:lnTo>
                <a:lnTo>
                  <a:pt x="72390" y="76962"/>
                </a:lnTo>
                <a:lnTo>
                  <a:pt x="69342" y="78486"/>
                </a:lnTo>
                <a:lnTo>
                  <a:pt x="62484" y="80772"/>
                </a:lnTo>
                <a:lnTo>
                  <a:pt x="53340" y="83058"/>
                </a:lnTo>
                <a:lnTo>
                  <a:pt x="39624" y="83058"/>
                </a:lnTo>
                <a:lnTo>
                  <a:pt x="16764" y="56388"/>
                </a:lnTo>
                <a:lnTo>
                  <a:pt x="16764" y="89916"/>
                </a:lnTo>
                <a:lnTo>
                  <a:pt x="51816" y="96012"/>
                </a:lnTo>
                <a:lnTo>
                  <a:pt x="55626" y="95250"/>
                </a:lnTo>
                <a:lnTo>
                  <a:pt x="58674" y="94488"/>
                </a:lnTo>
                <a:lnTo>
                  <a:pt x="62484" y="94488"/>
                </a:lnTo>
                <a:lnTo>
                  <a:pt x="64770" y="93726"/>
                </a:lnTo>
                <a:lnTo>
                  <a:pt x="67818" y="92964"/>
                </a:lnTo>
                <a:lnTo>
                  <a:pt x="70104" y="91440"/>
                </a:lnTo>
                <a:lnTo>
                  <a:pt x="71628" y="90678"/>
                </a:lnTo>
                <a:lnTo>
                  <a:pt x="73914" y="89916"/>
                </a:lnTo>
                <a:lnTo>
                  <a:pt x="74676" y="89916"/>
                </a:lnTo>
                <a:lnTo>
                  <a:pt x="74676" y="89154"/>
                </a:lnTo>
                <a:lnTo>
                  <a:pt x="75438" y="89154"/>
                </a:lnTo>
                <a:lnTo>
                  <a:pt x="75438" y="88392"/>
                </a:lnTo>
                <a:lnTo>
                  <a:pt x="76200" y="88392"/>
                </a:lnTo>
                <a:close/>
              </a:path>
              <a:path w="81279" h="96519">
                <a:moveTo>
                  <a:pt x="76962" y="85344"/>
                </a:moveTo>
                <a:lnTo>
                  <a:pt x="76962" y="80010"/>
                </a:lnTo>
                <a:lnTo>
                  <a:pt x="76200" y="79248"/>
                </a:lnTo>
                <a:lnTo>
                  <a:pt x="76200" y="86106"/>
                </a:lnTo>
                <a:lnTo>
                  <a:pt x="76962" y="853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9829672" y="2689098"/>
            <a:ext cx="57150" cy="94615"/>
          </a:xfrm>
          <a:custGeom>
            <a:avLst/>
            <a:gdLst/>
            <a:ahLst/>
            <a:cxnLst/>
            <a:rect l="l" t="t" r="r" b="b"/>
            <a:pathLst>
              <a:path w="57150" h="94614">
                <a:moveTo>
                  <a:pt x="15239" y="13716"/>
                </a:moveTo>
                <a:lnTo>
                  <a:pt x="15239" y="0"/>
                </a:lnTo>
                <a:lnTo>
                  <a:pt x="3048" y="0"/>
                </a:lnTo>
                <a:lnTo>
                  <a:pt x="2285" y="762"/>
                </a:lnTo>
                <a:lnTo>
                  <a:pt x="1524" y="762"/>
                </a:lnTo>
                <a:lnTo>
                  <a:pt x="1524" y="1524"/>
                </a:lnTo>
                <a:lnTo>
                  <a:pt x="761" y="1524"/>
                </a:lnTo>
                <a:lnTo>
                  <a:pt x="761" y="3048"/>
                </a:lnTo>
                <a:lnTo>
                  <a:pt x="0" y="3810"/>
                </a:lnTo>
                <a:lnTo>
                  <a:pt x="0" y="11430"/>
                </a:lnTo>
                <a:lnTo>
                  <a:pt x="2285" y="13716"/>
                </a:lnTo>
                <a:lnTo>
                  <a:pt x="15239" y="13716"/>
                </a:lnTo>
                <a:close/>
              </a:path>
              <a:path w="57150" h="94614">
                <a:moveTo>
                  <a:pt x="56388" y="90678"/>
                </a:moveTo>
                <a:lnTo>
                  <a:pt x="56388" y="78486"/>
                </a:lnTo>
                <a:lnTo>
                  <a:pt x="53340" y="78486"/>
                </a:lnTo>
                <a:lnTo>
                  <a:pt x="52577" y="79248"/>
                </a:lnTo>
                <a:lnTo>
                  <a:pt x="51053" y="79248"/>
                </a:lnTo>
                <a:lnTo>
                  <a:pt x="50292" y="80010"/>
                </a:lnTo>
                <a:lnTo>
                  <a:pt x="48768" y="80010"/>
                </a:lnTo>
                <a:lnTo>
                  <a:pt x="48006" y="80772"/>
                </a:lnTo>
                <a:lnTo>
                  <a:pt x="39624" y="80772"/>
                </a:lnTo>
                <a:lnTo>
                  <a:pt x="35814" y="79248"/>
                </a:lnTo>
                <a:lnTo>
                  <a:pt x="32766" y="73152"/>
                </a:lnTo>
                <a:lnTo>
                  <a:pt x="32004" y="68580"/>
                </a:lnTo>
                <a:lnTo>
                  <a:pt x="32003" y="-21335"/>
                </a:lnTo>
                <a:lnTo>
                  <a:pt x="31241" y="-21335"/>
                </a:lnTo>
                <a:lnTo>
                  <a:pt x="31241" y="-22097"/>
                </a:lnTo>
                <a:lnTo>
                  <a:pt x="30479" y="-22859"/>
                </a:lnTo>
                <a:lnTo>
                  <a:pt x="29717" y="-22859"/>
                </a:lnTo>
                <a:lnTo>
                  <a:pt x="28955" y="-23621"/>
                </a:lnTo>
                <a:lnTo>
                  <a:pt x="18287" y="-23621"/>
                </a:lnTo>
                <a:lnTo>
                  <a:pt x="17525" y="-22859"/>
                </a:lnTo>
                <a:lnTo>
                  <a:pt x="16763" y="-22859"/>
                </a:lnTo>
                <a:lnTo>
                  <a:pt x="16001" y="-22097"/>
                </a:lnTo>
                <a:lnTo>
                  <a:pt x="16001" y="-21335"/>
                </a:lnTo>
                <a:lnTo>
                  <a:pt x="15239" y="-21335"/>
                </a:lnTo>
                <a:lnTo>
                  <a:pt x="15240" y="70104"/>
                </a:lnTo>
                <a:lnTo>
                  <a:pt x="36576" y="94488"/>
                </a:lnTo>
                <a:lnTo>
                  <a:pt x="47244" y="94488"/>
                </a:lnTo>
                <a:lnTo>
                  <a:pt x="48768" y="93726"/>
                </a:lnTo>
                <a:lnTo>
                  <a:pt x="50292" y="93726"/>
                </a:lnTo>
                <a:lnTo>
                  <a:pt x="51054" y="92964"/>
                </a:lnTo>
                <a:lnTo>
                  <a:pt x="52577" y="92964"/>
                </a:lnTo>
                <a:lnTo>
                  <a:pt x="53340" y="92202"/>
                </a:lnTo>
                <a:lnTo>
                  <a:pt x="54864" y="92202"/>
                </a:lnTo>
                <a:lnTo>
                  <a:pt x="56388" y="90678"/>
                </a:lnTo>
                <a:close/>
              </a:path>
              <a:path w="57150" h="94614">
                <a:moveTo>
                  <a:pt x="57150" y="11430"/>
                </a:moveTo>
                <a:lnTo>
                  <a:pt x="57150" y="2286"/>
                </a:lnTo>
                <a:lnTo>
                  <a:pt x="55626" y="762"/>
                </a:lnTo>
                <a:lnTo>
                  <a:pt x="54863" y="762"/>
                </a:lnTo>
                <a:lnTo>
                  <a:pt x="54863" y="0"/>
                </a:lnTo>
                <a:lnTo>
                  <a:pt x="32003" y="0"/>
                </a:lnTo>
                <a:lnTo>
                  <a:pt x="32003" y="13716"/>
                </a:lnTo>
                <a:lnTo>
                  <a:pt x="54863" y="13716"/>
                </a:lnTo>
                <a:lnTo>
                  <a:pt x="57150" y="11430"/>
                </a:lnTo>
                <a:close/>
              </a:path>
              <a:path w="57150" h="94614">
                <a:moveTo>
                  <a:pt x="57150" y="88392"/>
                </a:moveTo>
                <a:lnTo>
                  <a:pt x="57150" y="80010"/>
                </a:lnTo>
                <a:lnTo>
                  <a:pt x="56388" y="79248"/>
                </a:lnTo>
                <a:lnTo>
                  <a:pt x="56388" y="89916"/>
                </a:lnTo>
                <a:lnTo>
                  <a:pt x="57150" y="8839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020441" y="2859023"/>
            <a:ext cx="70485" cy="135255"/>
          </a:xfrm>
          <a:custGeom>
            <a:avLst/>
            <a:gdLst/>
            <a:ahLst/>
            <a:cxnLst/>
            <a:rect l="l" t="t" r="r" b="b"/>
            <a:pathLst>
              <a:path w="70484" h="135255">
                <a:moveTo>
                  <a:pt x="70103" y="37337"/>
                </a:moveTo>
                <a:lnTo>
                  <a:pt x="70103" y="28955"/>
                </a:lnTo>
                <a:lnTo>
                  <a:pt x="69341" y="25907"/>
                </a:lnTo>
                <a:lnTo>
                  <a:pt x="69341" y="23621"/>
                </a:lnTo>
                <a:lnTo>
                  <a:pt x="68579" y="20573"/>
                </a:lnTo>
                <a:lnTo>
                  <a:pt x="67817" y="18287"/>
                </a:lnTo>
                <a:lnTo>
                  <a:pt x="66293" y="16001"/>
                </a:lnTo>
                <a:lnTo>
                  <a:pt x="65531" y="13715"/>
                </a:lnTo>
                <a:lnTo>
                  <a:pt x="39623" y="0"/>
                </a:lnTo>
                <a:lnTo>
                  <a:pt x="28955" y="0"/>
                </a:lnTo>
                <a:lnTo>
                  <a:pt x="22859" y="1523"/>
                </a:lnTo>
                <a:lnTo>
                  <a:pt x="20573" y="2285"/>
                </a:lnTo>
                <a:lnTo>
                  <a:pt x="17525" y="3047"/>
                </a:lnTo>
                <a:lnTo>
                  <a:pt x="15239" y="3809"/>
                </a:lnTo>
                <a:lnTo>
                  <a:pt x="12191" y="4571"/>
                </a:lnTo>
                <a:lnTo>
                  <a:pt x="10667" y="5333"/>
                </a:lnTo>
                <a:lnTo>
                  <a:pt x="8381" y="6857"/>
                </a:lnTo>
                <a:lnTo>
                  <a:pt x="6857" y="7619"/>
                </a:lnTo>
                <a:lnTo>
                  <a:pt x="6095" y="8381"/>
                </a:lnTo>
                <a:lnTo>
                  <a:pt x="6095" y="9143"/>
                </a:lnTo>
                <a:lnTo>
                  <a:pt x="5333" y="9143"/>
                </a:lnTo>
                <a:lnTo>
                  <a:pt x="4571" y="10667"/>
                </a:lnTo>
                <a:lnTo>
                  <a:pt x="4571" y="11429"/>
                </a:lnTo>
                <a:lnTo>
                  <a:pt x="3809" y="12191"/>
                </a:lnTo>
                <a:lnTo>
                  <a:pt x="3809" y="14477"/>
                </a:lnTo>
                <a:lnTo>
                  <a:pt x="3047" y="16001"/>
                </a:lnTo>
                <a:lnTo>
                  <a:pt x="3047" y="20573"/>
                </a:lnTo>
                <a:lnTo>
                  <a:pt x="4571" y="22097"/>
                </a:lnTo>
                <a:lnTo>
                  <a:pt x="6095" y="22097"/>
                </a:lnTo>
                <a:lnTo>
                  <a:pt x="6857" y="21335"/>
                </a:lnTo>
                <a:lnTo>
                  <a:pt x="11429" y="19049"/>
                </a:lnTo>
                <a:lnTo>
                  <a:pt x="13715" y="17525"/>
                </a:lnTo>
                <a:lnTo>
                  <a:pt x="16001" y="16763"/>
                </a:lnTo>
                <a:lnTo>
                  <a:pt x="19049" y="16001"/>
                </a:lnTo>
                <a:lnTo>
                  <a:pt x="22097" y="14477"/>
                </a:lnTo>
                <a:lnTo>
                  <a:pt x="25145" y="13715"/>
                </a:lnTo>
                <a:lnTo>
                  <a:pt x="38861" y="13715"/>
                </a:lnTo>
                <a:lnTo>
                  <a:pt x="41909" y="15239"/>
                </a:lnTo>
                <a:lnTo>
                  <a:pt x="44195" y="16001"/>
                </a:lnTo>
                <a:lnTo>
                  <a:pt x="46481" y="17525"/>
                </a:lnTo>
                <a:lnTo>
                  <a:pt x="48005" y="19049"/>
                </a:lnTo>
                <a:lnTo>
                  <a:pt x="49529" y="21335"/>
                </a:lnTo>
                <a:lnTo>
                  <a:pt x="51053" y="22859"/>
                </a:lnTo>
                <a:lnTo>
                  <a:pt x="51815" y="25907"/>
                </a:lnTo>
                <a:lnTo>
                  <a:pt x="52577" y="28193"/>
                </a:lnTo>
                <a:lnTo>
                  <a:pt x="52577" y="67817"/>
                </a:lnTo>
                <a:lnTo>
                  <a:pt x="60197" y="60197"/>
                </a:lnTo>
                <a:lnTo>
                  <a:pt x="63245" y="56387"/>
                </a:lnTo>
                <a:lnTo>
                  <a:pt x="65531" y="51815"/>
                </a:lnTo>
                <a:lnTo>
                  <a:pt x="67055" y="47243"/>
                </a:lnTo>
                <a:lnTo>
                  <a:pt x="69341" y="41909"/>
                </a:lnTo>
                <a:lnTo>
                  <a:pt x="70103" y="37337"/>
                </a:lnTo>
                <a:close/>
              </a:path>
              <a:path w="70484" h="135255">
                <a:moveTo>
                  <a:pt x="52577" y="67817"/>
                </a:moveTo>
                <a:lnTo>
                  <a:pt x="52577" y="40385"/>
                </a:lnTo>
                <a:lnTo>
                  <a:pt x="51053" y="44195"/>
                </a:lnTo>
                <a:lnTo>
                  <a:pt x="50291" y="47243"/>
                </a:lnTo>
                <a:lnTo>
                  <a:pt x="48767" y="51053"/>
                </a:lnTo>
                <a:lnTo>
                  <a:pt x="45719" y="53339"/>
                </a:lnTo>
                <a:lnTo>
                  <a:pt x="43433" y="56387"/>
                </a:lnTo>
                <a:lnTo>
                  <a:pt x="40385" y="58673"/>
                </a:lnTo>
                <a:lnTo>
                  <a:pt x="36575" y="60197"/>
                </a:lnTo>
                <a:lnTo>
                  <a:pt x="32765" y="62483"/>
                </a:lnTo>
                <a:lnTo>
                  <a:pt x="28955" y="63118"/>
                </a:lnTo>
                <a:lnTo>
                  <a:pt x="18287" y="63245"/>
                </a:lnTo>
                <a:lnTo>
                  <a:pt x="17525" y="64007"/>
                </a:lnTo>
                <a:lnTo>
                  <a:pt x="16763" y="64007"/>
                </a:lnTo>
                <a:lnTo>
                  <a:pt x="14477" y="66293"/>
                </a:lnTo>
                <a:lnTo>
                  <a:pt x="14477" y="67055"/>
                </a:lnTo>
                <a:lnTo>
                  <a:pt x="13715" y="67817"/>
                </a:lnTo>
                <a:lnTo>
                  <a:pt x="13715" y="69341"/>
                </a:lnTo>
                <a:lnTo>
                  <a:pt x="12953" y="70865"/>
                </a:lnTo>
                <a:lnTo>
                  <a:pt x="8381" y="97535"/>
                </a:lnTo>
                <a:lnTo>
                  <a:pt x="8381" y="99059"/>
                </a:lnTo>
                <a:lnTo>
                  <a:pt x="9143" y="99821"/>
                </a:lnTo>
                <a:lnTo>
                  <a:pt x="9905" y="99821"/>
                </a:lnTo>
                <a:lnTo>
                  <a:pt x="9905" y="100583"/>
                </a:lnTo>
                <a:lnTo>
                  <a:pt x="19811" y="100583"/>
                </a:lnTo>
                <a:lnTo>
                  <a:pt x="21335" y="99821"/>
                </a:lnTo>
                <a:lnTo>
                  <a:pt x="22097" y="99821"/>
                </a:lnTo>
                <a:lnTo>
                  <a:pt x="22859" y="99059"/>
                </a:lnTo>
                <a:lnTo>
                  <a:pt x="23621" y="97535"/>
                </a:lnTo>
                <a:lnTo>
                  <a:pt x="28193" y="74675"/>
                </a:lnTo>
                <a:lnTo>
                  <a:pt x="35813" y="73913"/>
                </a:lnTo>
                <a:lnTo>
                  <a:pt x="41909" y="72389"/>
                </a:lnTo>
                <a:lnTo>
                  <a:pt x="52577" y="67817"/>
                </a:lnTo>
                <a:close/>
              </a:path>
              <a:path w="70484" h="135255">
                <a:moveTo>
                  <a:pt x="761" y="131825"/>
                </a:moveTo>
                <a:lnTo>
                  <a:pt x="761" y="125729"/>
                </a:lnTo>
                <a:lnTo>
                  <a:pt x="0" y="127253"/>
                </a:lnTo>
                <a:lnTo>
                  <a:pt x="0" y="131063"/>
                </a:lnTo>
                <a:lnTo>
                  <a:pt x="761" y="131825"/>
                </a:lnTo>
                <a:close/>
              </a:path>
              <a:path w="70484" h="135255">
                <a:moveTo>
                  <a:pt x="1523" y="132587"/>
                </a:moveTo>
                <a:lnTo>
                  <a:pt x="1523" y="121919"/>
                </a:lnTo>
                <a:lnTo>
                  <a:pt x="761" y="123443"/>
                </a:lnTo>
                <a:lnTo>
                  <a:pt x="761" y="132587"/>
                </a:lnTo>
                <a:lnTo>
                  <a:pt x="1523" y="132587"/>
                </a:lnTo>
                <a:close/>
              </a:path>
              <a:path w="70484" h="135255">
                <a:moveTo>
                  <a:pt x="20573" y="127253"/>
                </a:moveTo>
                <a:lnTo>
                  <a:pt x="20573" y="114299"/>
                </a:lnTo>
                <a:lnTo>
                  <a:pt x="19811" y="113537"/>
                </a:lnTo>
                <a:lnTo>
                  <a:pt x="19049" y="113537"/>
                </a:lnTo>
                <a:lnTo>
                  <a:pt x="17525" y="112775"/>
                </a:lnTo>
                <a:lnTo>
                  <a:pt x="9143" y="112775"/>
                </a:lnTo>
                <a:lnTo>
                  <a:pt x="7619" y="113537"/>
                </a:lnTo>
                <a:lnTo>
                  <a:pt x="6857" y="113537"/>
                </a:lnTo>
                <a:lnTo>
                  <a:pt x="5333" y="114299"/>
                </a:lnTo>
                <a:lnTo>
                  <a:pt x="3809" y="115823"/>
                </a:lnTo>
                <a:lnTo>
                  <a:pt x="3047" y="117347"/>
                </a:lnTo>
                <a:lnTo>
                  <a:pt x="2285" y="118109"/>
                </a:lnTo>
                <a:lnTo>
                  <a:pt x="2285" y="119633"/>
                </a:lnTo>
                <a:lnTo>
                  <a:pt x="1523" y="120395"/>
                </a:lnTo>
                <a:lnTo>
                  <a:pt x="1523" y="133349"/>
                </a:lnTo>
                <a:lnTo>
                  <a:pt x="2285" y="134111"/>
                </a:lnTo>
                <a:lnTo>
                  <a:pt x="3047" y="134111"/>
                </a:lnTo>
                <a:lnTo>
                  <a:pt x="4571" y="134873"/>
                </a:lnTo>
                <a:lnTo>
                  <a:pt x="12953" y="134873"/>
                </a:lnTo>
                <a:lnTo>
                  <a:pt x="14477" y="134111"/>
                </a:lnTo>
                <a:lnTo>
                  <a:pt x="15239" y="134111"/>
                </a:lnTo>
                <a:lnTo>
                  <a:pt x="16763" y="133349"/>
                </a:lnTo>
                <a:lnTo>
                  <a:pt x="17525" y="131825"/>
                </a:lnTo>
                <a:lnTo>
                  <a:pt x="18287" y="131825"/>
                </a:lnTo>
                <a:lnTo>
                  <a:pt x="19049" y="130301"/>
                </a:lnTo>
                <a:lnTo>
                  <a:pt x="19811" y="129539"/>
                </a:lnTo>
                <a:lnTo>
                  <a:pt x="19811" y="128015"/>
                </a:lnTo>
                <a:lnTo>
                  <a:pt x="20573" y="127253"/>
                </a:lnTo>
                <a:close/>
              </a:path>
              <a:path w="70484" h="135255">
                <a:moveTo>
                  <a:pt x="21335" y="124205"/>
                </a:moveTo>
                <a:lnTo>
                  <a:pt x="21335" y="115823"/>
                </a:lnTo>
                <a:lnTo>
                  <a:pt x="20573" y="115061"/>
                </a:lnTo>
                <a:lnTo>
                  <a:pt x="20573" y="125729"/>
                </a:lnTo>
                <a:lnTo>
                  <a:pt x="21335" y="124205"/>
                </a:lnTo>
                <a:close/>
              </a:path>
              <a:path w="70484" h="135255">
                <a:moveTo>
                  <a:pt x="22097" y="120395"/>
                </a:moveTo>
                <a:lnTo>
                  <a:pt x="22097" y="117347"/>
                </a:lnTo>
                <a:lnTo>
                  <a:pt x="21335" y="116585"/>
                </a:lnTo>
                <a:lnTo>
                  <a:pt x="21335" y="121919"/>
                </a:lnTo>
                <a:lnTo>
                  <a:pt x="22097" y="12039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083675" y="2854451"/>
            <a:ext cx="55880" cy="172720"/>
          </a:xfrm>
          <a:custGeom>
            <a:avLst/>
            <a:gdLst/>
            <a:ahLst/>
            <a:cxnLst/>
            <a:rect l="l" t="t" r="r" b="b"/>
            <a:pathLst>
              <a:path w="55879" h="172719">
                <a:moveTo>
                  <a:pt x="39624" y="126217"/>
                </a:moveTo>
                <a:lnTo>
                  <a:pt x="39623" y="45719"/>
                </a:lnTo>
                <a:lnTo>
                  <a:pt x="39424" y="56306"/>
                </a:lnTo>
                <a:lnTo>
                  <a:pt x="38342" y="67804"/>
                </a:lnTo>
                <a:lnTo>
                  <a:pt x="29055" y="109518"/>
                </a:lnTo>
                <a:lnTo>
                  <a:pt x="13581" y="146348"/>
                </a:lnTo>
                <a:lnTo>
                  <a:pt x="0" y="168401"/>
                </a:lnTo>
                <a:lnTo>
                  <a:pt x="0" y="171449"/>
                </a:lnTo>
                <a:lnTo>
                  <a:pt x="1524" y="171449"/>
                </a:lnTo>
                <a:lnTo>
                  <a:pt x="2286" y="172211"/>
                </a:lnTo>
                <a:lnTo>
                  <a:pt x="10668" y="172211"/>
                </a:lnTo>
                <a:lnTo>
                  <a:pt x="11430" y="171449"/>
                </a:lnTo>
                <a:lnTo>
                  <a:pt x="12954" y="171449"/>
                </a:lnTo>
                <a:lnTo>
                  <a:pt x="13716" y="170687"/>
                </a:lnTo>
                <a:lnTo>
                  <a:pt x="14478" y="170687"/>
                </a:lnTo>
                <a:lnTo>
                  <a:pt x="22332" y="158824"/>
                </a:lnTo>
                <a:lnTo>
                  <a:pt x="28738" y="147946"/>
                </a:lnTo>
                <a:lnTo>
                  <a:pt x="34597" y="137304"/>
                </a:lnTo>
                <a:lnTo>
                  <a:pt x="39424" y="126740"/>
                </a:lnTo>
                <a:lnTo>
                  <a:pt x="39624" y="126217"/>
                </a:lnTo>
                <a:close/>
              </a:path>
              <a:path w="55879" h="172719">
                <a:moveTo>
                  <a:pt x="55612" y="51057"/>
                </a:moveTo>
                <a:lnTo>
                  <a:pt x="54962" y="37996"/>
                </a:lnTo>
                <a:lnTo>
                  <a:pt x="53339" y="25907"/>
                </a:lnTo>
                <a:lnTo>
                  <a:pt x="51815" y="17525"/>
                </a:lnTo>
                <a:lnTo>
                  <a:pt x="47243" y="2285"/>
                </a:lnTo>
                <a:lnTo>
                  <a:pt x="47243" y="1523"/>
                </a:lnTo>
                <a:lnTo>
                  <a:pt x="46481" y="1523"/>
                </a:lnTo>
                <a:lnTo>
                  <a:pt x="46481" y="761"/>
                </a:lnTo>
                <a:lnTo>
                  <a:pt x="44195" y="761"/>
                </a:lnTo>
                <a:lnTo>
                  <a:pt x="43433" y="0"/>
                </a:lnTo>
                <a:lnTo>
                  <a:pt x="37337" y="0"/>
                </a:lnTo>
                <a:lnTo>
                  <a:pt x="36575" y="761"/>
                </a:lnTo>
                <a:lnTo>
                  <a:pt x="35051" y="761"/>
                </a:lnTo>
                <a:lnTo>
                  <a:pt x="33527" y="2285"/>
                </a:lnTo>
                <a:lnTo>
                  <a:pt x="33527" y="4571"/>
                </a:lnTo>
                <a:lnTo>
                  <a:pt x="35051" y="7619"/>
                </a:lnTo>
                <a:lnTo>
                  <a:pt x="37337" y="19049"/>
                </a:lnTo>
                <a:lnTo>
                  <a:pt x="37337" y="22859"/>
                </a:lnTo>
                <a:lnTo>
                  <a:pt x="38099" y="26669"/>
                </a:lnTo>
                <a:lnTo>
                  <a:pt x="38099" y="30479"/>
                </a:lnTo>
                <a:lnTo>
                  <a:pt x="38861" y="34289"/>
                </a:lnTo>
                <a:lnTo>
                  <a:pt x="38861" y="41909"/>
                </a:lnTo>
                <a:lnTo>
                  <a:pt x="39623" y="45719"/>
                </a:lnTo>
                <a:lnTo>
                  <a:pt x="39624" y="126217"/>
                </a:lnTo>
                <a:lnTo>
                  <a:pt x="43745" y="115415"/>
                </a:lnTo>
                <a:lnTo>
                  <a:pt x="48199" y="101646"/>
                </a:lnTo>
                <a:lnTo>
                  <a:pt x="51231" y="89754"/>
                </a:lnTo>
                <a:lnTo>
                  <a:pt x="53782" y="76659"/>
                </a:lnTo>
                <a:lnTo>
                  <a:pt x="55162" y="64571"/>
                </a:lnTo>
                <a:lnTo>
                  <a:pt x="55612" y="510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6" name="object 96"/>
          <p:cNvSpPr txBox="1"/>
          <p:nvPr/>
        </p:nvSpPr>
        <p:spPr>
          <a:xfrm>
            <a:off x="801758" y="1584452"/>
            <a:ext cx="9193142" cy="172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750" dirty="0">
                <a:latin typeface="Chaparral Pro Light" panose="02060403030505090203" pitchFamily="18" charset="0"/>
                <a:cs typeface="Arial"/>
              </a:rPr>
              <a:t>•</a:t>
            </a:r>
          </a:p>
          <a:p>
            <a:pPr>
              <a:lnSpc>
                <a:spcPts val="1700"/>
              </a:lnSpc>
            </a:pPr>
            <a:endParaRPr sz="1700" dirty="0"/>
          </a:p>
          <a:p>
            <a:pPr>
              <a:lnSpc>
                <a:spcPts val="2300"/>
              </a:lnSpc>
              <a:spcBef>
                <a:spcPts val="27"/>
              </a:spcBef>
            </a:pPr>
            <a:endParaRPr sz="2300" dirty="0"/>
          </a:p>
          <a:p>
            <a:pPr marR="6350" algn="r">
              <a:lnSpc>
                <a:spcPct val="100000"/>
              </a:lnSpc>
            </a:pPr>
            <a:r>
              <a:rPr sz="1550" spc="5" dirty="0">
                <a:latin typeface="Arial"/>
                <a:cs typeface="Arial"/>
              </a:rPr>
              <a:t>•</a:t>
            </a:r>
            <a:endParaRPr sz="1550" dirty="0">
              <a:latin typeface="Arial"/>
              <a:cs typeface="Arial"/>
            </a:endParaRPr>
          </a:p>
          <a:p>
            <a:pPr>
              <a:lnSpc>
                <a:spcPts val="1500"/>
              </a:lnSpc>
            </a:pPr>
            <a:endParaRPr sz="1500" dirty="0"/>
          </a:p>
          <a:p>
            <a:pPr>
              <a:lnSpc>
                <a:spcPts val="2100"/>
              </a:lnSpc>
              <a:spcBef>
                <a:spcPts val="59"/>
              </a:spcBef>
            </a:pPr>
            <a:endParaRPr sz="2100" dirty="0"/>
          </a:p>
          <a:p>
            <a:pPr marR="6350" algn="r">
              <a:lnSpc>
                <a:spcPct val="100000"/>
              </a:lnSpc>
            </a:pPr>
            <a:r>
              <a:rPr sz="1550" spc="5" dirty="0">
                <a:latin typeface="Arial"/>
                <a:cs typeface="Arial"/>
              </a:rPr>
              <a:t>•</a:t>
            </a:r>
            <a:endParaRPr sz="1550" dirty="0">
              <a:latin typeface="Arial"/>
              <a:cs typeface="Arial"/>
            </a:endParaRPr>
          </a:p>
        </p:txBody>
      </p:sp>
      <p:sp>
        <p:nvSpPr>
          <p:cNvPr id="97" name="object 97"/>
          <p:cNvSpPr/>
          <p:nvPr/>
        </p:nvSpPr>
        <p:spPr>
          <a:xfrm>
            <a:off x="1470545" y="3131820"/>
            <a:ext cx="79375" cy="128270"/>
          </a:xfrm>
          <a:custGeom>
            <a:avLst/>
            <a:gdLst/>
            <a:ahLst/>
            <a:cxnLst/>
            <a:rect l="l" t="t" r="r" b="b"/>
            <a:pathLst>
              <a:path w="79375" h="128270">
                <a:moveTo>
                  <a:pt x="761" y="123444"/>
                </a:moveTo>
                <a:lnTo>
                  <a:pt x="761" y="117348"/>
                </a:lnTo>
                <a:lnTo>
                  <a:pt x="0" y="118110"/>
                </a:lnTo>
                <a:lnTo>
                  <a:pt x="0" y="121920"/>
                </a:lnTo>
                <a:lnTo>
                  <a:pt x="761" y="123444"/>
                </a:lnTo>
                <a:close/>
              </a:path>
              <a:path w="79375" h="128270">
                <a:moveTo>
                  <a:pt x="54863" y="76898"/>
                </a:moveTo>
                <a:lnTo>
                  <a:pt x="54863" y="38100"/>
                </a:lnTo>
                <a:lnTo>
                  <a:pt x="54101" y="41148"/>
                </a:lnTo>
                <a:lnTo>
                  <a:pt x="54101" y="44196"/>
                </a:lnTo>
                <a:lnTo>
                  <a:pt x="53339" y="48006"/>
                </a:lnTo>
                <a:lnTo>
                  <a:pt x="51815" y="51054"/>
                </a:lnTo>
                <a:lnTo>
                  <a:pt x="50291" y="54864"/>
                </a:lnTo>
                <a:lnTo>
                  <a:pt x="48005" y="59436"/>
                </a:lnTo>
                <a:lnTo>
                  <a:pt x="45719" y="63246"/>
                </a:lnTo>
                <a:lnTo>
                  <a:pt x="41909" y="67818"/>
                </a:lnTo>
                <a:lnTo>
                  <a:pt x="38861" y="73152"/>
                </a:lnTo>
                <a:lnTo>
                  <a:pt x="34289" y="78486"/>
                </a:lnTo>
                <a:lnTo>
                  <a:pt x="28955" y="84582"/>
                </a:lnTo>
                <a:lnTo>
                  <a:pt x="4571" y="110490"/>
                </a:lnTo>
                <a:lnTo>
                  <a:pt x="1523" y="113538"/>
                </a:lnTo>
                <a:lnTo>
                  <a:pt x="1523" y="114300"/>
                </a:lnTo>
                <a:lnTo>
                  <a:pt x="761" y="115062"/>
                </a:lnTo>
                <a:lnTo>
                  <a:pt x="761" y="125730"/>
                </a:lnTo>
                <a:lnTo>
                  <a:pt x="2285" y="127254"/>
                </a:lnTo>
                <a:lnTo>
                  <a:pt x="3047" y="127254"/>
                </a:lnTo>
                <a:lnTo>
                  <a:pt x="3809" y="128016"/>
                </a:lnTo>
                <a:lnTo>
                  <a:pt x="20573" y="128016"/>
                </a:lnTo>
                <a:lnTo>
                  <a:pt x="20573" y="113538"/>
                </a:lnTo>
                <a:lnTo>
                  <a:pt x="41283" y="92062"/>
                </a:lnTo>
                <a:lnTo>
                  <a:pt x="50630" y="82101"/>
                </a:lnTo>
                <a:lnTo>
                  <a:pt x="54863" y="76898"/>
                </a:lnTo>
                <a:close/>
              </a:path>
              <a:path w="79375" h="128270">
                <a:moveTo>
                  <a:pt x="3809" y="24384"/>
                </a:moveTo>
                <a:lnTo>
                  <a:pt x="3809" y="12192"/>
                </a:lnTo>
                <a:lnTo>
                  <a:pt x="3047" y="12954"/>
                </a:lnTo>
                <a:lnTo>
                  <a:pt x="3047" y="23622"/>
                </a:lnTo>
                <a:lnTo>
                  <a:pt x="3809" y="24384"/>
                </a:lnTo>
                <a:close/>
              </a:path>
              <a:path w="79375" h="128270">
                <a:moveTo>
                  <a:pt x="73913" y="36576"/>
                </a:moveTo>
                <a:lnTo>
                  <a:pt x="53339" y="3048"/>
                </a:lnTo>
                <a:lnTo>
                  <a:pt x="48767" y="762"/>
                </a:lnTo>
                <a:lnTo>
                  <a:pt x="43433" y="0"/>
                </a:lnTo>
                <a:lnTo>
                  <a:pt x="33527" y="0"/>
                </a:lnTo>
                <a:lnTo>
                  <a:pt x="25907" y="1524"/>
                </a:lnTo>
                <a:lnTo>
                  <a:pt x="16763" y="3810"/>
                </a:lnTo>
                <a:lnTo>
                  <a:pt x="13715" y="5334"/>
                </a:lnTo>
                <a:lnTo>
                  <a:pt x="11429" y="6096"/>
                </a:lnTo>
                <a:lnTo>
                  <a:pt x="9143" y="7620"/>
                </a:lnTo>
                <a:lnTo>
                  <a:pt x="7619" y="9144"/>
                </a:lnTo>
                <a:lnTo>
                  <a:pt x="6095" y="9906"/>
                </a:lnTo>
                <a:lnTo>
                  <a:pt x="4571" y="11430"/>
                </a:lnTo>
                <a:lnTo>
                  <a:pt x="3809" y="11430"/>
                </a:lnTo>
                <a:lnTo>
                  <a:pt x="3809" y="25146"/>
                </a:lnTo>
                <a:lnTo>
                  <a:pt x="7619" y="25146"/>
                </a:lnTo>
                <a:lnTo>
                  <a:pt x="9143" y="23622"/>
                </a:lnTo>
                <a:lnTo>
                  <a:pt x="10667" y="22860"/>
                </a:lnTo>
                <a:lnTo>
                  <a:pt x="15239" y="19812"/>
                </a:lnTo>
                <a:lnTo>
                  <a:pt x="17525" y="19050"/>
                </a:lnTo>
                <a:lnTo>
                  <a:pt x="19811" y="17526"/>
                </a:lnTo>
                <a:lnTo>
                  <a:pt x="23621" y="16764"/>
                </a:lnTo>
                <a:lnTo>
                  <a:pt x="26669" y="15240"/>
                </a:lnTo>
                <a:lnTo>
                  <a:pt x="40385" y="15240"/>
                </a:lnTo>
                <a:lnTo>
                  <a:pt x="42671" y="16764"/>
                </a:lnTo>
                <a:lnTo>
                  <a:pt x="45719" y="17526"/>
                </a:lnTo>
                <a:lnTo>
                  <a:pt x="48005" y="19050"/>
                </a:lnTo>
                <a:lnTo>
                  <a:pt x="49529" y="21336"/>
                </a:lnTo>
                <a:lnTo>
                  <a:pt x="51053" y="22860"/>
                </a:lnTo>
                <a:lnTo>
                  <a:pt x="52577" y="25146"/>
                </a:lnTo>
                <a:lnTo>
                  <a:pt x="53339" y="27432"/>
                </a:lnTo>
                <a:lnTo>
                  <a:pt x="54101" y="30480"/>
                </a:lnTo>
                <a:lnTo>
                  <a:pt x="54863" y="32766"/>
                </a:lnTo>
                <a:lnTo>
                  <a:pt x="54863" y="76898"/>
                </a:lnTo>
                <a:lnTo>
                  <a:pt x="57911" y="73152"/>
                </a:lnTo>
                <a:lnTo>
                  <a:pt x="62483" y="67818"/>
                </a:lnTo>
                <a:lnTo>
                  <a:pt x="65531" y="62484"/>
                </a:lnTo>
                <a:lnTo>
                  <a:pt x="70103" y="53340"/>
                </a:lnTo>
                <a:lnTo>
                  <a:pt x="71627" y="48768"/>
                </a:lnTo>
                <a:lnTo>
                  <a:pt x="73151" y="41148"/>
                </a:lnTo>
                <a:lnTo>
                  <a:pt x="73913" y="36576"/>
                </a:lnTo>
                <a:close/>
              </a:path>
              <a:path w="79375" h="128270">
                <a:moveTo>
                  <a:pt x="78485" y="126492"/>
                </a:moveTo>
                <a:lnTo>
                  <a:pt x="78485" y="115824"/>
                </a:lnTo>
                <a:lnTo>
                  <a:pt x="77723" y="115062"/>
                </a:lnTo>
                <a:lnTo>
                  <a:pt x="77723" y="114300"/>
                </a:lnTo>
                <a:lnTo>
                  <a:pt x="76199" y="114300"/>
                </a:lnTo>
                <a:lnTo>
                  <a:pt x="76199" y="113538"/>
                </a:lnTo>
                <a:lnTo>
                  <a:pt x="20573" y="113538"/>
                </a:lnTo>
                <a:lnTo>
                  <a:pt x="20573" y="128016"/>
                </a:lnTo>
                <a:lnTo>
                  <a:pt x="76961" y="128016"/>
                </a:lnTo>
                <a:lnTo>
                  <a:pt x="78485" y="126492"/>
                </a:lnTo>
                <a:close/>
              </a:path>
              <a:path w="79375" h="128270">
                <a:moveTo>
                  <a:pt x="79247" y="124968"/>
                </a:moveTo>
                <a:lnTo>
                  <a:pt x="79247" y="116586"/>
                </a:lnTo>
                <a:lnTo>
                  <a:pt x="78485" y="116586"/>
                </a:lnTo>
                <a:lnTo>
                  <a:pt x="78485" y="125730"/>
                </a:lnTo>
                <a:lnTo>
                  <a:pt x="79247" y="1249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610753" y="3204210"/>
            <a:ext cx="47625" cy="13335"/>
          </a:xfrm>
          <a:custGeom>
            <a:avLst/>
            <a:gdLst/>
            <a:ahLst/>
            <a:cxnLst/>
            <a:rect l="l" t="t" r="r" b="b"/>
            <a:pathLst>
              <a:path w="47625" h="13335">
                <a:moveTo>
                  <a:pt x="46481" y="12954"/>
                </a:moveTo>
                <a:lnTo>
                  <a:pt x="46481" y="762"/>
                </a:lnTo>
                <a:lnTo>
                  <a:pt x="45719" y="0"/>
                </a:lnTo>
                <a:lnTo>
                  <a:pt x="1523" y="0"/>
                </a:lnTo>
                <a:lnTo>
                  <a:pt x="761" y="1524"/>
                </a:lnTo>
                <a:lnTo>
                  <a:pt x="0" y="2286"/>
                </a:lnTo>
                <a:lnTo>
                  <a:pt x="0" y="10668"/>
                </a:lnTo>
                <a:lnTo>
                  <a:pt x="761" y="11430"/>
                </a:lnTo>
                <a:lnTo>
                  <a:pt x="1523" y="12954"/>
                </a:lnTo>
                <a:lnTo>
                  <a:pt x="46481" y="12954"/>
                </a:lnTo>
                <a:close/>
              </a:path>
              <a:path w="47625" h="13335">
                <a:moveTo>
                  <a:pt x="47243" y="10668"/>
                </a:moveTo>
                <a:lnTo>
                  <a:pt x="47243" y="1524"/>
                </a:lnTo>
                <a:lnTo>
                  <a:pt x="46481" y="1524"/>
                </a:lnTo>
                <a:lnTo>
                  <a:pt x="46481" y="11430"/>
                </a:lnTo>
                <a:lnTo>
                  <a:pt x="47243" y="106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408569" y="3117088"/>
            <a:ext cx="5845047" cy="41884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7312545" y="3117088"/>
            <a:ext cx="2384031" cy="15138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587640" y="3674109"/>
            <a:ext cx="4994402" cy="46075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102" name="object 102"/>
          <p:cNvSpPr/>
          <p:nvPr/>
        </p:nvSpPr>
        <p:spPr>
          <a:xfrm>
            <a:off x="6547498" y="3674109"/>
            <a:ext cx="522465" cy="16738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131939" y="3674871"/>
            <a:ext cx="2204211" cy="20396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6682358" y="3928617"/>
            <a:ext cx="2854972" cy="2047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17257" y="4296664"/>
            <a:ext cx="723646" cy="15748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599831" y="4287520"/>
            <a:ext cx="2304033" cy="16662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968381" y="4356353"/>
            <a:ext cx="40005" cy="90805"/>
          </a:xfrm>
          <a:custGeom>
            <a:avLst/>
            <a:gdLst/>
            <a:ahLst/>
            <a:cxnLst/>
            <a:rect l="l" t="t" r="r" b="b"/>
            <a:pathLst>
              <a:path w="40004" h="90804">
                <a:moveTo>
                  <a:pt x="16764" y="12192"/>
                </a:moveTo>
                <a:lnTo>
                  <a:pt x="16764" y="0"/>
                </a:lnTo>
                <a:lnTo>
                  <a:pt x="15240" y="4572"/>
                </a:lnTo>
                <a:lnTo>
                  <a:pt x="15240" y="9906"/>
                </a:lnTo>
                <a:lnTo>
                  <a:pt x="16002" y="11430"/>
                </a:lnTo>
                <a:lnTo>
                  <a:pt x="16764" y="12192"/>
                </a:lnTo>
                <a:close/>
              </a:path>
              <a:path w="40004" h="90804">
                <a:moveTo>
                  <a:pt x="39624" y="-1523"/>
                </a:moveTo>
                <a:lnTo>
                  <a:pt x="39624" y="-5333"/>
                </a:lnTo>
                <a:lnTo>
                  <a:pt x="38862" y="-6095"/>
                </a:lnTo>
                <a:lnTo>
                  <a:pt x="38100" y="-7619"/>
                </a:lnTo>
                <a:lnTo>
                  <a:pt x="36576" y="-9143"/>
                </a:lnTo>
                <a:lnTo>
                  <a:pt x="35052" y="-9143"/>
                </a:lnTo>
                <a:lnTo>
                  <a:pt x="33528" y="-9905"/>
                </a:lnTo>
                <a:lnTo>
                  <a:pt x="25908" y="-9905"/>
                </a:lnTo>
                <a:lnTo>
                  <a:pt x="23622" y="-9143"/>
                </a:lnTo>
                <a:lnTo>
                  <a:pt x="22098" y="-9143"/>
                </a:lnTo>
                <a:lnTo>
                  <a:pt x="21336" y="-8381"/>
                </a:lnTo>
                <a:lnTo>
                  <a:pt x="19812" y="-7619"/>
                </a:lnTo>
                <a:lnTo>
                  <a:pt x="19050" y="-6095"/>
                </a:lnTo>
                <a:lnTo>
                  <a:pt x="18288" y="-5333"/>
                </a:lnTo>
                <a:lnTo>
                  <a:pt x="17526" y="-3809"/>
                </a:lnTo>
                <a:lnTo>
                  <a:pt x="16764" y="-1523"/>
                </a:lnTo>
                <a:lnTo>
                  <a:pt x="16764" y="12954"/>
                </a:lnTo>
                <a:lnTo>
                  <a:pt x="19812" y="14478"/>
                </a:lnTo>
                <a:lnTo>
                  <a:pt x="20574" y="14478"/>
                </a:lnTo>
                <a:lnTo>
                  <a:pt x="22860" y="15240"/>
                </a:lnTo>
                <a:lnTo>
                  <a:pt x="26670" y="15240"/>
                </a:lnTo>
                <a:lnTo>
                  <a:pt x="28956" y="14478"/>
                </a:lnTo>
                <a:lnTo>
                  <a:pt x="30480" y="14478"/>
                </a:lnTo>
                <a:lnTo>
                  <a:pt x="33528" y="12954"/>
                </a:lnTo>
                <a:lnTo>
                  <a:pt x="34290" y="12192"/>
                </a:lnTo>
                <a:lnTo>
                  <a:pt x="35814" y="11430"/>
                </a:lnTo>
                <a:lnTo>
                  <a:pt x="37338" y="8382"/>
                </a:lnTo>
                <a:lnTo>
                  <a:pt x="37338" y="6858"/>
                </a:lnTo>
                <a:lnTo>
                  <a:pt x="38862" y="2286"/>
                </a:lnTo>
                <a:lnTo>
                  <a:pt x="38862" y="0"/>
                </a:lnTo>
                <a:lnTo>
                  <a:pt x="39624" y="-1523"/>
                </a:lnTo>
                <a:close/>
              </a:path>
              <a:path w="40004" h="90804">
                <a:moveTo>
                  <a:pt x="1524" y="87630"/>
                </a:moveTo>
                <a:lnTo>
                  <a:pt x="1524" y="75438"/>
                </a:lnTo>
                <a:lnTo>
                  <a:pt x="0" y="80010"/>
                </a:lnTo>
                <a:lnTo>
                  <a:pt x="0" y="85344"/>
                </a:lnTo>
                <a:lnTo>
                  <a:pt x="762" y="86868"/>
                </a:lnTo>
                <a:lnTo>
                  <a:pt x="1524" y="87630"/>
                </a:lnTo>
                <a:close/>
              </a:path>
              <a:path w="40004" h="90804">
                <a:moveTo>
                  <a:pt x="24384" y="75438"/>
                </a:moveTo>
                <a:lnTo>
                  <a:pt x="24384" y="70104"/>
                </a:lnTo>
                <a:lnTo>
                  <a:pt x="23622" y="69342"/>
                </a:lnTo>
                <a:lnTo>
                  <a:pt x="22860" y="67818"/>
                </a:lnTo>
                <a:lnTo>
                  <a:pt x="21336" y="66294"/>
                </a:lnTo>
                <a:lnTo>
                  <a:pt x="19812" y="66294"/>
                </a:lnTo>
                <a:lnTo>
                  <a:pt x="18288" y="65532"/>
                </a:lnTo>
                <a:lnTo>
                  <a:pt x="10668" y="65532"/>
                </a:lnTo>
                <a:lnTo>
                  <a:pt x="9144" y="66294"/>
                </a:lnTo>
                <a:lnTo>
                  <a:pt x="7620" y="66294"/>
                </a:lnTo>
                <a:lnTo>
                  <a:pt x="6096" y="67056"/>
                </a:lnTo>
                <a:lnTo>
                  <a:pt x="3048" y="70104"/>
                </a:lnTo>
                <a:lnTo>
                  <a:pt x="2286" y="71628"/>
                </a:lnTo>
                <a:lnTo>
                  <a:pt x="1524" y="73914"/>
                </a:lnTo>
                <a:lnTo>
                  <a:pt x="1524" y="89154"/>
                </a:lnTo>
                <a:lnTo>
                  <a:pt x="3048" y="89154"/>
                </a:lnTo>
                <a:lnTo>
                  <a:pt x="4572" y="89916"/>
                </a:lnTo>
                <a:lnTo>
                  <a:pt x="5334" y="89916"/>
                </a:lnTo>
                <a:lnTo>
                  <a:pt x="7620" y="90678"/>
                </a:lnTo>
                <a:lnTo>
                  <a:pt x="12192" y="90678"/>
                </a:lnTo>
                <a:lnTo>
                  <a:pt x="13716" y="89916"/>
                </a:lnTo>
                <a:lnTo>
                  <a:pt x="15240" y="89916"/>
                </a:lnTo>
                <a:lnTo>
                  <a:pt x="18288" y="88392"/>
                </a:lnTo>
                <a:lnTo>
                  <a:pt x="19050" y="87630"/>
                </a:lnTo>
                <a:lnTo>
                  <a:pt x="20574" y="86868"/>
                </a:lnTo>
                <a:lnTo>
                  <a:pt x="22860" y="82296"/>
                </a:lnTo>
                <a:lnTo>
                  <a:pt x="22860" y="80010"/>
                </a:lnTo>
                <a:lnTo>
                  <a:pt x="24384" y="7543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13447" y="4638802"/>
            <a:ext cx="8289543" cy="31445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629549" y="5088382"/>
            <a:ext cx="3386835" cy="16662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083187" y="5094732"/>
            <a:ext cx="99060" cy="154305"/>
          </a:xfrm>
          <a:custGeom>
            <a:avLst/>
            <a:gdLst/>
            <a:ahLst/>
            <a:cxnLst/>
            <a:rect l="l" t="t" r="r" b="b"/>
            <a:pathLst>
              <a:path w="99060" h="154304">
                <a:moveTo>
                  <a:pt x="99060" y="51053"/>
                </a:moveTo>
                <a:lnTo>
                  <a:pt x="99060" y="50291"/>
                </a:lnTo>
                <a:lnTo>
                  <a:pt x="98298" y="50291"/>
                </a:lnTo>
                <a:lnTo>
                  <a:pt x="98298" y="49529"/>
                </a:lnTo>
                <a:lnTo>
                  <a:pt x="97536" y="48767"/>
                </a:lnTo>
                <a:lnTo>
                  <a:pt x="95250" y="48767"/>
                </a:lnTo>
                <a:lnTo>
                  <a:pt x="94488" y="48005"/>
                </a:lnTo>
                <a:lnTo>
                  <a:pt x="88392" y="48005"/>
                </a:lnTo>
                <a:lnTo>
                  <a:pt x="86106" y="48767"/>
                </a:lnTo>
                <a:lnTo>
                  <a:pt x="85344" y="48767"/>
                </a:lnTo>
                <a:lnTo>
                  <a:pt x="83820" y="49529"/>
                </a:lnTo>
                <a:lnTo>
                  <a:pt x="83058" y="50291"/>
                </a:lnTo>
                <a:lnTo>
                  <a:pt x="82296" y="51815"/>
                </a:lnTo>
                <a:lnTo>
                  <a:pt x="80772" y="61721"/>
                </a:lnTo>
                <a:lnTo>
                  <a:pt x="76962" y="57149"/>
                </a:lnTo>
                <a:lnTo>
                  <a:pt x="73152" y="53339"/>
                </a:lnTo>
                <a:lnTo>
                  <a:pt x="68580" y="50291"/>
                </a:lnTo>
                <a:lnTo>
                  <a:pt x="63246" y="48005"/>
                </a:lnTo>
                <a:lnTo>
                  <a:pt x="57912" y="46481"/>
                </a:lnTo>
                <a:lnTo>
                  <a:pt x="44958" y="46481"/>
                </a:lnTo>
                <a:lnTo>
                  <a:pt x="39624" y="48005"/>
                </a:lnTo>
                <a:lnTo>
                  <a:pt x="28956" y="52577"/>
                </a:lnTo>
                <a:lnTo>
                  <a:pt x="25146" y="55625"/>
                </a:lnTo>
                <a:lnTo>
                  <a:pt x="21336" y="60197"/>
                </a:lnTo>
                <a:lnTo>
                  <a:pt x="17526" y="64007"/>
                </a:lnTo>
                <a:lnTo>
                  <a:pt x="13716" y="68579"/>
                </a:lnTo>
                <a:lnTo>
                  <a:pt x="11430" y="73913"/>
                </a:lnTo>
                <a:lnTo>
                  <a:pt x="8382" y="78485"/>
                </a:lnTo>
                <a:lnTo>
                  <a:pt x="6096" y="83819"/>
                </a:lnTo>
                <a:lnTo>
                  <a:pt x="1524" y="99821"/>
                </a:lnTo>
                <a:lnTo>
                  <a:pt x="0" y="110489"/>
                </a:lnTo>
                <a:lnTo>
                  <a:pt x="0" y="127253"/>
                </a:lnTo>
                <a:lnTo>
                  <a:pt x="14478" y="150875"/>
                </a:lnTo>
                <a:lnTo>
                  <a:pt x="18288" y="153161"/>
                </a:lnTo>
                <a:lnTo>
                  <a:pt x="18288" y="114299"/>
                </a:lnTo>
                <a:lnTo>
                  <a:pt x="19050" y="110489"/>
                </a:lnTo>
                <a:lnTo>
                  <a:pt x="19050" y="106679"/>
                </a:lnTo>
                <a:lnTo>
                  <a:pt x="20574" y="99059"/>
                </a:lnTo>
                <a:lnTo>
                  <a:pt x="22098" y="94487"/>
                </a:lnTo>
                <a:lnTo>
                  <a:pt x="22860" y="90677"/>
                </a:lnTo>
                <a:lnTo>
                  <a:pt x="24384" y="86105"/>
                </a:lnTo>
                <a:lnTo>
                  <a:pt x="25908" y="82295"/>
                </a:lnTo>
                <a:lnTo>
                  <a:pt x="28194" y="78485"/>
                </a:lnTo>
                <a:lnTo>
                  <a:pt x="29718" y="75437"/>
                </a:lnTo>
                <a:lnTo>
                  <a:pt x="32766" y="72389"/>
                </a:lnTo>
                <a:lnTo>
                  <a:pt x="35052" y="69341"/>
                </a:lnTo>
                <a:lnTo>
                  <a:pt x="37338" y="67055"/>
                </a:lnTo>
                <a:lnTo>
                  <a:pt x="41148" y="64769"/>
                </a:lnTo>
                <a:lnTo>
                  <a:pt x="44196" y="63245"/>
                </a:lnTo>
                <a:lnTo>
                  <a:pt x="47244" y="62483"/>
                </a:lnTo>
                <a:lnTo>
                  <a:pt x="57150" y="62610"/>
                </a:lnTo>
                <a:lnTo>
                  <a:pt x="75438" y="152399"/>
                </a:lnTo>
                <a:lnTo>
                  <a:pt x="76962" y="151637"/>
                </a:lnTo>
                <a:lnTo>
                  <a:pt x="77724" y="151637"/>
                </a:lnTo>
                <a:lnTo>
                  <a:pt x="78486" y="150875"/>
                </a:lnTo>
                <a:lnTo>
                  <a:pt x="79248" y="149351"/>
                </a:lnTo>
                <a:lnTo>
                  <a:pt x="98298" y="51815"/>
                </a:lnTo>
                <a:lnTo>
                  <a:pt x="99060" y="51053"/>
                </a:lnTo>
                <a:close/>
              </a:path>
              <a:path w="99060" h="154304">
                <a:moveTo>
                  <a:pt x="75438" y="152399"/>
                </a:moveTo>
                <a:lnTo>
                  <a:pt x="75438" y="76961"/>
                </a:lnTo>
                <a:lnTo>
                  <a:pt x="72390" y="95249"/>
                </a:lnTo>
                <a:lnTo>
                  <a:pt x="70866" y="101345"/>
                </a:lnTo>
                <a:lnTo>
                  <a:pt x="49530" y="133349"/>
                </a:lnTo>
                <a:lnTo>
                  <a:pt x="37338" y="138683"/>
                </a:lnTo>
                <a:lnTo>
                  <a:pt x="30480" y="138683"/>
                </a:lnTo>
                <a:lnTo>
                  <a:pt x="25908" y="137159"/>
                </a:lnTo>
                <a:lnTo>
                  <a:pt x="22860" y="134111"/>
                </a:lnTo>
                <a:lnTo>
                  <a:pt x="21336" y="131825"/>
                </a:lnTo>
                <a:lnTo>
                  <a:pt x="19050" y="124967"/>
                </a:lnTo>
                <a:lnTo>
                  <a:pt x="19050" y="122681"/>
                </a:lnTo>
                <a:lnTo>
                  <a:pt x="18288" y="120395"/>
                </a:lnTo>
                <a:lnTo>
                  <a:pt x="18288" y="153161"/>
                </a:lnTo>
                <a:lnTo>
                  <a:pt x="22860" y="153815"/>
                </a:lnTo>
                <a:lnTo>
                  <a:pt x="33528" y="153923"/>
                </a:lnTo>
                <a:lnTo>
                  <a:pt x="37338" y="153161"/>
                </a:lnTo>
                <a:lnTo>
                  <a:pt x="41910" y="151637"/>
                </a:lnTo>
                <a:lnTo>
                  <a:pt x="49530" y="148589"/>
                </a:lnTo>
                <a:lnTo>
                  <a:pt x="52578" y="146303"/>
                </a:lnTo>
                <a:lnTo>
                  <a:pt x="56388" y="144017"/>
                </a:lnTo>
                <a:lnTo>
                  <a:pt x="61722" y="138683"/>
                </a:lnTo>
                <a:lnTo>
                  <a:pt x="64008" y="135635"/>
                </a:lnTo>
                <a:lnTo>
                  <a:pt x="67056" y="131063"/>
                </a:lnTo>
                <a:lnTo>
                  <a:pt x="67056" y="152399"/>
                </a:lnTo>
                <a:lnTo>
                  <a:pt x="75438" y="152399"/>
                </a:lnTo>
                <a:close/>
              </a:path>
              <a:path w="99060" h="154304">
                <a:moveTo>
                  <a:pt x="67056" y="152399"/>
                </a:moveTo>
                <a:lnTo>
                  <a:pt x="67056" y="131063"/>
                </a:lnTo>
                <a:lnTo>
                  <a:pt x="63246" y="149351"/>
                </a:lnTo>
                <a:lnTo>
                  <a:pt x="63246" y="150875"/>
                </a:lnTo>
                <a:lnTo>
                  <a:pt x="64770" y="152399"/>
                </a:lnTo>
                <a:lnTo>
                  <a:pt x="67056" y="152399"/>
                </a:lnTo>
                <a:close/>
              </a:path>
              <a:path w="99060" h="154304">
                <a:moveTo>
                  <a:pt x="71628" y="32003"/>
                </a:moveTo>
                <a:lnTo>
                  <a:pt x="71628" y="30479"/>
                </a:lnTo>
                <a:lnTo>
                  <a:pt x="70866" y="29717"/>
                </a:lnTo>
                <a:lnTo>
                  <a:pt x="70866" y="28955"/>
                </a:lnTo>
                <a:lnTo>
                  <a:pt x="55626" y="3809"/>
                </a:lnTo>
                <a:lnTo>
                  <a:pt x="55626" y="3047"/>
                </a:lnTo>
                <a:lnTo>
                  <a:pt x="53340" y="761"/>
                </a:lnTo>
                <a:lnTo>
                  <a:pt x="52578" y="761"/>
                </a:lnTo>
                <a:lnTo>
                  <a:pt x="51816" y="0"/>
                </a:lnTo>
                <a:lnTo>
                  <a:pt x="39624" y="0"/>
                </a:lnTo>
                <a:lnTo>
                  <a:pt x="38862" y="761"/>
                </a:lnTo>
                <a:lnTo>
                  <a:pt x="38100" y="761"/>
                </a:lnTo>
                <a:lnTo>
                  <a:pt x="37338" y="1523"/>
                </a:lnTo>
                <a:lnTo>
                  <a:pt x="36576" y="1523"/>
                </a:lnTo>
                <a:lnTo>
                  <a:pt x="36576" y="3809"/>
                </a:lnTo>
                <a:lnTo>
                  <a:pt x="37338" y="4571"/>
                </a:lnTo>
                <a:lnTo>
                  <a:pt x="55626" y="30479"/>
                </a:lnTo>
                <a:lnTo>
                  <a:pt x="56388" y="30479"/>
                </a:lnTo>
                <a:lnTo>
                  <a:pt x="57150" y="31241"/>
                </a:lnTo>
                <a:lnTo>
                  <a:pt x="57150" y="32003"/>
                </a:lnTo>
                <a:lnTo>
                  <a:pt x="57912" y="32765"/>
                </a:lnTo>
                <a:lnTo>
                  <a:pt x="59436" y="32765"/>
                </a:lnTo>
                <a:lnTo>
                  <a:pt x="59436" y="33527"/>
                </a:lnTo>
                <a:lnTo>
                  <a:pt x="68580" y="33527"/>
                </a:lnTo>
                <a:lnTo>
                  <a:pt x="70104" y="32765"/>
                </a:lnTo>
                <a:lnTo>
                  <a:pt x="70866" y="32765"/>
                </a:lnTo>
                <a:lnTo>
                  <a:pt x="71628" y="3200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247525" y="5097526"/>
            <a:ext cx="607822" cy="15748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437267" y="341351"/>
            <a:ext cx="4177029" cy="4914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3865"/>
              </a:lnSpc>
            </a:pPr>
            <a:r>
              <a:rPr sz="3050" b="1" spc="-395" dirty="0">
                <a:solidFill>
                  <a:srgbClr val="6EAC46"/>
                </a:solidFill>
                <a:latin typeface="Arial"/>
                <a:cs typeface="Arial"/>
              </a:rPr>
              <a:t>La</a:t>
            </a:r>
            <a:r>
              <a:rPr sz="3050" b="1" spc="10" dirty="0">
                <a:solidFill>
                  <a:srgbClr val="6EAC46"/>
                </a:solidFill>
                <a:latin typeface="Arial"/>
                <a:cs typeface="Arial"/>
              </a:rPr>
              <a:t> </a:t>
            </a:r>
            <a:r>
              <a:rPr sz="3050" b="1" spc="-195" dirty="0">
                <a:solidFill>
                  <a:srgbClr val="6EAC46"/>
                </a:solidFill>
                <a:latin typeface="Arial"/>
                <a:cs typeface="Arial"/>
              </a:rPr>
              <a:t>Cro</a:t>
            </a:r>
            <a:r>
              <a:rPr sz="3050" b="1" spc="-40" dirty="0">
                <a:solidFill>
                  <a:srgbClr val="6EAC46"/>
                </a:solidFill>
                <a:latin typeface="Arial"/>
                <a:cs typeface="Arial"/>
              </a:rPr>
              <a:t>i</a:t>
            </a:r>
            <a:r>
              <a:rPr sz="3050" b="1" spc="-360" dirty="0">
                <a:solidFill>
                  <a:srgbClr val="6EAC46"/>
                </a:solidFill>
                <a:latin typeface="Arial"/>
                <a:cs typeface="Arial"/>
              </a:rPr>
              <a:t>x</a:t>
            </a:r>
            <a:r>
              <a:rPr sz="3050" b="1" spc="-30" dirty="0">
                <a:solidFill>
                  <a:srgbClr val="6EAC46"/>
                </a:solidFill>
                <a:latin typeface="Arial"/>
                <a:cs typeface="Arial"/>
              </a:rPr>
              <a:t> </a:t>
            </a:r>
            <a:r>
              <a:rPr sz="3250" b="1" spc="-210" dirty="0">
                <a:solidFill>
                  <a:srgbClr val="6EAC46"/>
                </a:solidFill>
                <a:latin typeface="Arial"/>
                <a:cs typeface="Arial"/>
              </a:rPr>
              <a:t>d</a:t>
            </a:r>
            <a:r>
              <a:rPr sz="3250" b="1" spc="-200" dirty="0">
                <a:solidFill>
                  <a:srgbClr val="6EAC46"/>
                </a:solidFill>
                <a:latin typeface="Arial"/>
                <a:cs typeface="Arial"/>
              </a:rPr>
              <a:t>e</a:t>
            </a:r>
            <a:r>
              <a:rPr sz="3250" b="1" spc="80" dirty="0">
                <a:solidFill>
                  <a:srgbClr val="6EAC46"/>
                </a:solidFill>
                <a:latin typeface="Arial"/>
                <a:cs typeface="Arial"/>
              </a:rPr>
              <a:t> </a:t>
            </a:r>
            <a:r>
              <a:rPr sz="3050" b="1" spc="-120" dirty="0">
                <a:solidFill>
                  <a:srgbClr val="6EAC46"/>
                </a:solidFill>
                <a:latin typeface="Arial"/>
                <a:cs typeface="Arial"/>
              </a:rPr>
              <a:t>1</a:t>
            </a:r>
            <a:r>
              <a:rPr sz="3050" b="1" spc="170" dirty="0">
                <a:solidFill>
                  <a:srgbClr val="6EAC46"/>
                </a:solidFill>
                <a:latin typeface="Arial"/>
                <a:cs typeface="Arial"/>
              </a:rPr>
              <a:t>9</a:t>
            </a:r>
            <a:r>
              <a:rPr sz="3050" b="1" dirty="0">
                <a:solidFill>
                  <a:srgbClr val="6EAC46"/>
                </a:solidFill>
                <a:latin typeface="Arial"/>
                <a:cs typeface="Arial"/>
              </a:rPr>
              <a:t>20</a:t>
            </a:r>
            <a:r>
              <a:rPr sz="3050" b="1" spc="-140" dirty="0">
                <a:solidFill>
                  <a:srgbClr val="6EAC46"/>
                </a:solidFill>
                <a:latin typeface="Arial"/>
                <a:cs typeface="Arial"/>
              </a:rPr>
              <a:t> </a:t>
            </a:r>
            <a:r>
              <a:rPr sz="3200" b="1" spc="-375" dirty="0">
                <a:solidFill>
                  <a:srgbClr val="6EAC46"/>
                </a:solidFill>
                <a:latin typeface="Arial"/>
                <a:cs typeface="Arial"/>
              </a:rPr>
              <a:t>à</a:t>
            </a:r>
            <a:r>
              <a:rPr sz="3200" b="1" spc="220" dirty="0">
                <a:solidFill>
                  <a:srgbClr val="6EAC46"/>
                </a:solidFill>
                <a:latin typeface="Arial"/>
                <a:cs typeface="Arial"/>
              </a:rPr>
              <a:t> </a:t>
            </a:r>
            <a:r>
              <a:rPr sz="3050" b="1" spc="-120" dirty="0">
                <a:solidFill>
                  <a:srgbClr val="6EAC46"/>
                </a:solidFill>
                <a:latin typeface="Arial"/>
                <a:cs typeface="Arial"/>
              </a:rPr>
              <a:t>1</a:t>
            </a:r>
            <a:r>
              <a:rPr sz="3050" b="1" spc="-35" dirty="0">
                <a:solidFill>
                  <a:srgbClr val="6EAC46"/>
                </a:solidFill>
                <a:latin typeface="Arial"/>
                <a:cs typeface="Arial"/>
              </a:rPr>
              <a:t>9</a:t>
            </a:r>
            <a:r>
              <a:rPr sz="3050" b="1" spc="165" dirty="0">
                <a:solidFill>
                  <a:srgbClr val="6EAC46"/>
                </a:solidFill>
                <a:latin typeface="Arial"/>
                <a:cs typeface="Arial"/>
              </a:rPr>
              <a:t>3</a:t>
            </a:r>
            <a:r>
              <a:rPr sz="3050" b="1" spc="30" dirty="0">
                <a:solidFill>
                  <a:srgbClr val="6EAC46"/>
                </a:solidFill>
                <a:latin typeface="Arial"/>
                <a:cs typeface="Arial"/>
              </a:rPr>
              <a:t>6</a:t>
            </a:r>
            <a:endParaRPr sz="30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414717" y="1076244"/>
            <a:ext cx="3189605" cy="2044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05"/>
              </a:lnSpc>
            </a:pPr>
            <a:r>
              <a:rPr sz="1350" spc="40" dirty="0">
                <a:latin typeface="Arial"/>
                <a:cs typeface="Arial"/>
              </a:rPr>
              <a:t>(dernière</a:t>
            </a:r>
            <a:r>
              <a:rPr sz="1350" spc="35" dirty="0">
                <a:latin typeface="Arial"/>
                <a:cs typeface="Arial"/>
              </a:rPr>
              <a:t> </a:t>
            </a:r>
            <a:r>
              <a:rPr sz="1350" spc="45" dirty="0">
                <a:latin typeface="Arial"/>
                <a:cs typeface="Arial"/>
              </a:rPr>
              <a:t>date</a:t>
            </a:r>
            <a:r>
              <a:rPr sz="1350" spc="-45" dirty="0">
                <a:latin typeface="Arial"/>
                <a:cs typeface="Arial"/>
              </a:rPr>
              <a:t> </a:t>
            </a:r>
            <a:r>
              <a:rPr sz="1350" spc="15" dirty="0">
                <a:latin typeface="Arial"/>
                <a:cs typeface="Arial"/>
              </a:rPr>
              <a:t>consultable</a:t>
            </a:r>
            <a:r>
              <a:rPr sz="1350" spc="80" dirty="0">
                <a:latin typeface="Arial"/>
                <a:cs typeface="Arial"/>
              </a:rPr>
              <a:t> </a:t>
            </a:r>
            <a:r>
              <a:rPr sz="1350" dirty="0">
                <a:latin typeface="Arial"/>
                <a:cs typeface="Arial"/>
              </a:rPr>
              <a:t>aux</a:t>
            </a:r>
            <a:r>
              <a:rPr sz="1350" spc="-35" dirty="0">
                <a:latin typeface="Arial"/>
                <a:cs typeface="Arial"/>
              </a:rPr>
              <a:t> </a:t>
            </a:r>
            <a:r>
              <a:rPr sz="1350" spc="30" dirty="0">
                <a:latin typeface="Arial"/>
                <a:cs typeface="Arial"/>
              </a:rPr>
              <a:t>arch</a:t>
            </a:r>
            <a:r>
              <a:rPr sz="1350" spc="-35" dirty="0">
                <a:latin typeface="Arial"/>
                <a:cs typeface="Arial"/>
              </a:rPr>
              <a:t>i</a:t>
            </a:r>
            <a:r>
              <a:rPr sz="1350" spc="-30" dirty="0">
                <a:latin typeface="Arial"/>
                <a:cs typeface="Arial"/>
              </a:rPr>
              <a:t>ves)</a:t>
            </a:r>
            <a:endParaRPr sz="13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00569" y="1986221"/>
            <a:ext cx="7933690" cy="594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50" b="1" spc="-114" dirty="0">
                <a:latin typeface="Arial"/>
                <a:cs typeface="Arial"/>
              </a:rPr>
              <a:t>Au</a:t>
            </a:r>
            <a:r>
              <a:rPr sz="1850" b="1" spc="95" dirty="0">
                <a:latin typeface="Arial"/>
                <a:cs typeface="Arial"/>
              </a:rPr>
              <a:t> </a:t>
            </a:r>
            <a:r>
              <a:rPr sz="1850" b="1" spc="-55" dirty="0">
                <a:latin typeface="Arial"/>
                <a:cs typeface="Arial"/>
              </a:rPr>
              <a:t>moulin</a:t>
            </a:r>
            <a:r>
              <a:rPr sz="1850" b="1" spc="5" dirty="0">
                <a:latin typeface="Arial"/>
                <a:cs typeface="Arial"/>
              </a:rPr>
              <a:t> </a:t>
            </a:r>
            <a:r>
              <a:rPr sz="1850" b="1" spc="-40" dirty="0">
                <a:latin typeface="Arial"/>
                <a:cs typeface="Arial"/>
              </a:rPr>
              <a:t>restent</a:t>
            </a:r>
            <a:r>
              <a:rPr sz="1850" b="1" spc="55" dirty="0">
                <a:latin typeface="Arial"/>
                <a:cs typeface="Arial"/>
              </a:rPr>
              <a:t> </a:t>
            </a:r>
            <a:r>
              <a:rPr sz="1850" b="1" spc="-95" dirty="0">
                <a:latin typeface="Arial"/>
                <a:cs typeface="Arial"/>
              </a:rPr>
              <a:t>les</a:t>
            </a:r>
            <a:r>
              <a:rPr sz="1850" b="1" spc="-165" dirty="0">
                <a:latin typeface="Arial"/>
                <a:cs typeface="Arial"/>
              </a:rPr>
              <a:t> </a:t>
            </a:r>
            <a:r>
              <a:rPr sz="1850" b="1" spc="-55" dirty="0">
                <a:latin typeface="Arial"/>
                <a:cs typeface="Arial"/>
              </a:rPr>
              <a:t>familles</a:t>
            </a:r>
            <a:r>
              <a:rPr sz="1850" b="1" spc="145" dirty="0">
                <a:latin typeface="Arial"/>
                <a:cs typeface="Arial"/>
              </a:rPr>
              <a:t> </a:t>
            </a:r>
            <a:r>
              <a:rPr sz="1850" b="1" spc="-20" dirty="0">
                <a:latin typeface="Arial"/>
                <a:cs typeface="Arial"/>
              </a:rPr>
              <a:t>:</a:t>
            </a:r>
            <a:r>
              <a:rPr sz="1850" b="1" spc="-250" dirty="0">
                <a:latin typeface="Arial"/>
                <a:cs typeface="Arial"/>
              </a:rPr>
              <a:t> </a:t>
            </a:r>
            <a:r>
              <a:rPr sz="1850" b="1" spc="-160" dirty="0">
                <a:latin typeface="Arial"/>
                <a:cs typeface="Arial"/>
              </a:rPr>
              <a:t>G</a:t>
            </a:r>
            <a:r>
              <a:rPr sz="1850" b="1" spc="-35" dirty="0">
                <a:latin typeface="Arial"/>
                <a:cs typeface="Arial"/>
              </a:rPr>
              <a:t>a</a:t>
            </a:r>
            <a:r>
              <a:rPr sz="1850" b="1" spc="-114" dirty="0">
                <a:latin typeface="Arial"/>
                <a:cs typeface="Arial"/>
              </a:rPr>
              <a:t>y</a:t>
            </a:r>
            <a:r>
              <a:rPr sz="1850" b="1" spc="-65" dirty="0">
                <a:latin typeface="Arial"/>
                <a:cs typeface="Arial"/>
              </a:rPr>
              <a:t> </a:t>
            </a:r>
            <a:r>
              <a:rPr sz="1850" b="1" spc="-80" dirty="0">
                <a:latin typeface="Arial"/>
                <a:cs typeface="Arial"/>
              </a:rPr>
              <a:t>Alexandre</a:t>
            </a:r>
            <a:r>
              <a:rPr sz="1850" b="1" spc="95" dirty="0">
                <a:latin typeface="Arial"/>
                <a:cs typeface="Arial"/>
              </a:rPr>
              <a:t> </a:t>
            </a:r>
            <a:r>
              <a:rPr sz="1850" b="1" spc="-60" dirty="0">
                <a:latin typeface="Arial"/>
                <a:cs typeface="Arial"/>
              </a:rPr>
              <a:t>Jean/Berthia</a:t>
            </a:r>
            <a:r>
              <a:rPr lang="fr-FR" sz="1850" b="1" spc="-60" dirty="0">
                <a:latin typeface="Arial"/>
                <a:cs typeface="Arial"/>
              </a:rPr>
              <a:t>(</a:t>
            </a:r>
            <a:r>
              <a:rPr sz="1850" b="1" spc="-60" dirty="0">
                <a:latin typeface="Arial"/>
                <a:cs typeface="Arial"/>
              </a:rPr>
              <a:t>s</a:t>
            </a:r>
            <a:r>
              <a:rPr lang="fr-FR" sz="1850" b="1" spc="-60" dirty="0">
                <a:latin typeface="Arial"/>
                <a:cs typeface="Arial"/>
              </a:rPr>
              <a:t>)</a:t>
            </a:r>
            <a:r>
              <a:rPr sz="1850" b="1" spc="130" dirty="0">
                <a:latin typeface="Arial"/>
                <a:cs typeface="Arial"/>
              </a:rPr>
              <a:t> </a:t>
            </a:r>
            <a:r>
              <a:rPr sz="1850" b="1" spc="-65" dirty="0">
                <a:latin typeface="Arial"/>
                <a:cs typeface="Arial"/>
              </a:rPr>
              <a:t>Aurélie</a:t>
            </a:r>
            <a:endParaRPr sz="1850" dirty="0">
              <a:latin typeface="Arial"/>
              <a:cs typeface="Arial"/>
            </a:endParaRPr>
          </a:p>
          <a:p>
            <a:pPr marL="3020695">
              <a:lnSpc>
                <a:spcPct val="100000"/>
              </a:lnSpc>
              <a:spcBef>
                <a:spcPts val="155"/>
              </a:spcBef>
              <a:tabLst>
                <a:tab pos="3422650" algn="l"/>
              </a:tabLst>
            </a:pPr>
            <a:r>
              <a:rPr sz="1850" b="1" spc="30" dirty="0">
                <a:latin typeface="Arial"/>
                <a:cs typeface="Arial"/>
              </a:rPr>
              <a:t>et	</a:t>
            </a:r>
            <a:r>
              <a:rPr sz="1850" b="1" spc="-160" dirty="0">
                <a:latin typeface="Arial"/>
                <a:cs typeface="Arial"/>
              </a:rPr>
              <a:t>G</a:t>
            </a:r>
            <a:r>
              <a:rPr sz="1850" b="1" spc="-35" dirty="0">
                <a:latin typeface="Arial"/>
                <a:cs typeface="Arial"/>
              </a:rPr>
              <a:t>a</a:t>
            </a:r>
            <a:r>
              <a:rPr sz="1850" b="1" spc="-114" dirty="0">
                <a:latin typeface="Arial"/>
                <a:cs typeface="Arial"/>
              </a:rPr>
              <a:t>y</a:t>
            </a:r>
            <a:r>
              <a:rPr sz="1850" b="1" spc="10" dirty="0">
                <a:latin typeface="Arial"/>
                <a:cs typeface="Arial"/>
              </a:rPr>
              <a:t> </a:t>
            </a:r>
            <a:r>
              <a:rPr sz="1850" b="1" spc="-100" dirty="0">
                <a:latin typeface="Arial"/>
                <a:cs typeface="Arial"/>
              </a:rPr>
              <a:t>Roger</a:t>
            </a:r>
            <a:r>
              <a:rPr sz="1850" b="1" spc="40" dirty="0">
                <a:latin typeface="Arial"/>
                <a:cs typeface="Arial"/>
              </a:rPr>
              <a:t> </a:t>
            </a:r>
            <a:r>
              <a:rPr sz="1850" b="1" spc="-105" dirty="0">
                <a:latin typeface="Arial"/>
                <a:cs typeface="Arial"/>
              </a:rPr>
              <a:t>Felix</a:t>
            </a:r>
            <a:r>
              <a:rPr sz="1850" b="1" spc="-160" dirty="0">
                <a:latin typeface="Arial"/>
                <a:cs typeface="Arial"/>
              </a:rPr>
              <a:t> </a:t>
            </a:r>
            <a:r>
              <a:rPr sz="1850" b="1" spc="-110" dirty="0">
                <a:latin typeface="Arial"/>
                <a:cs typeface="Arial"/>
              </a:rPr>
              <a:t>Alexa</a:t>
            </a:r>
            <a:r>
              <a:rPr sz="1850" b="1" spc="-204" dirty="0">
                <a:latin typeface="Arial"/>
                <a:cs typeface="Arial"/>
              </a:rPr>
              <a:t> </a:t>
            </a:r>
            <a:r>
              <a:rPr sz="1850" b="1" spc="-30" dirty="0">
                <a:latin typeface="Arial"/>
                <a:cs typeface="Arial"/>
              </a:rPr>
              <a:t>ndre/Patinet</a:t>
            </a:r>
            <a:r>
              <a:rPr sz="1850" b="1" spc="105" dirty="0">
                <a:latin typeface="Arial"/>
                <a:cs typeface="Arial"/>
              </a:rPr>
              <a:t> </a:t>
            </a:r>
            <a:r>
              <a:rPr sz="1850" b="1" spc="-105" dirty="0">
                <a:latin typeface="Arial"/>
                <a:cs typeface="Arial"/>
              </a:rPr>
              <a:t>Oct</a:t>
            </a:r>
            <a:r>
              <a:rPr sz="1850" b="1" spc="35" dirty="0">
                <a:latin typeface="Arial"/>
                <a:cs typeface="Arial"/>
              </a:rPr>
              <a:t>a</a:t>
            </a:r>
            <a:r>
              <a:rPr sz="1850" b="1" spc="-80" dirty="0">
                <a:latin typeface="Arial"/>
                <a:cs typeface="Arial"/>
              </a:rPr>
              <a:t>vie</a:t>
            </a:r>
            <a:endParaRPr sz="185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00569" y="3093539"/>
            <a:ext cx="8840470" cy="1472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6350">
              <a:lnSpc>
                <a:spcPts val="1400"/>
              </a:lnSpc>
            </a:pPr>
            <a:r>
              <a:rPr sz="1600" i="1" spc="-8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Pour</a:t>
            </a:r>
            <a:r>
              <a:rPr sz="1600" i="1" spc="-9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5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la</a:t>
            </a:r>
            <a:r>
              <a:rPr sz="1600" i="1" spc="-3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10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1ère</a:t>
            </a:r>
            <a:r>
              <a:rPr sz="1600" i="1" spc="-7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4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roue</a:t>
            </a:r>
            <a:r>
              <a:rPr sz="1600" i="1" spc="-7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3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:</a:t>
            </a:r>
            <a:r>
              <a:rPr sz="1600" i="1" spc="-15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7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Ga</a:t>
            </a:r>
            <a:r>
              <a:rPr sz="1600" i="1" spc="3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y</a:t>
            </a:r>
            <a:r>
              <a:rPr sz="1600" i="1" spc="-6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Alexandre</a:t>
            </a:r>
            <a:r>
              <a:rPr sz="1600" i="1" spc="-7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1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fut</a:t>
            </a:r>
            <a:r>
              <a:rPr sz="1600" i="1" spc="13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5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patron</a:t>
            </a:r>
            <a:r>
              <a:rPr sz="1600" i="1" spc="8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2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meunier</a:t>
            </a:r>
            <a:r>
              <a:rPr sz="1600" i="1" spc="-21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8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j</a:t>
            </a:r>
            <a:r>
              <a:rPr sz="1600" i="1" spc="-17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4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usq</a:t>
            </a:r>
            <a:r>
              <a:rPr sz="1600" i="1" spc="2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u</a:t>
            </a:r>
            <a:r>
              <a:rPr sz="1600" i="1" spc="-6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'</a:t>
            </a:r>
            <a:r>
              <a:rPr sz="1600" i="1" spc="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en</a:t>
            </a:r>
            <a:r>
              <a:rPr sz="1600" i="1" spc="-6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5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1920</a:t>
            </a:r>
            <a:r>
              <a:rPr sz="1600" i="1" spc="-8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5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environ</a:t>
            </a:r>
            <a:r>
              <a:rPr sz="1600" i="1" spc="-13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6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puis</a:t>
            </a:r>
            <a:r>
              <a:rPr sz="1600" i="1" spc="10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3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cul</a:t>
            </a:r>
            <a:r>
              <a:rPr sz="1600" i="1" spc="-7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t</a:t>
            </a:r>
            <a:r>
              <a:rPr sz="1600" i="1" spc="-2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ivateu</a:t>
            </a:r>
            <a:r>
              <a:rPr sz="1600" i="1" spc="7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r</a:t>
            </a:r>
            <a:r>
              <a:rPr sz="1600" i="1" spc="-8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j</a:t>
            </a:r>
            <a:r>
              <a:rPr sz="1600" i="1" spc="-17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4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usq</a:t>
            </a:r>
            <a:r>
              <a:rPr sz="1600" i="1" spc="2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u</a:t>
            </a:r>
            <a:r>
              <a:rPr sz="1600" i="1" spc="-6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'</a:t>
            </a:r>
            <a:r>
              <a:rPr sz="1600" i="1" spc="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en</a:t>
            </a:r>
            <a:r>
              <a:rPr sz="1600" i="1" spc="-6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5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1930</a:t>
            </a:r>
            <a:r>
              <a:rPr sz="1600" i="1" spc="-8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4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et</a:t>
            </a:r>
            <a:r>
              <a:rPr sz="1600" i="1" spc="-14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3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sans</a:t>
            </a:r>
            <a:r>
              <a:rPr sz="1600" i="1" spc="-7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6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profession</a:t>
            </a:r>
            <a:r>
              <a:rPr sz="1600" i="1" spc="-1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8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j</a:t>
            </a:r>
            <a:r>
              <a:rPr sz="1600" i="1" spc="-17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4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usq</a:t>
            </a:r>
            <a:r>
              <a:rPr sz="1600" i="1" spc="2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u</a:t>
            </a:r>
            <a:r>
              <a:rPr sz="1600" i="1" spc="3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'</a:t>
            </a:r>
            <a:r>
              <a:rPr sz="1600" i="1" spc="17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à</a:t>
            </a:r>
            <a:r>
              <a:rPr sz="1600" i="1" spc="-4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son</a:t>
            </a:r>
            <a:r>
              <a:rPr sz="1600" i="1" spc="1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3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décès</a:t>
            </a:r>
            <a:r>
              <a:rPr sz="1600" i="1" spc="-2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en</a:t>
            </a:r>
            <a:r>
              <a:rPr sz="1600" i="1" spc="-6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4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19</a:t>
            </a:r>
            <a:r>
              <a:rPr sz="1600" i="1" spc="-9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3</a:t>
            </a:r>
            <a:r>
              <a:rPr sz="1600" i="1" spc="17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8</a:t>
            </a:r>
            <a:endParaRPr sz="1600" dirty="0">
              <a:latin typeface="Chaparral Pro Light" panose="02060403030505090203" pitchFamily="18" charset="0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360"/>
              </a:spcBef>
            </a:pPr>
            <a:r>
              <a:rPr sz="1600" i="1" spc="-8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Sa</a:t>
            </a:r>
            <a:r>
              <a:rPr sz="1600" i="1" spc="-3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6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success</a:t>
            </a:r>
            <a:r>
              <a:rPr sz="1600" i="1" spc="-2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i</a:t>
            </a:r>
            <a:r>
              <a:rPr sz="1600" i="1" spc="-1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on</a:t>
            </a:r>
            <a:r>
              <a:rPr sz="1600" i="1" spc="-10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3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:</a:t>
            </a:r>
            <a:r>
              <a:rPr sz="1600" i="1" spc="-14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6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Côté</a:t>
            </a:r>
            <a:r>
              <a:rPr sz="1600" i="1" spc="-11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5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Gay</a:t>
            </a:r>
            <a:r>
              <a:rPr sz="1600" i="1" spc="-13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9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Lucien</a:t>
            </a:r>
            <a:r>
              <a:rPr sz="1600" i="1" spc="9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3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:</a:t>
            </a:r>
            <a:r>
              <a:rPr sz="1600" i="1" spc="-15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10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Pas</a:t>
            </a:r>
            <a:r>
              <a:rPr sz="1600" i="1" spc="3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4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de</a:t>
            </a:r>
            <a:r>
              <a:rPr sz="1600" i="1" spc="-12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1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suite</a:t>
            </a:r>
            <a:r>
              <a:rPr sz="1600" i="1" spc="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3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au</a:t>
            </a:r>
            <a:r>
              <a:rPr sz="1600" i="1" spc="-6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21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M</a:t>
            </a:r>
            <a:r>
              <a:rPr sz="1600" i="1" spc="-12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6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oulin</a:t>
            </a:r>
            <a:r>
              <a:rPr sz="1600" i="1" spc="-6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5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car</a:t>
            </a:r>
            <a:r>
              <a:rPr sz="1600" i="1" spc="-5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14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Lu</a:t>
            </a:r>
            <a:r>
              <a:rPr sz="1600" i="1" spc="-10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c</a:t>
            </a:r>
            <a:r>
              <a:rPr sz="1600" i="1" spc="-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ien,</a:t>
            </a:r>
            <a:r>
              <a:rPr sz="1600" i="1" spc="-15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4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meunier,</a:t>
            </a:r>
            <a:r>
              <a:rPr sz="1600" i="1" spc="-17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2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fut</a:t>
            </a:r>
            <a:r>
              <a:rPr sz="1600" i="1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9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1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tué</a:t>
            </a:r>
            <a:r>
              <a:rPr sz="1600" i="1" spc="-10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7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à</a:t>
            </a:r>
            <a:r>
              <a:rPr sz="1600" i="1" spc="-4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6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la</a:t>
            </a:r>
            <a:r>
              <a:rPr sz="1600" i="1" spc="-7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5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guerre</a:t>
            </a:r>
            <a:r>
              <a:rPr sz="1600" i="1" spc="1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10" dirty="0">
                <a:solidFill>
                  <a:srgbClr val="7C5E00"/>
                </a:solidFill>
                <a:latin typeface="Chaparral Pro Light" panose="02060403030505090203" pitchFamily="18" charset="0"/>
                <a:cs typeface="Arial"/>
              </a:rPr>
              <a:t>à</a:t>
            </a:r>
            <a:r>
              <a:rPr sz="1600" i="1" spc="-110" dirty="0">
                <a:solidFill>
                  <a:srgbClr val="7C5E00"/>
                </a:solidFill>
                <a:latin typeface="Chaparral Pro Light" panose="02060403030505090203" pitchFamily="18" charset="0"/>
                <a:cs typeface="Arial"/>
              </a:rPr>
              <a:t> </a:t>
            </a:r>
            <a:r>
              <a:rPr sz="1600" i="1" spc="-3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l'âge</a:t>
            </a:r>
            <a:r>
              <a:rPr sz="1600" i="1" spc="-5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2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de</a:t>
            </a:r>
            <a:r>
              <a:rPr sz="1600" i="1" spc="-9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27</a:t>
            </a:r>
            <a:r>
              <a:rPr sz="1600" i="1" spc="-114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2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ans</a:t>
            </a:r>
            <a:r>
              <a:rPr sz="1600" i="1" spc="-6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4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et</a:t>
            </a:r>
            <a:r>
              <a:rPr sz="1600" i="1" spc="-14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3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son</a:t>
            </a:r>
            <a:r>
              <a:rPr sz="1600" i="1" spc="-17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5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fi</a:t>
            </a:r>
            <a:r>
              <a:rPr sz="1600" i="1" spc="-15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3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ls</a:t>
            </a:r>
            <a:r>
              <a:rPr sz="1600" i="1" spc="-14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n</a:t>
            </a:r>
            <a:r>
              <a:rPr sz="1600" i="1" spc="-2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'avait</a:t>
            </a:r>
            <a:r>
              <a:rPr sz="1600" i="1" spc="-9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3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que</a:t>
            </a:r>
            <a:r>
              <a:rPr sz="1600" i="1" spc="-11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5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2</a:t>
            </a:r>
            <a:r>
              <a:rPr sz="1600" i="1" spc="-9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3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ans.</a:t>
            </a:r>
            <a:endParaRPr sz="1600" dirty="0">
              <a:latin typeface="Chaparral Pro Light" panose="02060403030505090203" pitchFamily="18" charset="0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35"/>
              </a:spcBef>
            </a:pPr>
            <a:r>
              <a:rPr sz="1600" i="1" spc="-6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Coté</a:t>
            </a:r>
            <a:r>
              <a:rPr sz="1600" i="1" spc="15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de</a:t>
            </a:r>
            <a:r>
              <a:rPr sz="1600" i="1" spc="-12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3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son</a:t>
            </a:r>
            <a:r>
              <a:rPr sz="1600" i="1" spc="-17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5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frère</a:t>
            </a:r>
            <a:r>
              <a:rPr sz="1600" i="1" spc="16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3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:</a:t>
            </a:r>
            <a:r>
              <a:rPr sz="1600" i="1" spc="-15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6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Gay</a:t>
            </a:r>
            <a:r>
              <a:rPr sz="1600" i="1" spc="-16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6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Roger</a:t>
            </a:r>
            <a:r>
              <a:rPr sz="1600" i="1" spc="-5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10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Félix</a:t>
            </a:r>
            <a:r>
              <a:rPr lang="fr-FR" sz="1600" i="1" spc="-10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13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6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Alexandre</a:t>
            </a:r>
            <a:r>
              <a:rPr sz="1600" i="1" spc="-7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1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fut</a:t>
            </a:r>
            <a:r>
              <a:rPr sz="1600" i="1" spc="13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5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patron</a:t>
            </a:r>
            <a:r>
              <a:rPr sz="1600" i="1" spc="15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4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meunier</a:t>
            </a:r>
            <a:r>
              <a:rPr sz="1600" i="1" spc="-19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8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j</a:t>
            </a:r>
            <a:r>
              <a:rPr sz="1600" i="1" spc="-17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2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usq</a:t>
            </a:r>
            <a:r>
              <a:rPr sz="1600" i="1" spc="-1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u</a:t>
            </a:r>
            <a:r>
              <a:rPr sz="1600" i="1" spc="3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'en</a:t>
            </a:r>
            <a:r>
              <a:rPr sz="1600" i="1" spc="-204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spc="-4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..</a:t>
            </a:r>
            <a:r>
              <a:rPr sz="1600" spc="3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.</a:t>
            </a:r>
            <a:r>
              <a:rPr sz="1600" i="1" spc="-6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(?</a:t>
            </a:r>
            <a:r>
              <a:rPr sz="1600" i="1" spc="4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)</a:t>
            </a:r>
            <a:r>
              <a:rPr sz="1600" i="1" spc="-7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puis</a:t>
            </a:r>
            <a:r>
              <a:rPr sz="1600" i="1" spc="14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7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Ga</a:t>
            </a:r>
            <a:r>
              <a:rPr sz="1600" i="1" spc="3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y</a:t>
            </a:r>
            <a:r>
              <a:rPr sz="1600" i="1" spc="-6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Jacques</a:t>
            </a:r>
            <a:r>
              <a:rPr sz="1600" i="1" spc="4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3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(so</a:t>
            </a:r>
            <a:r>
              <a:rPr sz="1600" i="1" spc="-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n</a:t>
            </a:r>
            <a:r>
              <a:rPr lang="fr-FR" sz="1600" i="1" spc="-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55" dirty="0" err="1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fils</a:t>
            </a:r>
            <a:r>
              <a:rPr sz="1600" i="1" spc="-5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)</a:t>
            </a:r>
            <a:r>
              <a:rPr sz="1600" i="1" spc="13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e</a:t>
            </a:r>
            <a:r>
              <a:rPr sz="1600" i="1" spc="-9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x</a:t>
            </a:r>
            <a:r>
              <a:rPr sz="1600" i="1" spc="-5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erça</a:t>
            </a:r>
            <a:r>
              <a:rPr sz="1600" i="1" spc="-14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4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seul</a:t>
            </a:r>
            <a:r>
              <a:rPr sz="1600" i="1" spc="-13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7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jusqu</a:t>
            </a:r>
            <a:r>
              <a:rPr sz="1600" i="1" spc="-2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-6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'</a:t>
            </a:r>
            <a:r>
              <a:rPr sz="1600" i="1" spc="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en</a:t>
            </a:r>
            <a:r>
              <a:rPr sz="1600" i="1" spc="-6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 </a:t>
            </a:r>
            <a:r>
              <a:rPr sz="1600" i="1" spc="6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1</a:t>
            </a:r>
            <a:r>
              <a:rPr sz="1600" i="1" spc="-75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9</a:t>
            </a:r>
            <a:r>
              <a:rPr sz="1600" i="1" spc="70" dirty="0">
                <a:solidFill>
                  <a:srgbClr val="7C5E00"/>
                </a:solidFill>
                <a:latin typeface="Chaparral Pro Light" panose="02060403030505090203" pitchFamily="18" charset="0"/>
                <a:cs typeface="Times New Roman"/>
              </a:rPr>
              <a:t>54</a:t>
            </a:r>
            <a:r>
              <a:rPr sz="1150" i="1" spc="70" dirty="0">
                <a:solidFill>
                  <a:srgbClr val="7C5E00"/>
                </a:solidFill>
                <a:latin typeface="Times New Roman"/>
                <a:cs typeface="Times New Roman"/>
              </a:rPr>
              <a:t>.</a:t>
            </a:r>
            <a:endParaRPr sz="115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1865" y="4779041"/>
            <a:ext cx="5346700" cy="1720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000" i="1" spc="-50" dirty="0">
                <a:latin typeface="Arial"/>
                <a:cs typeface="Arial"/>
              </a:rPr>
              <a:t>Pour</a:t>
            </a:r>
            <a:r>
              <a:rPr sz="1000" i="1" spc="-65" dirty="0">
                <a:latin typeface="Arial"/>
                <a:cs typeface="Arial"/>
              </a:rPr>
              <a:t> </a:t>
            </a:r>
            <a:r>
              <a:rPr sz="1000" i="1" spc="30" dirty="0">
                <a:latin typeface="Arial"/>
                <a:cs typeface="Arial"/>
              </a:rPr>
              <a:t>la</a:t>
            </a:r>
            <a:r>
              <a:rPr sz="1000" i="1" spc="-40" dirty="0">
                <a:latin typeface="Arial"/>
                <a:cs typeface="Arial"/>
              </a:rPr>
              <a:t> </a:t>
            </a:r>
            <a:r>
              <a:rPr sz="1000" i="1" spc="-35" dirty="0">
                <a:latin typeface="Arial"/>
                <a:cs typeface="Arial"/>
              </a:rPr>
              <a:t>deuxième </a:t>
            </a:r>
            <a:r>
              <a:rPr sz="1000" i="1" spc="-20" dirty="0">
                <a:latin typeface="Arial"/>
                <a:cs typeface="Arial"/>
              </a:rPr>
              <a:t>roue</a:t>
            </a:r>
            <a:r>
              <a:rPr sz="1000" i="1" spc="-40" dirty="0">
                <a:latin typeface="Arial"/>
                <a:cs typeface="Arial"/>
              </a:rPr>
              <a:t> </a:t>
            </a:r>
            <a:r>
              <a:rPr sz="1050" i="1" spc="5" dirty="0">
                <a:latin typeface="Arial"/>
                <a:cs typeface="Arial"/>
              </a:rPr>
              <a:t>il</a:t>
            </a:r>
            <a:r>
              <a:rPr sz="1050" i="1" spc="-130" dirty="0">
                <a:latin typeface="Arial"/>
                <a:cs typeface="Arial"/>
              </a:rPr>
              <a:t> </a:t>
            </a:r>
            <a:r>
              <a:rPr sz="1050" i="1" spc="-20" dirty="0">
                <a:latin typeface="Times New Roman"/>
                <a:cs typeface="Times New Roman"/>
              </a:rPr>
              <a:t>y</a:t>
            </a:r>
            <a:r>
              <a:rPr sz="1050" i="1" spc="75" dirty="0">
                <a:latin typeface="Times New Roman"/>
                <a:cs typeface="Times New Roman"/>
              </a:rPr>
              <a:t> </a:t>
            </a:r>
            <a:r>
              <a:rPr sz="1000" i="1" spc="-55" dirty="0">
                <a:latin typeface="Arial"/>
                <a:cs typeface="Arial"/>
              </a:rPr>
              <a:t>a</a:t>
            </a:r>
            <a:r>
              <a:rPr sz="1000" i="1" spc="20" dirty="0">
                <a:latin typeface="Arial"/>
                <a:cs typeface="Arial"/>
              </a:rPr>
              <a:t>vait</a:t>
            </a:r>
            <a:r>
              <a:rPr sz="1000" i="1" spc="-70" dirty="0">
                <a:latin typeface="Arial"/>
                <a:cs typeface="Arial"/>
              </a:rPr>
              <a:t> </a:t>
            </a:r>
            <a:r>
              <a:rPr sz="1000" i="1" dirty="0">
                <a:latin typeface="Arial"/>
                <a:cs typeface="Arial"/>
              </a:rPr>
              <a:t>:</a:t>
            </a:r>
            <a:r>
              <a:rPr sz="1000" i="1" spc="-60" dirty="0">
                <a:latin typeface="Arial"/>
                <a:cs typeface="Arial"/>
              </a:rPr>
              <a:t> </a:t>
            </a:r>
            <a:r>
              <a:rPr sz="1000" i="1" spc="-40" dirty="0">
                <a:latin typeface="Arial"/>
                <a:cs typeface="Arial"/>
              </a:rPr>
              <a:t>Gabi/laud/Fiaud</a:t>
            </a:r>
            <a:r>
              <a:rPr sz="1000" i="1" spc="-75" dirty="0">
                <a:latin typeface="Arial"/>
                <a:cs typeface="Arial"/>
              </a:rPr>
              <a:t> </a:t>
            </a:r>
            <a:r>
              <a:rPr sz="1000" i="1" spc="-45" dirty="0">
                <a:latin typeface="Arial"/>
                <a:cs typeface="Arial"/>
              </a:rPr>
              <a:t>jusqu'en</a:t>
            </a:r>
            <a:r>
              <a:rPr sz="1000" i="1" dirty="0">
                <a:latin typeface="Arial"/>
                <a:cs typeface="Arial"/>
              </a:rPr>
              <a:t> </a:t>
            </a:r>
            <a:r>
              <a:rPr sz="1000" i="1" spc="-140" dirty="0">
                <a:latin typeface="Arial"/>
                <a:cs typeface="Arial"/>
              </a:rPr>
              <a:t> </a:t>
            </a:r>
            <a:r>
              <a:rPr sz="1000" i="1" spc="-55" dirty="0">
                <a:latin typeface="Arial"/>
                <a:cs typeface="Arial"/>
              </a:rPr>
              <a:t>1</a:t>
            </a:r>
            <a:r>
              <a:rPr sz="1000" i="1" spc="5" dirty="0">
                <a:latin typeface="Arial"/>
                <a:cs typeface="Arial"/>
              </a:rPr>
              <a:t>926</a:t>
            </a:r>
            <a:r>
              <a:rPr sz="1000" i="1" spc="-95" dirty="0">
                <a:latin typeface="Arial"/>
                <a:cs typeface="Arial"/>
              </a:rPr>
              <a:t> </a:t>
            </a:r>
            <a:r>
              <a:rPr sz="1000" i="1" spc="-40" dirty="0">
                <a:latin typeface="Arial"/>
                <a:cs typeface="Arial"/>
              </a:rPr>
              <a:t>puis</a:t>
            </a:r>
            <a:r>
              <a:rPr sz="1000" i="1" spc="-25" dirty="0">
                <a:latin typeface="Arial"/>
                <a:cs typeface="Arial"/>
              </a:rPr>
              <a:t> </a:t>
            </a:r>
            <a:r>
              <a:rPr sz="1000" i="1" spc="-40" dirty="0">
                <a:latin typeface="Arial"/>
                <a:cs typeface="Arial"/>
              </a:rPr>
              <a:t>Fiaud</a:t>
            </a:r>
            <a:r>
              <a:rPr sz="1000" i="1" spc="-15" dirty="0">
                <a:latin typeface="Arial"/>
                <a:cs typeface="Arial"/>
              </a:rPr>
              <a:t> </a:t>
            </a:r>
            <a:r>
              <a:rPr sz="1000" i="1" spc="-50" dirty="0">
                <a:latin typeface="Arial"/>
                <a:cs typeface="Arial"/>
              </a:rPr>
              <a:t>Raoul</a:t>
            </a:r>
            <a:r>
              <a:rPr sz="1000" i="1" spc="-65" dirty="0">
                <a:latin typeface="Arial"/>
                <a:cs typeface="Arial"/>
              </a:rPr>
              <a:t> </a:t>
            </a:r>
            <a:r>
              <a:rPr sz="1000" i="1" spc="-40" dirty="0">
                <a:latin typeface="Arial"/>
                <a:cs typeface="Arial"/>
              </a:rPr>
              <a:t>seul</a:t>
            </a:r>
            <a:r>
              <a:rPr sz="1000" i="1" spc="-170" dirty="0">
                <a:latin typeface="Arial"/>
                <a:cs typeface="Arial"/>
              </a:rPr>
              <a:t> </a:t>
            </a:r>
            <a:r>
              <a:rPr sz="1000" i="1" spc="-35" dirty="0">
                <a:latin typeface="Arial"/>
                <a:cs typeface="Arial"/>
              </a:rPr>
              <a:t>jusqu'</a:t>
            </a:r>
            <a:r>
              <a:rPr sz="1000" i="1" spc="-114" dirty="0">
                <a:latin typeface="Arial"/>
                <a:cs typeface="Arial"/>
              </a:rPr>
              <a:t> </a:t>
            </a:r>
            <a:r>
              <a:rPr sz="1000" i="1" spc="-30" dirty="0">
                <a:latin typeface="Arial"/>
                <a:cs typeface="Arial"/>
              </a:rPr>
              <a:t>en</a:t>
            </a:r>
            <a:r>
              <a:rPr sz="1000" i="1" spc="-40" dirty="0">
                <a:latin typeface="Arial"/>
                <a:cs typeface="Arial"/>
              </a:rPr>
              <a:t> </a:t>
            </a:r>
            <a:r>
              <a:rPr sz="1000" i="1" spc="-125" dirty="0">
                <a:latin typeface="Arial"/>
                <a:cs typeface="Arial"/>
              </a:rPr>
              <a:t>1</a:t>
            </a:r>
            <a:r>
              <a:rPr sz="1000" i="1" spc="-60" dirty="0">
                <a:latin typeface="Arial"/>
                <a:cs typeface="Arial"/>
              </a:rPr>
              <a:t>9</a:t>
            </a:r>
            <a:r>
              <a:rPr sz="1000" i="1" spc="15" dirty="0">
                <a:latin typeface="Arial"/>
                <a:cs typeface="Arial"/>
              </a:rPr>
              <a:t>37</a:t>
            </a:r>
            <a:endParaRPr sz="1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975100" y="2486025"/>
            <a:ext cx="3305262" cy="28606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432118" y="471106"/>
            <a:ext cx="5762625" cy="7854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4950" marR="6350" indent="-222885">
              <a:lnSpc>
                <a:spcPct val="103899"/>
              </a:lnSpc>
            </a:pPr>
            <a:r>
              <a:rPr sz="2450" b="1" spc="-95" dirty="0">
                <a:solidFill>
                  <a:srgbClr val="70AC46"/>
                </a:solidFill>
                <a:latin typeface="Arial"/>
                <a:cs typeface="Arial"/>
              </a:rPr>
              <a:t>De</a:t>
            </a:r>
            <a:r>
              <a:rPr sz="2450" b="1" spc="-125" dirty="0">
                <a:solidFill>
                  <a:srgbClr val="70AC46"/>
                </a:solidFill>
                <a:latin typeface="Arial"/>
                <a:cs typeface="Arial"/>
              </a:rPr>
              <a:t> </a:t>
            </a:r>
            <a:r>
              <a:rPr sz="2450" b="1" spc="-305" dirty="0">
                <a:solidFill>
                  <a:srgbClr val="70AC46"/>
                </a:solidFill>
                <a:latin typeface="Arial"/>
                <a:cs typeface="Arial"/>
              </a:rPr>
              <a:t>Si</a:t>
            </a:r>
            <a:r>
              <a:rPr sz="2450" b="1" spc="-434" dirty="0">
                <a:solidFill>
                  <a:srgbClr val="70AC46"/>
                </a:solidFill>
                <a:latin typeface="Arial"/>
                <a:cs typeface="Arial"/>
              </a:rPr>
              <a:t> </a:t>
            </a:r>
            <a:r>
              <a:rPr sz="2450" b="1" spc="-260" dirty="0">
                <a:solidFill>
                  <a:srgbClr val="70AC46"/>
                </a:solidFill>
                <a:latin typeface="Arial"/>
                <a:cs typeface="Arial"/>
              </a:rPr>
              <a:t>l</a:t>
            </a:r>
            <a:r>
              <a:rPr sz="2450" b="1" spc="-204" dirty="0">
                <a:solidFill>
                  <a:srgbClr val="70AC46"/>
                </a:solidFill>
                <a:latin typeface="Arial"/>
                <a:cs typeface="Arial"/>
              </a:rPr>
              <a:t>va</a:t>
            </a:r>
            <a:r>
              <a:rPr sz="2450" b="1" spc="-355" dirty="0">
                <a:solidFill>
                  <a:srgbClr val="70AC46"/>
                </a:solidFill>
                <a:latin typeface="Arial"/>
                <a:cs typeface="Arial"/>
              </a:rPr>
              <a:t> </a:t>
            </a:r>
            <a:r>
              <a:rPr sz="2450" b="1" spc="-65" dirty="0">
                <a:solidFill>
                  <a:srgbClr val="70AC46"/>
                </a:solidFill>
                <a:latin typeface="Arial"/>
                <a:cs typeface="Arial"/>
              </a:rPr>
              <a:t>i</a:t>
            </a:r>
            <a:r>
              <a:rPr sz="2450" b="1" spc="-225" dirty="0">
                <a:solidFill>
                  <a:srgbClr val="70AC46"/>
                </a:solidFill>
                <a:latin typeface="Arial"/>
                <a:cs typeface="Arial"/>
              </a:rPr>
              <a:t>n</a:t>
            </a:r>
            <a:r>
              <a:rPr sz="2450" b="1" spc="80" dirty="0">
                <a:solidFill>
                  <a:srgbClr val="70AC46"/>
                </a:solidFill>
                <a:latin typeface="Arial"/>
                <a:cs typeface="Arial"/>
              </a:rPr>
              <a:t> </a:t>
            </a:r>
            <a:r>
              <a:rPr sz="2450" b="1" spc="-415" dirty="0">
                <a:solidFill>
                  <a:srgbClr val="70AC46"/>
                </a:solidFill>
                <a:latin typeface="Arial"/>
                <a:cs typeface="Arial"/>
              </a:rPr>
              <a:t>B</a:t>
            </a:r>
            <a:r>
              <a:rPr sz="2450" b="1" spc="-80" dirty="0">
                <a:solidFill>
                  <a:srgbClr val="70AC46"/>
                </a:solidFill>
                <a:latin typeface="Arial"/>
                <a:cs typeface="Arial"/>
              </a:rPr>
              <a:t>erthia</a:t>
            </a:r>
            <a:r>
              <a:rPr sz="2450" b="1" spc="-409" dirty="0">
                <a:solidFill>
                  <a:srgbClr val="70AC46"/>
                </a:solidFill>
                <a:latin typeface="Arial"/>
                <a:cs typeface="Arial"/>
              </a:rPr>
              <a:t> s</a:t>
            </a:r>
            <a:r>
              <a:rPr sz="2450" b="1" spc="15" dirty="0">
                <a:solidFill>
                  <a:srgbClr val="70AC46"/>
                </a:solidFill>
                <a:latin typeface="Arial"/>
                <a:cs typeface="Arial"/>
              </a:rPr>
              <a:t> </a:t>
            </a:r>
            <a:r>
              <a:rPr sz="2450" b="1" spc="-15" dirty="0">
                <a:solidFill>
                  <a:srgbClr val="70AC46"/>
                </a:solidFill>
                <a:latin typeface="Arial"/>
                <a:cs typeface="Arial"/>
              </a:rPr>
              <a:t>et</a:t>
            </a:r>
            <a:r>
              <a:rPr sz="2450" b="1" spc="-65" dirty="0">
                <a:solidFill>
                  <a:srgbClr val="70AC46"/>
                </a:solidFill>
                <a:latin typeface="Arial"/>
                <a:cs typeface="Arial"/>
              </a:rPr>
              <a:t> </a:t>
            </a:r>
            <a:r>
              <a:rPr sz="2450" b="1" spc="-100" dirty="0">
                <a:solidFill>
                  <a:srgbClr val="70AC46"/>
                </a:solidFill>
                <a:latin typeface="Arial"/>
                <a:cs typeface="Arial"/>
              </a:rPr>
              <a:t>Victori</a:t>
            </a:r>
            <a:r>
              <a:rPr sz="2450" b="1" spc="-290" dirty="0">
                <a:solidFill>
                  <a:srgbClr val="70AC46"/>
                </a:solidFill>
                <a:latin typeface="Arial"/>
                <a:cs typeface="Arial"/>
              </a:rPr>
              <a:t> </a:t>
            </a:r>
            <a:r>
              <a:rPr sz="2450" b="1" spc="-100" dirty="0">
                <a:solidFill>
                  <a:srgbClr val="70AC46"/>
                </a:solidFill>
                <a:latin typeface="Arial"/>
                <a:cs typeface="Arial"/>
              </a:rPr>
              <a:t>ne</a:t>
            </a:r>
            <a:r>
              <a:rPr sz="2450" b="1" spc="-35" dirty="0">
                <a:solidFill>
                  <a:srgbClr val="70AC46"/>
                </a:solidFill>
                <a:latin typeface="Arial"/>
                <a:cs typeface="Arial"/>
              </a:rPr>
              <a:t> </a:t>
            </a:r>
            <a:r>
              <a:rPr sz="2450" b="1" spc="-160" dirty="0">
                <a:solidFill>
                  <a:srgbClr val="70AC46"/>
                </a:solidFill>
                <a:latin typeface="Arial"/>
                <a:cs typeface="Arial"/>
              </a:rPr>
              <a:t>De</a:t>
            </a:r>
            <a:r>
              <a:rPr sz="2450" b="1" spc="30" dirty="0">
                <a:solidFill>
                  <a:srgbClr val="70AC46"/>
                </a:solidFill>
                <a:latin typeface="Arial"/>
                <a:cs typeface="Arial"/>
              </a:rPr>
              <a:t>l</a:t>
            </a:r>
            <a:r>
              <a:rPr sz="2450" b="1" spc="-260" dirty="0">
                <a:solidFill>
                  <a:srgbClr val="70AC46"/>
                </a:solidFill>
                <a:latin typeface="Arial"/>
                <a:cs typeface="Arial"/>
              </a:rPr>
              <a:t>a</a:t>
            </a:r>
            <a:r>
              <a:rPr sz="2450" b="1" spc="-400" dirty="0">
                <a:solidFill>
                  <a:srgbClr val="70AC46"/>
                </a:solidFill>
                <a:latin typeface="Arial"/>
                <a:cs typeface="Arial"/>
              </a:rPr>
              <a:t> </a:t>
            </a:r>
            <a:r>
              <a:rPr sz="2450" b="1" spc="-50" dirty="0">
                <a:solidFill>
                  <a:srgbClr val="70AC46"/>
                </a:solidFill>
                <a:latin typeface="Arial"/>
                <a:cs typeface="Arial"/>
              </a:rPr>
              <a:t>porte</a:t>
            </a:r>
            <a:r>
              <a:rPr sz="2450" b="1" spc="-30" dirty="0">
                <a:solidFill>
                  <a:srgbClr val="70AC46"/>
                </a:solidFill>
                <a:latin typeface="Arial"/>
                <a:cs typeface="Arial"/>
              </a:rPr>
              <a:t> </a:t>
            </a:r>
            <a:r>
              <a:rPr sz="2450" b="1" spc="-260" dirty="0">
                <a:solidFill>
                  <a:srgbClr val="70AC46"/>
                </a:solidFill>
                <a:latin typeface="Arial"/>
                <a:cs typeface="Arial"/>
              </a:rPr>
              <a:t>a</a:t>
            </a:r>
            <a:r>
              <a:rPr sz="2450" b="1" spc="-365" dirty="0">
                <a:solidFill>
                  <a:srgbClr val="70AC46"/>
                </a:solidFill>
                <a:latin typeface="Arial"/>
                <a:cs typeface="Arial"/>
              </a:rPr>
              <a:t> </a:t>
            </a:r>
            <a:r>
              <a:rPr sz="2450" b="1" spc="-225" dirty="0">
                <a:solidFill>
                  <a:srgbClr val="70AC46"/>
                </a:solidFill>
                <a:latin typeface="Arial"/>
                <a:cs typeface="Arial"/>
              </a:rPr>
              <a:t>u</a:t>
            </a:r>
            <a:r>
              <a:rPr sz="2450" b="1" spc="-275" dirty="0">
                <a:solidFill>
                  <a:srgbClr val="70AC46"/>
                </a:solidFill>
                <a:latin typeface="Arial"/>
                <a:cs typeface="Arial"/>
              </a:rPr>
              <a:t>x</a:t>
            </a:r>
            <a:r>
              <a:rPr sz="2450" b="1" spc="-90" dirty="0">
                <a:solidFill>
                  <a:srgbClr val="70AC46"/>
                </a:solidFill>
                <a:latin typeface="Arial"/>
                <a:cs typeface="Arial"/>
              </a:rPr>
              <a:t> </a:t>
            </a:r>
            <a:r>
              <a:rPr sz="2450" b="1" spc="-120" dirty="0">
                <a:solidFill>
                  <a:srgbClr val="70AC46"/>
                </a:solidFill>
                <a:latin typeface="Arial"/>
                <a:cs typeface="Arial"/>
              </a:rPr>
              <a:t>fa</a:t>
            </a:r>
            <a:r>
              <a:rPr sz="2450" b="1" spc="-345" dirty="0">
                <a:solidFill>
                  <a:srgbClr val="70AC46"/>
                </a:solidFill>
                <a:latin typeface="Arial"/>
                <a:cs typeface="Arial"/>
              </a:rPr>
              <a:t> </a:t>
            </a:r>
            <a:r>
              <a:rPr sz="2450" b="1" spc="-175" dirty="0">
                <a:solidFill>
                  <a:srgbClr val="70AC46"/>
                </a:solidFill>
                <a:latin typeface="Arial"/>
                <a:cs typeface="Arial"/>
              </a:rPr>
              <a:t>m</a:t>
            </a:r>
            <a:r>
              <a:rPr sz="2450" b="1" spc="55" dirty="0">
                <a:solidFill>
                  <a:srgbClr val="70AC46"/>
                </a:solidFill>
                <a:latin typeface="Arial"/>
                <a:cs typeface="Arial"/>
              </a:rPr>
              <a:t>i</a:t>
            </a:r>
            <a:r>
              <a:rPr sz="2450" b="1" spc="-95" dirty="0">
                <a:solidFill>
                  <a:srgbClr val="70AC46"/>
                </a:solidFill>
                <a:latin typeface="Arial"/>
                <a:cs typeface="Arial"/>
              </a:rPr>
              <a:t>l</a:t>
            </a:r>
            <a:r>
              <a:rPr sz="2450" b="1" spc="-195" dirty="0">
                <a:solidFill>
                  <a:srgbClr val="70AC46"/>
                </a:solidFill>
                <a:latin typeface="Arial"/>
                <a:cs typeface="Arial"/>
              </a:rPr>
              <a:t>les</a:t>
            </a:r>
            <a:r>
              <a:rPr sz="2450" b="1" spc="-55" dirty="0">
                <a:solidFill>
                  <a:srgbClr val="70AC46"/>
                </a:solidFill>
                <a:latin typeface="Arial"/>
                <a:cs typeface="Arial"/>
              </a:rPr>
              <a:t> </a:t>
            </a:r>
            <a:r>
              <a:rPr sz="2450" b="1" spc="-175" dirty="0">
                <a:solidFill>
                  <a:srgbClr val="70AC46"/>
                </a:solidFill>
                <a:latin typeface="Arial"/>
                <a:cs typeface="Arial"/>
              </a:rPr>
              <a:t>G</a:t>
            </a:r>
            <a:r>
              <a:rPr sz="2450" b="1" spc="-145" dirty="0">
                <a:solidFill>
                  <a:srgbClr val="70AC46"/>
                </a:solidFill>
                <a:latin typeface="Arial"/>
                <a:cs typeface="Arial"/>
              </a:rPr>
              <a:t>a</a:t>
            </a:r>
            <a:r>
              <a:rPr sz="2450" b="1" spc="-195" dirty="0">
                <a:solidFill>
                  <a:srgbClr val="70AC46"/>
                </a:solidFill>
                <a:latin typeface="Arial"/>
                <a:cs typeface="Arial"/>
              </a:rPr>
              <a:t>y</a:t>
            </a:r>
            <a:r>
              <a:rPr sz="2450" b="1" spc="-5" dirty="0">
                <a:solidFill>
                  <a:srgbClr val="70AC46"/>
                </a:solidFill>
                <a:latin typeface="Arial"/>
                <a:cs typeface="Arial"/>
              </a:rPr>
              <a:t> </a:t>
            </a:r>
            <a:r>
              <a:rPr sz="2450" b="1" spc="-300" dirty="0">
                <a:solidFill>
                  <a:srgbClr val="70AC46"/>
                </a:solidFill>
                <a:latin typeface="Arial"/>
                <a:cs typeface="Arial"/>
              </a:rPr>
              <a:t>a</a:t>
            </a:r>
            <a:r>
              <a:rPr sz="2450" b="1" spc="-360" dirty="0">
                <a:solidFill>
                  <a:srgbClr val="70AC46"/>
                </a:solidFill>
                <a:latin typeface="Arial"/>
                <a:cs typeface="Arial"/>
              </a:rPr>
              <a:t> </a:t>
            </a:r>
            <a:r>
              <a:rPr sz="2450" b="1" spc="-180" dirty="0">
                <a:solidFill>
                  <a:srgbClr val="70AC46"/>
                </a:solidFill>
                <a:latin typeface="Arial"/>
                <a:cs typeface="Arial"/>
              </a:rPr>
              <a:t>u</a:t>
            </a:r>
            <a:r>
              <a:rPr sz="2450" b="1" dirty="0">
                <a:solidFill>
                  <a:srgbClr val="70AC46"/>
                </a:solidFill>
                <a:latin typeface="Arial"/>
                <a:cs typeface="Arial"/>
              </a:rPr>
              <a:t> Mo</a:t>
            </a:r>
            <a:r>
              <a:rPr sz="2450" b="1" spc="170" dirty="0">
                <a:solidFill>
                  <a:srgbClr val="70AC46"/>
                </a:solidFill>
                <a:latin typeface="Arial"/>
                <a:cs typeface="Arial"/>
              </a:rPr>
              <a:t>u</a:t>
            </a:r>
            <a:r>
              <a:rPr sz="2450" b="1" spc="-95" dirty="0">
                <a:solidFill>
                  <a:srgbClr val="70AC46"/>
                </a:solidFill>
                <a:latin typeface="Arial"/>
                <a:cs typeface="Arial"/>
              </a:rPr>
              <a:t>l</a:t>
            </a:r>
            <a:r>
              <a:rPr sz="2450" b="1" spc="-65" dirty="0">
                <a:solidFill>
                  <a:srgbClr val="70AC46"/>
                </a:solidFill>
                <a:latin typeface="Arial"/>
                <a:cs typeface="Arial"/>
              </a:rPr>
              <a:t>i</a:t>
            </a:r>
            <a:r>
              <a:rPr sz="2450" b="1" spc="-225" dirty="0">
                <a:solidFill>
                  <a:srgbClr val="70AC46"/>
                </a:solidFill>
                <a:latin typeface="Arial"/>
                <a:cs typeface="Arial"/>
              </a:rPr>
              <a:t>n</a:t>
            </a:r>
            <a:r>
              <a:rPr sz="2450" b="1" spc="-85" dirty="0">
                <a:solidFill>
                  <a:srgbClr val="70AC46"/>
                </a:solidFill>
                <a:latin typeface="Arial"/>
                <a:cs typeface="Arial"/>
              </a:rPr>
              <a:t> </a:t>
            </a:r>
            <a:r>
              <a:rPr sz="2450" b="1" spc="-60" dirty="0">
                <a:solidFill>
                  <a:srgbClr val="70AC46"/>
                </a:solidFill>
                <a:latin typeface="Arial"/>
                <a:cs typeface="Arial"/>
              </a:rPr>
              <a:t>d</a:t>
            </a:r>
            <a:r>
              <a:rPr sz="2450" b="1" spc="-70" dirty="0">
                <a:solidFill>
                  <a:srgbClr val="70AC46"/>
                </a:solidFill>
                <a:latin typeface="Arial"/>
                <a:cs typeface="Arial"/>
              </a:rPr>
              <a:t>e</a:t>
            </a:r>
            <a:r>
              <a:rPr sz="2450" b="1" spc="70" dirty="0">
                <a:solidFill>
                  <a:srgbClr val="70AC46"/>
                </a:solidFill>
                <a:latin typeface="Arial"/>
                <a:cs typeface="Arial"/>
              </a:rPr>
              <a:t> </a:t>
            </a:r>
            <a:r>
              <a:rPr sz="2450" b="1" spc="-345" dirty="0">
                <a:solidFill>
                  <a:srgbClr val="70AC46"/>
                </a:solidFill>
                <a:latin typeface="Arial"/>
                <a:cs typeface="Arial"/>
              </a:rPr>
              <a:t>La</a:t>
            </a:r>
            <a:r>
              <a:rPr sz="2450" b="1" spc="25" dirty="0">
                <a:solidFill>
                  <a:srgbClr val="70AC46"/>
                </a:solidFill>
                <a:latin typeface="Arial"/>
                <a:cs typeface="Arial"/>
              </a:rPr>
              <a:t> </a:t>
            </a:r>
            <a:r>
              <a:rPr sz="2450" b="1" spc="-170" dirty="0">
                <a:solidFill>
                  <a:srgbClr val="70AC46"/>
                </a:solidFill>
                <a:latin typeface="Arial"/>
                <a:cs typeface="Arial"/>
              </a:rPr>
              <a:t>Cro</a:t>
            </a:r>
            <a:r>
              <a:rPr sz="2450" b="1" spc="-20" dirty="0">
                <a:solidFill>
                  <a:srgbClr val="70AC46"/>
                </a:solidFill>
                <a:latin typeface="Arial"/>
                <a:cs typeface="Arial"/>
              </a:rPr>
              <a:t>i</a:t>
            </a:r>
            <a:r>
              <a:rPr sz="2450" b="1" spc="-300" dirty="0">
                <a:solidFill>
                  <a:srgbClr val="70AC46"/>
                </a:solidFill>
                <a:latin typeface="Arial"/>
                <a:cs typeface="Arial"/>
              </a:rPr>
              <a:t>x</a:t>
            </a:r>
            <a:endParaRPr sz="245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77615" y="1620304"/>
            <a:ext cx="1936750" cy="889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500" spc="30" dirty="0">
                <a:solidFill>
                  <a:srgbClr val="333334"/>
                </a:solidFill>
                <a:latin typeface="Times New Roman"/>
                <a:cs typeface="Times New Roman"/>
              </a:rPr>
              <a:t>Ascendance </a:t>
            </a:r>
            <a:r>
              <a:rPr sz="500" spc="-15" dirty="0">
                <a:solidFill>
                  <a:srgbClr val="333334"/>
                </a:solidFill>
                <a:latin typeface="Times New Roman"/>
                <a:cs typeface="Times New Roman"/>
              </a:rPr>
              <a:t> </a:t>
            </a:r>
            <a:r>
              <a:rPr sz="500" spc="10" dirty="0">
                <a:solidFill>
                  <a:srgbClr val="333334"/>
                </a:solidFill>
                <a:latin typeface="Times New Roman"/>
                <a:cs typeface="Times New Roman"/>
              </a:rPr>
              <a:t>et</a:t>
            </a:r>
            <a:r>
              <a:rPr sz="500" dirty="0">
                <a:solidFill>
                  <a:srgbClr val="333334"/>
                </a:solidFill>
                <a:latin typeface="Times New Roman"/>
                <a:cs typeface="Times New Roman"/>
              </a:rPr>
              <a:t> </a:t>
            </a:r>
            <a:r>
              <a:rPr sz="500" spc="-50" dirty="0">
                <a:solidFill>
                  <a:srgbClr val="333334"/>
                </a:solidFill>
                <a:latin typeface="Times New Roman"/>
                <a:cs typeface="Times New Roman"/>
              </a:rPr>
              <a:t> </a:t>
            </a:r>
            <a:r>
              <a:rPr sz="500" spc="25" dirty="0">
                <a:solidFill>
                  <a:srgbClr val="333334"/>
                </a:solidFill>
                <a:latin typeface="Times New Roman"/>
                <a:cs typeface="Times New Roman"/>
              </a:rPr>
              <a:t>descendance</a:t>
            </a:r>
            <a:r>
              <a:rPr sz="500" dirty="0">
                <a:solidFill>
                  <a:srgbClr val="333334"/>
                </a:solidFill>
                <a:latin typeface="Times New Roman"/>
                <a:cs typeface="Times New Roman"/>
              </a:rPr>
              <a:t> </a:t>
            </a:r>
            <a:r>
              <a:rPr sz="500" spc="-25" dirty="0">
                <a:solidFill>
                  <a:srgbClr val="333334"/>
                </a:solidFill>
                <a:latin typeface="Times New Roman"/>
                <a:cs typeface="Times New Roman"/>
              </a:rPr>
              <a:t> </a:t>
            </a:r>
            <a:r>
              <a:rPr sz="500" spc="20" dirty="0">
                <a:solidFill>
                  <a:srgbClr val="212121"/>
                </a:solidFill>
                <a:latin typeface="Times New Roman"/>
                <a:cs typeface="Times New Roman"/>
              </a:rPr>
              <a:t>de</a:t>
            </a:r>
            <a:r>
              <a:rPr sz="500" spc="45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500" spc="25" dirty="0">
                <a:solidFill>
                  <a:srgbClr val="212121"/>
                </a:solidFill>
                <a:latin typeface="Times New Roman"/>
                <a:cs typeface="Times New Roman"/>
              </a:rPr>
              <a:t>BERTHIAS</a:t>
            </a:r>
            <a:r>
              <a:rPr sz="500" dirty="0">
                <a:solidFill>
                  <a:srgbClr val="212121"/>
                </a:solidFill>
                <a:latin typeface="Times New Roman"/>
                <a:cs typeface="Times New Roman"/>
              </a:rPr>
              <a:t>  </a:t>
            </a:r>
            <a:r>
              <a:rPr sz="500" spc="30" dirty="0">
                <a:solidFill>
                  <a:srgbClr val="333334"/>
                </a:solidFill>
                <a:latin typeface="Times New Roman"/>
                <a:cs typeface="Times New Roman"/>
              </a:rPr>
              <a:t>Si</a:t>
            </a:r>
            <a:r>
              <a:rPr sz="500" spc="5" dirty="0">
                <a:solidFill>
                  <a:srgbClr val="111111"/>
                </a:solidFill>
                <a:latin typeface="Times New Roman"/>
                <a:cs typeface="Times New Roman"/>
              </a:rPr>
              <a:t>l</a:t>
            </a:r>
            <a:r>
              <a:rPr sz="500" spc="5" dirty="0">
                <a:solidFill>
                  <a:srgbClr val="444444"/>
                </a:solidFill>
                <a:latin typeface="Times New Roman"/>
                <a:cs typeface="Times New Roman"/>
              </a:rPr>
              <a:t>va</a:t>
            </a:r>
            <a:r>
              <a:rPr sz="500" spc="-4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500" spc="5" dirty="0">
                <a:solidFill>
                  <a:srgbClr val="212121"/>
                </a:solidFill>
                <a:latin typeface="Times New Roman"/>
                <a:cs typeface="Times New Roman"/>
              </a:rPr>
              <a:t>in</a:t>
            </a:r>
            <a:r>
              <a:rPr sz="50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500" spc="-50" dirty="0">
                <a:solidFill>
                  <a:srgbClr val="212121"/>
                </a:solidFill>
                <a:latin typeface="Times New Roman"/>
                <a:cs typeface="Times New Roman"/>
              </a:rPr>
              <a:t> </a:t>
            </a:r>
            <a:r>
              <a:rPr sz="500" spc="10" dirty="0">
                <a:solidFill>
                  <a:srgbClr val="444444"/>
                </a:solidFill>
                <a:latin typeface="Times New Roman"/>
                <a:cs typeface="Times New Roman"/>
              </a:rPr>
              <a:t>(</a:t>
            </a:r>
            <a:r>
              <a:rPr sz="500" spc="-60" dirty="0">
                <a:solidFill>
                  <a:srgbClr val="444444"/>
                </a:solidFill>
                <a:latin typeface="Times New Roman"/>
                <a:cs typeface="Times New Roman"/>
              </a:rPr>
              <a:t> </a:t>
            </a:r>
            <a:r>
              <a:rPr sz="500" spc="-5" dirty="0">
                <a:solidFill>
                  <a:srgbClr val="111111"/>
                </a:solidFill>
                <a:latin typeface="Times New Roman"/>
                <a:cs typeface="Times New Roman"/>
              </a:rPr>
              <a:t>1</a:t>
            </a:r>
            <a:r>
              <a:rPr sz="500" spc="30" dirty="0">
                <a:solidFill>
                  <a:srgbClr val="444444"/>
                </a:solidFill>
                <a:latin typeface="Times New Roman"/>
                <a:cs typeface="Times New Roman"/>
              </a:rPr>
              <a:t>82</a:t>
            </a:r>
            <a:r>
              <a:rPr sz="500" spc="40" dirty="0">
                <a:solidFill>
                  <a:srgbClr val="444444"/>
                </a:solidFill>
                <a:latin typeface="Times New Roman"/>
                <a:cs typeface="Times New Roman"/>
              </a:rPr>
              <a:t>8</a:t>
            </a:r>
            <a:r>
              <a:rPr sz="500" spc="20" dirty="0">
                <a:solidFill>
                  <a:srgbClr val="111111"/>
                </a:solidFill>
                <a:latin typeface="Times New Roman"/>
                <a:cs typeface="Times New Roman"/>
              </a:rPr>
              <a:t>-1</a:t>
            </a:r>
            <a:r>
              <a:rPr sz="500" spc="-80" dirty="0">
                <a:solidFill>
                  <a:srgbClr val="111111"/>
                </a:solidFill>
                <a:latin typeface="Times New Roman"/>
                <a:cs typeface="Times New Roman"/>
              </a:rPr>
              <a:t> </a:t>
            </a:r>
            <a:r>
              <a:rPr sz="500" spc="25" dirty="0">
                <a:solidFill>
                  <a:srgbClr val="444444"/>
                </a:solidFill>
                <a:latin typeface="Times New Roman"/>
                <a:cs typeface="Times New Roman"/>
              </a:rPr>
              <a:t>899)</a:t>
            </a:r>
            <a:endParaRPr sz="5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1609" y="693419"/>
            <a:ext cx="256540" cy="311785"/>
          </a:xfrm>
          <a:custGeom>
            <a:avLst/>
            <a:gdLst/>
            <a:ahLst/>
            <a:cxnLst/>
            <a:rect l="l" t="t" r="r" b="b"/>
            <a:pathLst>
              <a:path w="256539" h="311784">
                <a:moveTo>
                  <a:pt x="256031" y="307847"/>
                </a:moveTo>
                <a:lnTo>
                  <a:pt x="256031" y="302513"/>
                </a:lnTo>
                <a:lnTo>
                  <a:pt x="254507" y="300227"/>
                </a:lnTo>
                <a:lnTo>
                  <a:pt x="147065" y="6857"/>
                </a:lnTo>
                <a:lnTo>
                  <a:pt x="146303" y="5333"/>
                </a:lnTo>
                <a:lnTo>
                  <a:pt x="145541" y="4571"/>
                </a:lnTo>
                <a:lnTo>
                  <a:pt x="144779" y="3047"/>
                </a:lnTo>
                <a:lnTo>
                  <a:pt x="144017" y="2285"/>
                </a:lnTo>
                <a:lnTo>
                  <a:pt x="142493" y="1523"/>
                </a:lnTo>
                <a:lnTo>
                  <a:pt x="140969" y="1523"/>
                </a:lnTo>
                <a:lnTo>
                  <a:pt x="139445" y="761"/>
                </a:lnTo>
                <a:lnTo>
                  <a:pt x="137921" y="761"/>
                </a:lnTo>
                <a:lnTo>
                  <a:pt x="135635" y="0"/>
                </a:lnTo>
                <a:lnTo>
                  <a:pt x="121157" y="0"/>
                </a:lnTo>
                <a:lnTo>
                  <a:pt x="118871" y="761"/>
                </a:lnTo>
                <a:lnTo>
                  <a:pt x="116585" y="761"/>
                </a:lnTo>
                <a:lnTo>
                  <a:pt x="115061" y="1523"/>
                </a:lnTo>
                <a:lnTo>
                  <a:pt x="113537" y="1523"/>
                </a:lnTo>
                <a:lnTo>
                  <a:pt x="112775" y="2285"/>
                </a:lnTo>
                <a:lnTo>
                  <a:pt x="111251" y="3047"/>
                </a:lnTo>
                <a:lnTo>
                  <a:pt x="110489" y="4571"/>
                </a:lnTo>
                <a:lnTo>
                  <a:pt x="109727" y="5333"/>
                </a:lnTo>
                <a:lnTo>
                  <a:pt x="109727" y="6857"/>
                </a:lnTo>
                <a:lnTo>
                  <a:pt x="1523" y="300227"/>
                </a:lnTo>
                <a:lnTo>
                  <a:pt x="0" y="304799"/>
                </a:lnTo>
                <a:lnTo>
                  <a:pt x="0" y="307085"/>
                </a:lnTo>
                <a:lnTo>
                  <a:pt x="761" y="308609"/>
                </a:lnTo>
                <a:lnTo>
                  <a:pt x="1523" y="309371"/>
                </a:lnTo>
                <a:lnTo>
                  <a:pt x="4571" y="310895"/>
                </a:lnTo>
                <a:lnTo>
                  <a:pt x="9143" y="310895"/>
                </a:lnTo>
                <a:lnTo>
                  <a:pt x="11429" y="311657"/>
                </a:lnTo>
                <a:lnTo>
                  <a:pt x="18287" y="311657"/>
                </a:lnTo>
                <a:lnTo>
                  <a:pt x="20573" y="310895"/>
                </a:lnTo>
                <a:lnTo>
                  <a:pt x="24383" y="310895"/>
                </a:lnTo>
                <a:lnTo>
                  <a:pt x="27431" y="309371"/>
                </a:lnTo>
                <a:lnTo>
                  <a:pt x="28193" y="309371"/>
                </a:lnTo>
                <a:lnTo>
                  <a:pt x="30479" y="307085"/>
                </a:lnTo>
                <a:lnTo>
                  <a:pt x="31241" y="305561"/>
                </a:lnTo>
                <a:lnTo>
                  <a:pt x="31241" y="304799"/>
                </a:lnTo>
                <a:lnTo>
                  <a:pt x="59435" y="222503"/>
                </a:lnTo>
                <a:lnTo>
                  <a:pt x="68579" y="222503"/>
                </a:lnTo>
                <a:lnTo>
                  <a:pt x="68579" y="198881"/>
                </a:lnTo>
                <a:lnTo>
                  <a:pt x="126491" y="32765"/>
                </a:lnTo>
                <a:lnTo>
                  <a:pt x="185927" y="198881"/>
                </a:lnTo>
                <a:lnTo>
                  <a:pt x="185927" y="222503"/>
                </a:lnTo>
                <a:lnTo>
                  <a:pt x="195071" y="222503"/>
                </a:lnTo>
                <a:lnTo>
                  <a:pt x="224789" y="304799"/>
                </a:lnTo>
                <a:lnTo>
                  <a:pt x="224789" y="306323"/>
                </a:lnTo>
                <a:lnTo>
                  <a:pt x="228599" y="310133"/>
                </a:lnTo>
                <a:lnTo>
                  <a:pt x="230123" y="310133"/>
                </a:lnTo>
                <a:lnTo>
                  <a:pt x="231647" y="310895"/>
                </a:lnTo>
                <a:lnTo>
                  <a:pt x="235457" y="310895"/>
                </a:lnTo>
                <a:lnTo>
                  <a:pt x="237743" y="311657"/>
                </a:lnTo>
                <a:lnTo>
                  <a:pt x="244601" y="311657"/>
                </a:lnTo>
                <a:lnTo>
                  <a:pt x="247649" y="310895"/>
                </a:lnTo>
                <a:lnTo>
                  <a:pt x="251459" y="310895"/>
                </a:lnTo>
                <a:lnTo>
                  <a:pt x="254507" y="309371"/>
                </a:lnTo>
                <a:lnTo>
                  <a:pt x="256031" y="307847"/>
                </a:lnTo>
                <a:close/>
              </a:path>
              <a:path w="256539" h="311784">
                <a:moveTo>
                  <a:pt x="185927" y="222503"/>
                </a:moveTo>
                <a:lnTo>
                  <a:pt x="185927" y="198881"/>
                </a:lnTo>
                <a:lnTo>
                  <a:pt x="68579" y="198881"/>
                </a:lnTo>
                <a:lnTo>
                  <a:pt x="68579" y="222503"/>
                </a:lnTo>
                <a:lnTo>
                  <a:pt x="185927" y="2225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907171" y="776477"/>
            <a:ext cx="175260" cy="231140"/>
          </a:xfrm>
          <a:custGeom>
            <a:avLst/>
            <a:gdLst/>
            <a:ahLst/>
            <a:cxnLst/>
            <a:rect l="l" t="t" r="r" b="b"/>
            <a:pathLst>
              <a:path w="175260" h="231140">
                <a:moveTo>
                  <a:pt x="175260" y="224028"/>
                </a:moveTo>
                <a:lnTo>
                  <a:pt x="175260" y="4572"/>
                </a:lnTo>
                <a:lnTo>
                  <a:pt x="171450" y="762"/>
                </a:lnTo>
                <a:lnTo>
                  <a:pt x="167640" y="762"/>
                </a:lnTo>
                <a:lnTo>
                  <a:pt x="166116" y="0"/>
                </a:lnTo>
                <a:lnTo>
                  <a:pt x="156210" y="0"/>
                </a:lnTo>
                <a:lnTo>
                  <a:pt x="153924" y="762"/>
                </a:lnTo>
                <a:lnTo>
                  <a:pt x="150876" y="762"/>
                </a:lnTo>
                <a:lnTo>
                  <a:pt x="149352" y="1524"/>
                </a:lnTo>
                <a:lnTo>
                  <a:pt x="147066" y="3810"/>
                </a:lnTo>
                <a:lnTo>
                  <a:pt x="147066" y="6096"/>
                </a:lnTo>
                <a:lnTo>
                  <a:pt x="141679" y="167258"/>
                </a:lnTo>
                <a:lnTo>
                  <a:pt x="103122" y="200938"/>
                </a:lnTo>
                <a:lnTo>
                  <a:pt x="79248" y="207264"/>
                </a:lnTo>
                <a:lnTo>
                  <a:pt x="70866" y="207264"/>
                </a:lnTo>
                <a:lnTo>
                  <a:pt x="63246" y="205740"/>
                </a:lnTo>
                <a:lnTo>
                  <a:pt x="56388" y="201930"/>
                </a:lnTo>
                <a:lnTo>
                  <a:pt x="50292" y="198882"/>
                </a:lnTo>
                <a:lnTo>
                  <a:pt x="30217" y="160683"/>
                </a:lnTo>
                <a:lnTo>
                  <a:pt x="28194" y="4572"/>
                </a:lnTo>
                <a:lnTo>
                  <a:pt x="27432" y="3810"/>
                </a:lnTo>
                <a:lnTo>
                  <a:pt x="27432" y="3048"/>
                </a:lnTo>
                <a:lnTo>
                  <a:pt x="26670" y="2286"/>
                </a:lnTo>
                <a:lnTo>
                  <a:pt x="25146" y="1524"/>
                </a:lnTo>
                <a:lnTo>
                  <a:pt x="24384" y="762"/>
                </a:lnTo>
                <a:lnTo>
                  <a:pt x="21336" y="762"/>
                </a:lnTo>
                <a:lnTo>
                  <a:pt x="19050" y="0"/>
                </a:lnTo>
                <a:lnTo>
                  <a:pt x="9144" y="0"/>
                </a:lnTo>
                <a:lnTo>
                  <a:pt x="7620" y="762"/>
                </a:lnTo>
                <a:lnTo>
                  <a:pt x="3810" y="762"/>
                </a:lnTo>
                <a:lnTo>
                  <a:pt x="3048" y="1524"/>
                </a:lnTo>
                <a:lnTo>
                  <a:pt x="1524" y="2286"/>
                </a:lnTo>
                <a:lnTo>
                  <a:pt x="762" y="3048"/>
                </a:lnTo>
                <a:lnTo>
                  <a:pt x="762" y="3810"/>
                </a:lnTo>
                <a:lnTo>
                  <a:pt x="0" y="4572"/>
                </a:lnTo>
                <a:lnTo>
                  <a:pt x="8" y="138365"/>
                </a:lnTo>
                <a:lnTo>
                  <a:pt x="7344" y="186427"/>
                </a:lnTo>
                <a:lnTo>
                  <a:pt x="30568" y="217754"/>
                </a:lnTo>
                <a:lnTo>
                  <a:pt x="81118" y="230690"/>
                </a:lnTo>
                <a:lnTo>
                  <a:pt x="91738" y="228890"/>
                </a:lnTo>
                <a:lnTo>
                  <a:pt x="128315" y="210645"/>
                </a:lnTo>
                <a:lnTo>
                  <a:pt x="147828" y="191262"/>
                </a:lnTo>
                <a:lnTo>
                  <a:pt x="147828" y="224028"/>
                </a:lnTo>
                <a:lnTo>
                  <a:pt x="149352" y="225552"/>
                </a:lnTo>
                <a:lnTo>
                  <a:pt x="149352" y="226314"/>
                </a:lnTo>
                <a:lnTo>
                  <a:pt x="150876" y="226314"/>
                </a:lnTo>
                <a:lnTo>
                  <a:pt x="151638" y="227076"/>
                </a:lnTo>
                <a:lnTo>
                  <a:pt x="153162" y="227838"/>
                </a:lnTo>
                <a:lnTo>
                  <a:pt x="156210" y="227838"/>
                </a:lnTo>
                <a:lnTo>
                  <a:pt x="158496" y="228600"/>
                </a:lnTo>
                <a:lnTo>
                  <a:pt x="163830" y="228600"/>
                </a:lnTo>
                <a:lnTo>
                  <a:pt x="166116" y="227838"/>
                </a:lnTo>
                <a:lnTo>
                  <a:pt x="169926" y="227838"/>
                </a:lnTo>
                <a:lnTo>
                  <a:pt x="171450" y="227076"/>
                </a:lnTo>
                <a:lnTo>
                  <a:pt x="172212" y="226314"/>
                </a:lnTo>
                <a:lnTo>
                  <a:pt x="173736" y="226314"/>
                </a:lnTo>
                <a:lnTo>
                  <a:pt x="174498" y="225552"/>
                </a:lnTo>
                <a:lnTo>
                  <a:pt x="174498" y="224790"/>
                </a:lnTo>
                <a:lnTo>
                  <a:pt x="175260" y="2240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247785" y="774436"/>
            <a:ext cx="146685" cy="233045"/>
          </a:xfrm>
          <a:custGeom>
            <a:avLst/>
            <a:gdLst/>
            <a:ahLst/>
            <a:cxnLst/>
            <a:rect l="l" t="t" r="r" b="b"/>
            <a:pathLst>
              <a:path w="146685" h="233044">
                <a:moveTo>
                  <a:pt x="118110" y="219283"/>
                </a:moveTo>
                <a:lnTo>
                  <a:pt x="118110" y="175777"/>
                </a:lnTo>
                <a:lnTo>
                  <a:pt x="116586" y="181111"/>
                </a:lnTo>
                <a:lnTo>
                  <a:pt x="114300" y="186445"/>
                </a:lnTo>
                <a:lnTo>
                  <a:pt x="76962" y="207612"/>
                </a:lnTo>
                <a:lnTo>
                  <a:pt x="58674" y="207712"/>
                </a:lnTo>
                <a:lnTo>
                  <a:pt x="51054" y="207019"/>
                </a:lnTo>
                <a:lnTo>
                  <a:pt x="13716" y="190255"/>
                </a:lnTo>
                <a:lnTo>
                  <a:pt x="10668" y="187969"/>
                </a:lnTo>
                <a:lnTo>
                  <a:pt x="8382" y="187207"/>
                </a:lnTo>
                <a:lnTo>
                  <a:pt x="4572" y="187207"/>
                </a:lnTo>
                <a:lnTo>
                  <a:pt x="3810" y="187969"/>
                </a:lnTo>
                <a:lnTo>
                  <a:pt x="3048" y="187969"/>
                </a:lnTo>
                <a:lnTo>
                  <a:pt x="2286" y="189493"/>
                </a:lnTo>
                <a:lnTo>
                  <a:pt x="1524" y="190255"/>
                </a:lnTo>
                <a:lnTo>
                  <a:pt x="1524" y="191017"/>
                </a:lnTo>
                <a:lnTo>
                  <a:pt x="762" y="192541"/>
                </a:lnTo>
                <a:lnTo>
                  <a:pt x="762" y="194065"/>
                </a:lnTo>
                <a:lnTo>
                  <a:pt x="0" y="195589"/>
                </a:lnTo>
                <a:lnTo>
                  <a:pt x="0" y="203971"/>
                </a:lnTo>
                <a:lnTo>
                  <a:pt x="762" y="207019"/>
                </a:lnTo>
                <a:lnTo>
                  <a:pt x="3048" y="213877"/>
                </a:lnTo>
                <a:lnTo>
                  <a:pt x="5334" y="215401"/>
                </a:lnTo>
                <a:lnTo>
                  <a:pt x="6858" y="216925"/>
                </a:lnTo>
                <a:lnTo>
                  <a:pt x="9906" y="218449"/>
                </a:lnTo>
                <a:lnTo>
                  <a:pt x="12954" y="220735"/>
                </a:lnTo>
                <a:lnTo>
                  <a:pt x="16764" y="223021"/>
                </a:lnTo>
                <a:lnTo>
                  <a:pt x="21336" y="224545"/>
                </a:lnTo>
                <a:lnTo>
                  <a:pt x="26670" y="226831"/>
                </a:lnTo>
                <a:lnTo>
                  <a:pt x="32766" y="228355"/>
                </a:lnTo>
                <a:lnTo>
                  <a:pt x="38100" y="229879"/>
                </a:lnTo>
                <a:lnTo>
                  <a:pt x="44958" y="231403"/>
                </a:lnTo>
                <a:lnTo>
                  <a:pt x="57912" y="232842"/>
                </a:lnTo>
                <a:lnTo>
                  <a:pt x="67488" y="232922"/>
                </a:lnTo>
                <a:lnTo>
                  <a:pt x="79014" y="232255"/>
                </a:lnTo>
                <a:lnTo>
                  <a:pt x="91098" y="230165"/>
                </a:lnTo>
                <a:lnTo>
                  <a:pt x="105156" y="226200"/>
                </a:lnTo>
                <a:lnTo>
                  <a:pt x="116021" y="220759"/>
                </a:lnTo>
                <a:lnTo>
                  <a:pt x="118110" y="219283"/>
                </a:lnTo>
                <a:close/>
              </a:path>
              <a:path w="146685" h="233044">
                <a:moveTo>
                  <a:pt x="134112" y="37855"/>
                </a:moveTo>
                <a:lnTo>
                  <a:pt x="134112" y="16519"/>
                </a:lnTo>
                <a:lnTo>
                  <a:pt x="131826" y="14233"/>
                </a:lnTo>
                <a:lnTo>
                  <a:pt x="130302" y="13471"/>
                </a:lnTo>
                <a:lnTo>
                  <a:pt x="128778" y="11947"/>
                </a:lnTo>
                <a:lnTo>
                  <a:pt x="91098" y="85"/>
                </a:lnTo>
                <a:lnTo>
                  <a:pt x="79014" y="0"/>
                </a:lnTo>
                <a:lnTo>
                  <a:pt x="71259" y="97"/>
                </a:lnTo>
                <a:lnTo>
                  <a:pt x="25146" y="18805"/>
                </a:lnTo>
                <a:lnTo>
                  <a:pt x="12192" y="37855"/>
                </a:lnTo>
                <a:lnTo>
                  <a:pt x="9144" y="45475"/>
                </a:lnTo>
                <a:lnTo>
                  <a:pt x="7620" y="52333"/>
                </a:lnTo>
                <a:lnTo>
                  <a:pt x="7620" y="69097"/>
                </a:lnTo>
                <a:lnTo>
                  <a:pt x="9144" y="77479"/>
                </a:lnTo>
                <a:lnTo>
                  <a:pt x="12192" y="84337"/>
                </a:lnTo>
                <a:lnTo>
                  <a:pt x="19812" y="96529"/>
                </a:lnTo>
                <a:lnTo>
                  <a:pt x="25146" y="101101"/>
                </a:lnTo>
                <a:lnTo>
                  <a:pt x="30480" y="106435"/>
                </a:lnTo>
                <a:lnTo>
                  <a:pt x="35052" y="109701"/>
                </a:lnTo>
                <a:lnTo>
                  <a:pt x="35052" y="53857"/>
                </a:lnTo>
                <a:lnTo>
                  <a:pt x="35814" y="48523"/>
                </a:lnTo>
                <a:lnTo>
                  <a:pt x="38100" y="44713"/>
                </a:lnTo>
                <a:lnTo>
                  <a:pt x="39624" y="40141"/>
                </a:lnTo>
                <a:lnTo>
                  <a:pt x="42672" y="36331"/>
                </a:lnTo>
                <a:lnTo>
                  <a:pt x="87840" y="23485"/>
                </a:lnTo>
                <a:lnTo>
                  <a:pt x="93726" y="24139"/>
                </a:lnTo>
                <a:lnTo>
                  <a:pt x="99822" y="25663"/>
                </a:lnTo>
                <a:lnTo>
                  <a:pt x="105156" y="27949"/>
                </a:lnTo>
                <a:lnTo>
                  <a:pt x="110490" y="29473"/>
                </a:lnTo>
                <a:lnTo>
                  <a:pt x="118110" y="34045"/>
                </a:lnTo>
                <a:lnTo>
                  <a:pt x="121920" y="35569"/>
                </a:lnTo>
                <a:lnTo>
                  <a:pt x="124206" y="37093"/>
                </a:lnTo>
                <a:lnTo>
                  <a:pt x="126492" y="39379"/>
                </a:lnTo>
                <a:lnTo>
                  <a:pt x="128778" y="40141"/>
                </a:lnTo>
                <a:lnTo>
                  <a:pt x="131064" y="40141"/>
                </a:lnTo>
                <a:lnTo>
                  <a:pt x="131826" y="39379"/>
                </a:lnTo>
                <a:lnTo>
                  <a:pt x="132588" y="39379"/>
                </a:lnTo>
                <a:lnTo>
                  <a:pt x="134112" y="37855"/>
                </a:lnTo>
                <a:close/>
              </a:path>
              <a:path w="146685" h="233044">
                <a:moveTo>
                  <a:pt x="146304" y="166633"/>
                </a:moveTo>
                <a:lnTo>
                  <a:pt x="146304" y="157489"/>
                </a:lnTo>
                <a:lnTo>
                  <a:pt x="144780" y="149869"/>
                </a:lnTo>
                <a:lnTo>
                  <a:pt x="141732" y="143011"/>
                </a:lnTo>
                <a:lnTo>
                  <a:pt x="138684" y="136915"/>
                </a:lnTo>
                <a:lnTo>
                  <a:pt x="134112" y="131581"/>
                </a:lnTo>
                <a:lnTo>
                  <a:pt x="128778" y="127009"/>
                </a:lnTo>
                <a:lnTo>
                  <a:pt x="124206" y="122437"/>
                </a:lnTo>
                <a:lnTo>
                  <a:pt x="118110" y="118627"/>
                </a:lnTo>
                <a:lnTo>
                  <a:pt x="111252" y="114817"/>
                </a:lnTo>
                <a:lnTo>
                  <a:pt x="97536" y="108721"/>
                </a:lnTo>
                <a:lnTo>
                  <a:pt x="90678" y="106435"/>
                </a:lnTo>
                <a:lnTo>
                  <a:pt x="76962" y="100339"/>
                </a:lnTo>
                <a:lnTo>
                  <a:pt x="43434" y="81289"/>
                </a:lnTo>
                <a:lnTo>
                  <a:pt x="35052" y="65287"/>
                </a:lnTo>
                <a:lnTo>
                  <a:pt x="35052" y="109701"/>
                </a:lnTo>
                <a:lnTo>
                  <a:pt x="35814" y="110245"/>
                </a:lnTo>
                <a:lnTo>
                  <a:pt x="42672" y="113293"/>
                </a:lnTo>
                <a:lnTo>
                  <a:pt x="49530" y="117103"/>
                </a:lnTo>
                <a:lnTo>
                  <a:pt x="55626" y="120151"/>
                </a:lnTo>
                <a:lnTo>
                  <a:pt x="63246" y="122437"/>
                </a:lnTo>
                <a:lnTo>
                  <a:pt x="70104" y="125485"/>
                </a:lnTo>
                <a:lnTo>
                  <a:pt x="76200" y="127771"/>
                </a:lnTo>
                <a:lnTo>
                  <a:pt x="83058" y="130819"/>
                </a:lnTo>
                <a:lnTo>
                  <a:pt x="89916" y="133105"/>
                </a:lnTo>
                <a:lnTo>
                  <a:pt x="96012" y="136153"/>
                </a:lnTo>
                <a:lnTo>
                  <a:pt x="100584" y="139963"/>
                </a:lnTo>
                <a:lnTo>
                  <a:pt x="105918" y="143011"/>
                </a:lnTo>
                <a:lnTo>
                  <a:pt x="110490" y="147583"/>
                </a:lnTo>
                <a:lnTo>
                  <a:pt x="116586" y="156727"/>
                </a:lnTo>
                <a:lnTo>
                  <a:pt x="118110" y="162061"/>
                </a:lnTo>
                <a:lnTo>
                  <a:pt x="118110" y="219283"/>
                </a:lnTo>
                <a:lnTo>
                  <a:pt x="127202" y="212855"/>
                </a:lnTo>
                <a:lnTo>
                  <a:pt x="135302" y="203742"/>
                </a:lnTo>
                <a:lnTo>
                  <a:pt x="141954" y="191945"/>
                </a:lnTo>
                <a:lnTo>
                  <a:pt x="145288" y="180233"/>
                </a:lnTo>
                <a:lnTo>
                  <a:pt x="146304" y="166633"/>
                </a:lnTo>
                <a:close/>
              </a:path>
              <a:path w="146685" h="233044">
                <a:moveTo>
                  <a:pt x="134874" y="35569"/>
                </a:moveTo>
                <a:lnTo>
                  <a:pt x="134874" y="18043"/>
                </a:lnTo>
                <a:lnTo>
                  <a:pt x="134112" y="17281"/>
                </a:lnTo>
                <a:lnTo>
                  <a:pt x="134112" y="36331"/>
                </a:lnTo>
                <a:lnTo>
                  <a:pt x="134874" y="35569"/>
                </a:lnTo>
                <a:close/>
              </a:path>
              <a:path w="146685" h="233044">
                <a:moveTo>
                  <a:pt x="135636" y="32521"/>
                </a:moveTo>
                <a:lnTo>
                  <a:pt x="135636" y="21091"/>
                </a:lnTo>
                <a:lnTo>
                  <a:pt x="134874" y="20329"/>
                </a:lnTo>
                <a:lnTo>
                  <a:pt x="134874" y="34045"/>
                </a:lnTo>
                <a:lnTo>
                  <a:pt x="135636" y="3252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455811" y="776477"/>
            <a:ext cx="175260" cy="231140"/>
          </a:xfrm>
          <a:custGeom>
            <a:avLst/>
            <a:gdLst/>
            <a:ahLst/>
            <a:cxnLst/>
            <a:rect l="l" t="t" r="r" b="b"/>
            <a:pathLst>
              <a:path w="175260" h="231140">
                <a:moveTo>
                  <a:pt x="147828" y="191262"/>
                </a:moveTo>
                <a:lnTo>
                  <a:pt x="147828" y="3810"/>
                </a:lnTo>
                <a:lnTo>
                  <a:pt x="147066" y="4572"/>
                </a:lnTo>
                <a:lnTo>
                  <a:pt x="147066" y="6096"/>
                </a:lnTo>
                <a:lnTo>
                  <a:pt x="141770" y="167202"/>
                </a:lnTo>
                <a:lnTo>
                  <a:pt x="103246" y="200938"/>
                </a:lnTo>
                <a:lnTo>
                  <a:pt x="79248" y="207264"/>
                </a:lnTo>
                <a:lnTo>
                  <a:pt x="70866" y="207264"/>
                </a:lnTo>
                <a:lnTo>
                  <a:pt x="63246" y="205740"/>
                </a:lnTo>
                <a:lnTo>
                  <a:pt x="57150" y="201930"/>
                </a:lnTo>
                <a:lnTo>
                  <a:pt x="50292" y="198882"/>
                </a:lnTo>
                <a:lnTo>
                  <a:pt x="30668" y="160683"/>
                </a:lnTo>
                <a:lnTo>
                  <a:pt x="28956" y="5334"/>
                </a:lnTo>
                <a:lnTo>
                  <a:pt x="28194" y="4572"/>
                </a:lnTo>
                <a:lnTo>
                  <a:pt x="28194" y="3810"/>
                </a:lnTo>
                <a:lnTo>
                  <a:pt x="25908" y="1524"/>
                </a:lnTo>
                <a:lnTo>
                  <a:pt x="24384" y="762"/>
                </a:lnTo>
                <a:lnTo>
                  <a:pt x="21336" y="762"/>
                </a:lnTo>
                <a:lnTo>
                  <a:pt x="19812" y="0"/>
                </a:lnTo>
                <a:lnTo>
                  <a:pt x="9144" y="0"/>
                </a:lnTo>
                <a:lnTo>
                  <a:pt x="7620" y="762"/>
                </a:lnTo>
                <a:lnTo>
                  <a:pt x="3810" y="762"/>
                </a:lnTo>
                <a:lnTo>
                  <a:pt x="762" y="3810"/>
                </a:lnTo>
                <a:lnTo>
                  <a:pt x="762" y="4572"/>
                </a:lnTo>
                <a:lnTo>
                  <a:pt x="0" y="5334"/>
                </a:lnTo>
                <a:lnTo>
                  <a:pt x="9" y="138469"/>
                </a:lnTo>
                <a:lnTo>
                  <a:pt x="7543" y="186491"/>
                </a:lnTo>
                <a:lnTo>
                  <a:pt x="30668" y="217811"/>
                </a:lnTo>
                <a:lnTo>
                  <a:pt x="81338" y="230693"/>
                </a:lnTo>
                <a:lnTo>
                  <a:pt x="92048" y="228912"/>
                </a:lnTo>
                <a:lnTo>
                  <a:pt x="104088" y="224814"/>
                </a:lnTo>
                <a:lnTo>
                  <a:pt x="118601" y="217852"/>
                </a:lnTo>
                <a:lnTo>
                  <a:pt x="128193" y="210839"/>
                </a:lnTo>
                <a:lnTo>
                  <a:pt x="137965" y="202006"/>
                </a:lnTo>
                <a:lnTo>
                  <a:pt x="147828" y="191262"/>
                </a:lnTo>
                <a:close/>
              </a:path>
              <a:path w="175260" h="231140">
                <a:moveTo>
                  <a:pt x="175260" y="224028"/>
                </a:moveTo>
                <a:lnTo>
                  <a:pt x="175260" y="4572"/>
                </a:lnTo>
                <a:lnTo>
                  <a:pt x="171450" y="762"/>
                </a:lnTo>
                <a:lnTo>
                  <a:pt x="167640" y="762"/>
                </a:lnTo>
                <a:lnTo>
                  <a:pt x="166116" y="0"/>
                </a:lnTo>
                <a:lnTo>
                  <a:pt x="156210" y="0"/>
                </a:lnTo>
                <a:lnTo>
                  <a:pt x="153924" y="762"/>
                </a:lnTo>
                <a:lnTo>
                  <a:pt x="150876" y="762"/>
                </a:lnTo>
                <a:lnTo>
                  <a:pt x="150114" y="1524"/>
                </a:lnTo>
                <a:lnTo>
                  <a:pt x="148590" y="2286"/>
                </a:lnTo>
                <a:lnTo>
                  <a:pt x="147828" y="3048"/>
                </a:lnTo>
                <a:lnTo>
                  <a:pt x="147828" y="223266"/>
                </a:lnTo>
                <a:lnTo>
                  <a:pt x="148590" y="224028"/>
                </a:lnTo>
                <a:lnTo>
                  <a:pt x="148590" y="224790"/>
                </a:lnTo>
                <a:lnTo>
                  <a:pt x="150114" y="226314"/>
                </a:lnTo>
                <a:lnTo>
                  <a:pt x="150876" y="226314"/>
                </a:lnTo>
                <a:lnTo>
                  <a:pt x="151638" y="227076"/>
                </a:lnTo>
                <a:lnTo>
                  <a:pt x="153162" y="227838"/>
                </a:lnTo>
                <a:lnTo>
                  <a:pt x="156210" y="227838"/>
                </a:lnTo>
                <a:lnTo>
                  <a:pt x="158496" y="228600"/>
                </a:lnTo>
                <a:lnTo>
                  <a:pt x="164592" y="228600"/>
                </a:lnTo>
                <a:lnTo>
                  <a:pt x="166116" y="227838"/>
                </a:lnTo>
                <a:lnTo>
                  <a:pt x="169926" y="227838"/>
                </a:lnTo>
                <a:lnTo>
                  <a:pt x="171450" y="227076"/>
                </a:lnTo>
                <a:lnTo>
                  <a:pt x="172212" y="226314"/>
                </a:lnTo>
                <a:lnTo>
                  <a:pt x="173736" y="226314"/>
                </a:lnTo>
                <a:lnTo>
                  <a:pt x="174498" y="225552"/>
                </a:lnTo>
                <a:lnTo>
                  <a:pt x="174498" y="224790"/>
                </a:lnTo>
                <a:lnTo>
                  <a:pt x="175260" y="2240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61551" y="690372"/>
            <a:ext cx="87630" cy="400050"/>
          </a:xfrm>
          <a:custGeom>
            <a:avLst/>
            <a:gdLst/>
            <a:ahLst/>
            <a:cxnLst/>
            <a:rect l="l" t="t" r="r" b="b"/>
            <a:pathLst>
              <a:path w="87630" h="400050">
                <a:moveTo>
                  <a:pt x="761" y="393191"/>
                </a:moveTo>
                <a:lnTo>
                  <a:pt x="761" y="377951"/>
                </a:lnTo>
                <a:lnTo>
                  <a:pt x="0" y="378713"/>
                </a:lnTo>
                <a:lnTo>
                  <a:pt x="0" y="392429"/>
                </a:lnTo>
                <a:lnTo>
                  <a:pt x="761" y="393191"/>
                </a:lnTo>
                <a:close/>
              </a:path>
              <a:path w="87630" h="400050">
                <a:moveTo>
                  <a:pt x="83057" y="319277"/>
                </a:moveTo>
                <a:lnTo>
                  <a:pt x="83057" y="90677"/>
                </a:lnTo>
                <a:lnTo>
                  <a:pt x="82295" y="89915"/>
                </a:lnTo>
                <a:lnTo>
                  <a:pt x="82295" y="89153"/>
                </a:lnTo>
                <a:lnTo>
                  <a:pt x="81533" y="88391"/>
                </a:lnTo>
                <a:lnTo>
                  <a:pt x="80009" y="87629"/>
                </a:lnTo>
                <a:lnTo>
                  <a:pt x="79247" y="86867"/>
                </a:lnTo>
                <a:lnTo>
                  <a:pt x="76199" y="86867"/>
                </a:lnTo>
                <a:lnTo>
                  <a:pt x="73913" y="86105"/>
                </a:lnTo>
                <a:lnTo>
                  <a:pt x="63782" y="86181"/>
                </a:lnTo>
                <a:lnTo>
                  <a:pt x="61721" y="86867"/>
                </a:lnTo>
                <a:lnTo>
                  <a:pt x="58673" y="86867"/>
                </a:lnTo>
                <a:lnTo>
                  <a:pt x="57911" y="87629"/>
                </a:lnTo>
                <a:lnTo>
                  <a:pt x="56387" y="88391"/>
                </a:lnTo>
                <a:lnTo>
                  <a:pt x="55625" y="89153"/>
                </a:lnTo>
                <a:lnTo>
                  <a:pt x="55625" y="89915"/>
                </a:lnTo>
                <a:lnTo>
                  <a:pt x="54863" y="90677"/>
                </a:lnTo>
                <a:lnTo>
                  <a:pt x="54827" y="323979"/>
                </a:lnTo>
                <a:lnTo>
                  <a:pt x="54140" y="337799"/>
                </a:lnTo>
                <a:lnTo>
                  <a:pt x="52577" y="348233"/>
                </a:lnTo>
                <a:lnTo>
                  <a:pt x="51815" y="354329"/>
                </a:lnTo>
                <a:lnTo>
                  <a:pt x="28193" y="374903"/>
                </a:lnTo>
                <a:lnTo>
                  <a:pt x="11429" y="374903"/>
                </a:lnTo>
                <a:lnTo>
                  <a:pt x="8381" y="374141"/>
                </a:lnTo>
                <a:lnTo>
                  <a:pt x="3809" y="374141"/>
                </a:lnTo>
                <a:lnTo>
                  <a:pt x="3047" y="374903"/>
                </a:lnTo>
                <a:lnTo>
                  <a:pt x="2285" y="374903"/>
                </a:lnTo>
                <a:lnTo>
                  <a:pt x="1523" y="375665"/>
                </a:lnTo>
                <a:lnTo>
                  <a:pt x="761" y="377189"/>
                </a:lnTo>
                <a:lnTo>
                  <a:pt x="761" y="393953"/>
                </a:lnTo>
                <a:lnTo>
                  <a:pt x="1523" y="395477"/>
                </a:lnTo>
                <a:lnTo>
                  <a:pt x="2285" y="396239"/>
                </a:lnTo>
                <a:lnTo>
                  <a:pt x="5333" y="397763"/>
                </a:lnTo>
                <a:lnTo>
                  <a:pt x="6857" y="397763"/>
                </a:lnTo>
                <a:lnTo>
                  <a:pt x="16001" y="400049"/>
                </a:lnTo>
                <a:lnTo>
                  <a:pt x="19049" y="400049"/>
                </a:lnTo>
                <a:lnTo>
                  <a:pt x="30176" y="399824"/>
                </a:lnTo>
                <a:lnTo>
                  <a:pt x="73575" y="373635"/>
                </a:lnTo>
                <a:lnTo>
                  <a:pt x="82765" y="333756"/>
                </a:lnTo>
                <a:lnTo>
                  <a:pt x="83057" y="319277"/>
                </a:lnTo>
                <a:close/>
              </a:path>
              <a:path w="87630" h="400050">
                <a:moveTo>
                  <a:pt x="87629" y="27431"/>
                </a:moveTo>
                <a:lnTo>
                  <a:pt x="87629" y="12191"/>
                </a:lnTo>
                <a:lnTo>
                  <a:pt x="86105" y="6857"/>
                </a:lnTo>
                <a:lnTo>
                  <a:pt x="80771" y="1523"/>
                </a:lnTo>
                <a:lnTo>
                  <a:pt x="76199" y="0"/>
                </a:lnTo>
                <a:lnTo>
                  <a:pt x="62483" y="0"/>
                </a:lnTo>
                <a:lnTo>
                  <a:pt x="57149" y="1523"/>
                </a:lnTo>
                <a:lnTo>
                  <a:pt x="54863" y="4571"/>
                </a:lnTo>
                <a:lnTo>
                  <a:pt x="51815" y="6857"/>
                </a:lnTo>
                <a:lnTo>
                  <a:pt x="50291" y="12191"/>
                </a:lnTo>
                <a:lnTo>
                  <a:pt x="50291" y="27431"/>
                </a:lnTo>
                <a:lnTo>
                  <a:pt x="51815" y="32765"/>
                </a:lnTo>
                <a:lnTo>
                  <a:pt x="57149" y="38099"/>
                </a:lnTo>
                <a:lnTo>
                  <a:pt x="61721" y="38861"/>
                </a:lnTo>
                <a:lnTo>
                  <a:pt x="76199" y="38861"/>
                </a:lnTo>
                <a:lnTo>
                  <a:pt x="80771" y="38099"/>
                </a:lnTo>
                <a:lnTo>
                  <a:pt x="86105" y="32765"/>
                </a:lnTo>
                <a:lnTo>
                  <a:pt x="87629" y="274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809579" y="774611"/>
            <a:ext cx="190500" cy="233045"/>
          </a:xfrm>
          <a:custGeom>
            <a:avLst/>
            <a:gdLst/>
            <a:ahLst/>
            <a:cxnLst/>
            <a:rect l="l" t="t" r="r" b="b"/>
            <a:pathLst>
              <a:path w="190500" h="233044">
                <a:moveTo>
                  <a:pt x="190299" y="110832"/>
                </a:moveTo>
                <a:lnTo>
                  <a:pt x="190299" y="104736"/>
                </a:lnTo>
                <a:lnTo>
                  <a:pt x="190176" y="92981"/>
                </a:lnTo>
                <a:lnTo>
                  <a:pt x="183419" y="54677"/>
                </a:lnTo>
                <a:lnTo>
                  <a:pt x="161730" y="21249"/>
                </a:lnTo>
                <a:lnTo>
                  <a:pt x="119955" y="1350"/>
                </a:lnTo>
                <a:lnTo>
                  <a:pt x="89209" y="0"/>
                </a:lnTo>
                <a:lnTo>
                  <a:pt x="77595" y="1705"/>
                </a:lnTo>
                <a:lnTo>
                  <a:pt x="41907" y="16852"/>
                </a:lnTo>
                <a:lnTo>
                  <a:pt x="15507" y="46903"/>
                </a:lnTo>
                <a:lnTo>
                  <a:pt x="2723" y="83491"/>
                </a:lnTo>
                <a:lnTo>
                  <a:pt x="0" y="125409"/>
                </a:lnTo>
                <a:lnTo>
                  <a:pt x="933" y="137037"/>
                </a:lnTo>
                <a:lnTo>
                  <a:pt x="10103" y="176069"/>
                </a:lnTo>
                <a:lnTo>
                  <a:pt x="30279" y="206841"/>
                </a:lnTo>
                <a:lnTo>
                  <a:pt x="30279" y="119976"/>
                </a:lnTo>
                <a:lnTo>
                  <a:pt x="30712" y="119976"/>
                </a:lnTo>
                <a:lnTo>
                  <a:pt x="30712" y="89457"/>
                </a:lnTo>
                <a:lnTo>
                  <a:pt x="33107" y="77890"/>
                </a:lnTo>
                <a:lnTo>
                  <a:pt x="52783" y="41331"/>
                </a:lnTo>
                <a:lnTo>
                  <a:pt x="87623" y="24698"/>
                </a:lnTo>
                <a:lnTo>
                  <a:pt x="103134" y="24125"/>
                </a:lnTo>
                <a:lnTo>
                  <a:pt x="116255" y="25981"/>
                </a:lnTo>
                <a:lnTo>
                  <a:pt x="148440" y="46839"/>
                </a:lnTo>
                <a:lnTo>
                  <a:pt x="161343" y="96354"/>
                </a:lnTo>
                <a:lnTo>
                  <a:pt x="161343" y="119976"/>
                </a:lnTo>
                <a:lnTo>
                  <a:pt x="180393" y="119976"/>
                </a:lnTo>
                <a:lnTo>
                  <a:pt x="183441" y="119214"/>
                </a:lnTo>
                <a:lnTo>
                  <a:pt x="186489" y="116928"/>
                </a:lnTo>
                <a:lnTo>
                  <a:pt x="188775" y="114642"/>
                </a:lnTo>
                <a:lnTo>
                  <a:pt x="190299" y="110832"/>
                </a:lnTo>
                <a:close/>
              </a:path>
              <a:path w="190500" h="233044">
                <a:moveTo>
                  <a:pt x="181155" y="211416"/>
                </a:moveTo>
                <a:lnTo>
                  <a:pt x="181155" y="193890"/>
                </a:lnTo>
                <a:lnTo>
                  <a:pt x="178869" y="191604"/>
                </a:lnTo>
                <a:lnTo>
                  <a:pt x="178107" y="191604"/>
                </a:lnTo>
                <a:lnTo>
                  <a:pt x="177345" y="190842"/>
                </a:lnTo>
                <a:lnTo>
                  <a:pt x="175059" y="190842"/>
                </a:lnTo>
                <a:lnTo>
                  <a:pt x="172011" y="191604"/>
                </a:lnTo>
                <a:lnTo>
                  <a:pt x="168201" y="193890"/>
                </a:lnTo>
                <a:lnTo>
                  <a:pt x="164391" y="195414"/>
                </a:lnTo>
                <a:lnTo>
                  <a:pt x="159819" y="197700"/>
                </a:lnTo>
                <a:lnTo>
                  <a:pt x="153558" y="199295"/>
                </a:lnTo>
                <a:lnTo>
                  <a:pt x="143936" y="202685"/>
                </a:lnTo>
                <a:lnTo>
                  <a:pt x="128983" y="206051"/>
                </a:lnTo>
                <a:lnTo>
                  <a:pt x="117471" y="207209"/>
                </a:lnTo>
                <a:lnTo>
                  <a:pt x="102438" y="207562"/>
                </a:lnTo>
                <a:lnTo>
                  <a:pt x="90262" y="206641"/>
                </a:lnTo>
                <a:lnTo>
                  <a:pt x="54995" y="192111"/>
                </a:lnTo>
                <a:lnTo>
                  <a:pt x="32209" y="145879"/>
                </a:lnTo>
                <a:lnTo>
                  <a:pt x="30279" y="119976"/>
                </a:lnTo>
                <a:lnTo>
                  <a:pt x="30279" y="206841"/>
                </a:lnTo>
                <a:lnTo>
                  <a:pt x="67194" y="228165"/>
                </a:lnTo>
                <a:lnTo>
                  <a:pt x="106441" y="232728"/>
                </a:lnTo>
                <a:lnTo>
                  <a:pt x="119240" y="232058"/>
                </a:lnTo>
                <a:lnTo>
                  <a:pt x="131625" y="230466"/>
                </a:lnTo>
                <a:lnTo>
                  <a:pt x="140769" y="228942"/>
                </a:lnTo>
                <a:lnTo>
                  <a:pt x="148440" y="226645"/>
                </a:lnTo>
                <a:lnTo>
                  <a:pt x="155247" y="225132"/>
                </a:lnTo>
                <a:lnTo>
                  <a:pt x="161343" y="222846"/>
                </a:lnTo>
                <a:lnTo>
                  <a:pt x="166677" y="221322"/>
                </a:lnTo>
                <a:lnTo>
                  <a:pt x="171249" y="219036"/>
                </a:lnTo>
                <a:lnTo>
                  <a:pt x="175059" y="216750"/>
                </a:lnTo>
                <a:lnTo>
                  <a:pt x="177345" y="215988"/>
                </a:lnTo>
                <a:lnTo>
                  <a:pt x="178107" y="215226"/>
                </a:lnTo>
                <a:lnTo>
                  <a:pt x="179631" y="214464"/>
                </a:lnTo>
                <a:lnTo>
                  <a:pt x="179631" y="212940"/>
                </a:lnTo>
                <a:lnTo>
                  <a:pt x="181155" y="211416"/>
                </a:lnTo>
                <a:close/>
              </a:path>
              <a:path w="190500" h="233044">
                <a:moveTo>
                  <a:pt x="161343" y="119976"/>
                </a:moveTo>
                <a:lnTo>
                  <a:pt x="161343" y="96354"/>
                </a:lnTo>
                <a:lnTo>
                  <a:pt x="30712" y="89457"/>
                </a:lnTo>
                <a:lnTo>
                  <a:pt x="30712" y="119976"/>
                </a:lnTo>
                <a:lnTo>
                  <a:pt x="161343" y="119976"/>
                </a:lnTo>
                <a:close/>
              </a:path>
              <a:path w="190500" h="233044">
                <a:moveTo>
                  <a:pt x="181917" y="209130"/>
                </a:moveTo>
                <a:lnTo>
                  <a:pt x="181917" y="196176"/>
                </a:lnTo>
                <a:lnTo>
                  <a:pt x="181155" y="195414"/>
                </a:lnTo>
                <a:lnTo>
                  <a:pt x="181155" y="209892"/>
                </a:lnTo>
                <a:lnTo>
                  <a:pt x="181917" y="209130"/>
                </a:lnTo>
                <a:close/>
              </a:path>
              <a:path w="190500" h="233044">
                <a:moveTo>
                  <a:pt x="182679" y="205320"/>
                </a:moveTo>
                <a:lnTo>
                  <a:pt x="182679" y="201510"/>
                </a:lnTo>
                <a:lnTo>
                  <a:pt x="181917" y="199224"/>
                </a:lnTo>
                <a:lnTo>
                  <a:pt x="181917" y="206082"/>
                </a:lnTo>
                <a:lnTo>
                  <a:pt x="182679" y="2053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34931" y="718566"/>
            <a:ext cx="135255" cy="288290"/>
          </a:xfrm>
          <a:custGeom>
            <a:avLst/>
            <a:gdLst/>
            <a:ahLst/>
            <a:cxnLst/>
            <a:rect l="l" t="t" r="r" b="b"/>
            <a:pathLst>
              <a:path w="135255" h="288290">
                <a:moveTo>
                  <a:pt x="134874" y="272795"/>
                </a:moveTo>
                <a:lnTo>
                  <a:pt x="134874" y="263651"/>
                </a:lnTo>
                <a:lnTo>
                  <a:pt x="134112" y="262127"/>
                </a:lnTo>
                <a:lnTo>
                  <a:pt x="134112" y="259841"/>
                </a:lnTo>
                <a:lnTo>
                  <a:pt x="133350" y="258317"/>
                </a:lnTo>
                <a:lnTo>
                  <a:pt x="133350" y="257555"/>
                </a:lnTo>
                <a:lnTo>
                  <a:pt x="132588" y="257555"/>
                </a:lnTo>
                <a:lnTo>
                  <a:pt x="131826" y="256793"/>
                </a:lnTo>
                <a:lnTo>
                  <a:pt x="131064" y="256793"/>
                </a:lnTo>
                <a:lnTo>
                  <a:pt x="130302" y="256031"/>
                </a:lnTo>
                <a:lnTo>
                  <a:pt x="128778" y="256031"/>
                </a:lnTo>
                <a:lnTo>
                  <a:pt x="125730" y="257555"/>
                </a:lnTo>
                <a:lnTo>
                  <a:pt x="123444" y="258317"/>
                </a:lnTo>
                <a:lnTo>
                  <a:pt x="121920" y="259079"/>
                </a:lnTo>
                <a:lnTo>
                  <a:pt x="119634" y="259841"/>
                </a:lnTo>
                <a:lnTo>
                  <a:pt x="116586" y="261365"/>
                </a:lnTo>
                <a:lnTo>
                  <a:pt x="114300" y="262127"/>
                </a:lnTo>
                <a:lnTo>
                  <a:pt x="108204" y="263651"/>
                </a:lnTo>
                <a:lnTo>
                  <a:pt x="99060" y="263558"/>
                </a:lnTo>
                <a:lnTo>
                  <a:pt x="68577" y="228386"/>
                </a:lnTo>
                <a:lnTo>
                  <a:pt x="67818" y="4571"/>
                </a:lnTo>
                <a:lnTo>
                  <a:pt x="67056" y="3809"/>
                </a:lnTo>
                <a:lnTo>
                  <a:pt x="67056" y="3047"/>
                </a:lnTo>
                <a:lnTo>
                  <a:pt x="66294" y="2285"/>
                </a:lnTo>
                <a:lnTo>
                  <a:pt x="64770" y="1523"/>
                </a:lnTo>
                <a:lnTo>
                  <a:pt x="64008" y="761"/>
                </a:lnTo>
                <a:lnTo>
                  <a:pt x="62484" y="761"/>
                </a:lnTo>
                <a:lnTo>
                  <a:pt x="60960" y="0"/>
                </a:lnTo>
                <a:lnTo>
                  <a:pt x="47244" y="0"/>
                </a:lnTo>
                <a:lnTo>
                  <a:pt x="44958" y="761"/>
                </a:lnTo>
                <a:lnTo>
                  <a:pt x="43434" y="761"/>
                </a:lnTo>
                <a:lnTo>
                  <a:pt x="42672" y="1523"/>
                </a:lnTo>
                <a:lnTo>
                  <a:pt x="41148" y="2285"/>
                </a:lnTo>
                <a:lnTo>
                  <a:pt x="40386" y="3047"/>
                </a:lnTo>
                <a:lnTo>
                  <a:pt x="40386" y="3809"/>
                </a:lnTo>
                <a:lnTo>
                  <a:pt x="39624" y="4571"/>
                </a:lnTo>
                <a:lnTo>
                  <a:pt x="39624" y="59435"/>
                </a:lnTo>
                <a:lnTo>
                  <a:pt x="5334" y="59435"/>
                </a:lnTo>
                <a:lnTo>
                  <a:pt x="4572" y="60197"/>
                </a:lnTo>
                <a:lnTo>
                  <a:pt x="3810" y="60197"/>
                </a:lnTo>
                <a:lnTo>
                  <a:pt x="3048" y="60959"/>
                </a:lnTo>
                <a:lnTo>
                  <a:pt x="2286" y="62483"/>
                </a:lnTo>
                <a:lnTo>
                  <a:pt x="1524" y="63245"/>
                </a:lnTo>
                <a:lnTo>
                  <a:pt x="762" y="64769"/>
                </a:lnTo>
                <a:lnTo>
                  <a:pt x="762" y="67817"/>
                </a:lnTo>
                <a:lnTo>
                  <a:pt x="0" y="69341"/>
                </a:lnTo>
                <a:lnTo>
                  <a:pt x="0" y="75437"/>
                </a:lnTo>
                <a:lnTo>
                  <a:pt x="762" y="78485"/>
                </a:lnTo>
                <a:lnTo>
                  <a:pt x="2286" y="80009"/>
                </a:lnTo>
                <a:lnTo>
                  <a:pt x="3810" y="82295"/>
                </a:lnTo>
                <a:lnTo>
                  <a:pt x="5334" y="83057"/>
                </a:lnTo>
                <a:lnTo>
                  <a:pt x="39624" y="83057"/>
                </a:lnTo>
                <a:lnTo>
                  <a:pt x="39731" y="224646"/>
                </a:lnTo>
                <a:lnTo>
                  <a:pt x="48768" y="265175"/>
                </a:lnTo>
                <a:lnTo>
                  <a:pt x="85345" y="287408"/>
                </a:lnTo>
                <a:lnTo>
                  <a:pt x="108204" y="288035"/>
                </a:lnTo>
                <a:lnTo>
                  <a:pt x="112014" y="287273"/>
                </a:lnTo>
                <a:lnTo>
                  <a:pt x="118110" y="285749"/>
                </a:lnTo>
                <a:lnTo>
                  <a:pt x="121158" y="285749"/>
                </a:lnTo>
                <a:lnTo>
                  <a:pt x="123444" y="284225"/>
                </a:lnTo>
                <a:lnTo>
                  <a:pt x="126492" y="283463"/>
                </a:lnTo>
                <a:lnTo>
                  <a:pt x="128778" y="282701"/>
                </a:lnTo>
                <a:lnTo>
                  <a:pt x="132588" y="278891"/>
                </a:lnTo>
                <a:lnTo>
                  <a:pt x="133350" y="277367"/>
                </a:lnTo>
                <a:lnTo>
                  <a:pt x="134874" y="272795"/>
                </a:lnTo>
                <a:close/>
              </a:path>
              <a:path w="135255" h="288290">
                <a:moveTo>
                  <a:pt x="134874" y="75437"/>
                </a:moveTo>
                <a:lnTo>
                  <a:pt x="134874" y="67817"/>
                </a:lnTo>
                <a:lnTo>
                  <a:pt x="134112" y="66293"/>
                </a:lnTo>
                <a:lnTo>
                  <a:pt x="134112" y="64769"/>
                </a:lnTo>
                <a:lnTo>
                  <a:pt x="133350" y="63245"/>
                </a:lnTo>
                <a:lnTo>
                  <a:pt x="132588" y="62483"/>
                </a:lnTo>
                <a:lnTo>
                  <a:pt x="132588" y="60959"/>
                </a:lnTo>
                <a:lnTo>
                  <a:pt x="131826" y="60197"/>
                </a:lnTo>
                <a:lnTo>
                  <a:pt x="130302" y="60197"/>
                </a:lnTo>
                <a:lnTo>
                  <a:pt x="129540" y="59435"/>
                </a:lnTo>
                <a:lnTo>
                  <a:pt x="67818" y="59435"/>
                </a:lnTo>
                <a:lnTo>
                  <a:pt x="67818" y="83057"/>
                </a:lnTo>
                <a:lnTo>
                  <a:pt x="129540" y="83057"/>
                </a:lnTo>
                <a:lnTo>
                  <a:pt x="131064" y="82295"/>
                </a:lnTo>
                <a:lnTo>
                  <a:pt x="132588" y="80009"/>
                </a:lnTo>
                <a:lnTo>
                  <a:pt x="134112" y="78485"/>
                </a:lnTo>
                <a:lnTo>
                  <a:pt x="134874" y="754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318395" y="675894"/>
            <a:ext cx="188595" cy="330835"/>
          </a:xfrm>
          <a:custGeom>
            <a:avLst/>
            <a:gdLst/>
            <a:ahLst/>
            <a:cxnLst/>
            <a:rect l="l" t="t" r="r" b="b"/>
            <a:pathLst>
              <a:path w="188595" h="330834">
                <a:moveTo>
                  <a:pt x="160019" y="166877"/>
                </a:moveTo>
                <a:lnTo>
                  <a:pt x="160019" y="2285"/>
                </a:lnTo>
                <a:lnTo>
                  <a:pt x="156648" y="129076"/>
                </a:lnTo>
                <a:lnTo>
                  <a:pt x="147022" y="120144"/>
                </a:lnTo>
                <a:lnTo>
                  <a:pt x="103475" y="99061"/>
                </a:lnTo>
                <a:lnTo>
                  <a:pt x="89279" y="98327"/>
                </a:lnTo>
                <a:lnTo>
                  <a:pt x="75914" y="99355"/>
                </a:lnTo>
                <a:lnTo>
                  <a:pt x="31739" y="120912"/>
                </a:lnTo>
                <a:lnTo>
                  <a:pt x="8073" y="162010"/>
                </a:lnTo>
                <a:lnTo>
                  <a:pt x="319" y="203598"/>
                </a:lnTo>
                <a:lnTo>
                  <a:pt x="0" y="217290"/>
                </a:lnTo>
                <a:lnTo>
                  <a:pt x="319" y="229129"/>
                </a:lnTo>
                <a:lnTo>
                  <a:pt x="6184" y="267721"/>
                </a:lnTo>
                <a:lnTo>
                  <a:pt x="23243" y="302509"/>
                </a:lnTo>
                <a:lnTo>
                  <a:pt x="29865" y="309371"/>
                </a:lnTo>
                <a:lnTo>
                  <a:pt x="29865" y="204714"/>
                </a:lnTo>
                <a:lnTo>
                  <a:pt x="30815" y="192050"/>
                </a:lnTo>
                <a:lnTo>
                  <a:pt x="48199" y="144181"/>
                </a:lnTo>
                <a:lnTo>
                  <a:pt x="80551" y="123720"/>
                </a:lnTo>
                <a:lnTo>
                  <a:pt x="95926" y="122934"/>
                </a:lnTo>
                <a:lnTo>
                  <a:pt x="106530" y="125174"/>
                </a:lnTo>
                <a:lnTo>
                  <a:pt x="118261" y="130293"/>
                </a:lnTo>
                <a:lnTo>
                  <a:pt x="132112" y="138967"/>
                </a:lnTo>
                <a:lnTo>
                  <a:pt x="141087" y="146778"/>
                </a:lnTo>
                <a:lnTo>
                  <a:pt x="150389" y="156052"/>
                </a:lnTo>
                <a:lnTo>
                  <a:pt x="160019" y="166877"/>
                </a:lnTo>
                <a:close/>
              </a:path>
              <a:path w="188595" h="330834">
                <a:moveTo>
                  <a:pt x="187451" y="326135"/>
                </a:moveTo>
                <a:lnTo>
                  <a:pt x="187451" y="-762"/>
                </a:lnTo>
                <a:lnTo>
                  <a:pt x="186689" y="-1524"/>
                </a:lnTo>
                <a:lnTo>
                  <a:pt x="185165" y="-2286"/>
                </a:lnTo>
                <a:lnTo>
                  <a:pt x="184403" y="-2286"/>
                </a:lnTo>
                <a:lnTo>
                  <a:pt x="182879" y="-3048"/>
                </a:lnTo>
                <a:lnTo>
                  <a:pt x="181355" y="-3048"/>
                </a:lnTo>
                <a:lnTo>
                  <a:pt x="179069" y="-3810"/>
                </a:lnTo>
                <a:lnTo>
                  <a:pt x="169163" y="-3810"/>
                </a:lnTo>
                <a:lnTo>
                  <a:pt x="166877" y="-3048"/>
                </a:lnTo>
                <a:lnTo>
                  <a:pt x="165353" y="-3048"/>
                </a:lnTo>
                <a:lnTo>
                  <a:pt x="163829" y="-2286"/>
                </a:lnTo>
                <a:lnTo>
                  <a:pt x="163067" y="-2286"/>
                </a:lnTo>
                <a:lnTo>
                  <a:pt x="161543" y="-1524"/>
                </a:lnTo>
                <a:lnTo>
                  <a:pt x="160781" y="-762"/>
                </a:lnTo>
                <a:lnTo>
                  <a:pt x="160781" y="0"/>
                </a:lnTo>
                <a:lnTo>
                  <a:pt x="160019" y="761"/>
                </a:lnTo>
                <a:lnTo>
                  <a:pt x="160019" y="166877"/>
                </a:lnTo>
                <a:lnTo>
                  <a:pt x="157395" y="264502"/>
                </a:lnTo>
                <a:lnTo>
                  <a:pt x="128015" y="293369"/>
                </a:lnTo>
                <a:lnTo>
                  <a:pt x="116585" y="300227"/>
                </a:lnTo>
                <a:lnTo>
                  <a:pt x="111251" y="303275"/>
                </a:lnTo>
                <a:lnTo>
                  <a:pt x="100583" y="306323"/>
                </a:lnTo>
                <a:lnTo>
                  <a:pt x="94487" y="307085"/>
                </a:lnTo>
                <a:lnTo>
                  <a:pt x="89048" y="307085"/>
                </a:lnTo>
                <a:lnTo>
                  <a:pt x="53396" y="293594"/>
                </a:lnTo>
                <a:lnTo>
                  <a:pt x="34613" y="258168"/>
                </a:lnTo>
                <a:lnTo>
                  <a:pt x="29865" y="204714"/>
                </a:lnTo>
                <a:lnTo>
                  <a:pt x="29865" y="309371"/>
                </a:lnTo>
                <a:lnTo>
                  <a:pt x="65741" y="329050"/>
                </a:lnTo>
                <a:lnTo>
                  <a:pt x="95926" y="330820"/>
                </a:lnTo>
                <a:lnTo>
                  <a:pt x="107065" y="328491"/>
                </a:lnTo>
                <a:lnTo>
                  <a:pt x="142827" y="309804"/>
                </a:lnTo>
                <a:lnTo>
                  <a:pt x="162305" y="291845"/>
                </a:lnTo>
                <a:lnTo>
                  <a:pt x="162305" y="324611"/>
                </a:lnTo>
                <a:lnTo>
                  <a:pt x="165353" y="327659"/>
                </a:lnTo>
                <a:lnTo>
                  <a:pt x="166115" y="327659"/>
                </a:lnTo>
                <a:lnTo>
                  <a:pt x="167639" y="328421"/>
                </a:lnTo>
                <a:lnTo>
                  <a:pt x="170687" y="328421"/>
                </a:lnTo>
                <a:lnTo>
                  <a:pt x="172973" y="329183"/>
                </a:lnTo>
                <a:lnTo>
                  <a:pt x="178307" y="329183"/>
                </a:lnTo>
                <a:lnTo>
                  <a:pt x="179831" y="328421"/>
                </a:lnTo>
                <a:lnTo>
                  <a:pt x="182879" y="328421"/>
                </a:lnTo>
                <a:lnTo>
                  <a:pt x="184403" y="327659"/>
                </a:lnTo>
                <a:lnTo>
                  <a:pt x="185927" y="327659"/>
                </a:lnTo>
                <a:lnTo>
                  <a:pt x="187451" y="326135"/>
                </a:lnTo>
                <a:close/>
              </a:path>
              <a:path w="188595" h="330834">
                <a:moveTo>
                  <a:pt x="188213" y="324611"/>
                </a:moveTo>
                <a:lnTo>
                  <a:pt x="188213" y="761"/>
                </a:lnTo>
                <a:lnTo>
                  <a:pt x="187451" y="0"/>
                </a:lnTo>
                <a:lnTo>
                  <a:pt x="187451" y="325373"/>
                </a:lnTo>
                <a:lnTo>
                  <a:pt x="188213" y="32461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73109" y="774614"/>
            <a:ext cx="190500" cy="233045"/>
          </a:xfrm>
          <a:custGeom>
            <a:avLst/>
            <a:gdLst/>
            <a:ahLst/>
            <a:cxnLst/>
            <a:rect l="l" t="t" r="r" b="b"/>
            <a:pathLst>
              <a:path w="190500" h="233044">
                <a:moveTo>
                  <a:pt x="190294" y="110829"/>
                </a:moveTo>
                <a:lnTo>
                  <a:pt x="190294" y="104733"/>
                </a:lnTo>
                <a:lnTo>
                  <a:pt x="190171" y="92970"/>
                </a:lnTo>
                <a:lnTo>
                  <a:pt x="183411" y="54664"/>
                </a:lnTo>
                <a:lnTo>
                  <a:pt x="161713" y="21235"/>
                </a:lnTo>
                <a:lnTo>
                  <a:pt x="119930" y="1345"/>
                </a:lnTo>
                <a:lnTo>
                  <a:pt x="89170" y="0"/>
                </a:lnTo>
                <a:lnTo>
                  <a:pt x="77562" y="1709"/>
                </a:lnTo>
                <a:lnTo>
                  <a:pt x="41868" y="16877"/>
                </a:lnTo>
                <a:lnTo>
                  <a:pt x="15473" y="46960"/>
                </a:lnTo>
                <a:lnTo>
                  <a:pt x="2702" y="83585"/>
                </a:lnTo>
                <a:lnTo>
                  <a:pt x="0" y="125569"/>
                </a:lnTo>
                <a:lnTo>
                  <a:pt x="915" y="137172"/>
                </a:lnTo>
                <a:lnTo>
                  <a:pt x="9568" y="176368"/>
                </a:lnTo>
                <a:lnTo>
                  <a:pt x="30274" y="206852"/>
                </a:lnTo>
                <a:lnTo>
                  <a:pt x="30274" y="119973"/>
                </a:lnTo>
                <a:lnTo>
                  <a:pt x="30690" y="119973"/>
                </a:lnTo>
                <a:lnTo>
                  <a:pt x="33005" y="77964"/>
                </a:lnTo>
                <a:lnTo>
                  <a:pt x="52681" y="41420"/>
                </a:lnTo>
                <a:lnTo>
                  <a:pt x="87398" y="24704"/>
                </a:lnTo>
                <a:lnTo>
                  <a:pt x="102780" y="24102"/>
                </a:lnTo>
                <a:lnTo>
                  <a:pt x="116008" y="25913"/>
                </a:lnTo>
                <a:lnTo>
                  <a:pt x="148189" y="46529"/>
                </a:lnTo>
                <a:lnTo>
                  <a:pt x="161338" y="96351"/>
                </a:lnTo>
                <a:lnTo>
                  <a:pt x="161338" y="119973"/>
                </a:lnTo>
                <a:lnTo>
                  <a:pt x="180388" y="119973"/>
                </a:lnTo>
                <a:lnTo>
                  <a:pt x="182674" y="119211"/>
                </a:lnTo>
                <a:lnTo>
                  <a:pt x="188770" y="114639"/>
                </a:lnTo>
                <a:lnTo>
                  <a:pt x="190294" y="110829"/>
                </a:lnTo>
                <a:close/>
              </a:path>
              <a:path w="190500" h="233044">
                <a:moveTo>
                  <a:pt x="180388" y="212175"/>
                </a:moveTo>
                <a:lnTo>
                  <a:pt x="180388" y="193125"/>
                </a:lnTo>
                <a:lnTo>
                  <a:pt x="178864" y="191601"/>
                </a:lnTo>
                <a:lnTo>
                  <a:pt x="178102" y="191601"/>
                </a:lnTo>
                <a:lnTo>
                  <a:pt x="177340" y="190839"/>
                </a:lnTo>
                <a:lnTo>
                  <a:pt x="174292" y="190839"/>
                </a:lnTo>
                <a:lnTo>
                  <a:pt x="172006" y="191601"/>
                </a:lnTo>
                <a:lnTo>
                  <a:pt x="168196" y="193887"/>
                </a:lnTo>
                <a:lnTo>
                  <a:pt x="164386" y="195411"/>
                </a:lnTo>
                <a:lnTo>
                  <a:pt x="159814" y="197697"/>
                </a:lnTo>
                <a:lnTo>
                  <a:pt x="153530" y="199302"/>
                </a:lnTo>
                <a:lnTo>
                  <a:pt x="143909" y="202687"/>
                </a:lnTo>
                <a:lnTo>
                  <a:pt x="128942" y="206054"/>
                </a:lnTo>
                <a:lnTo>
                  <a:pt x="117431" y="207206"/>
                </a:lnTo>
                <a:lnTo>
                  <a:pt x="102378" y="207557"/>
                </a:lnTo>
                <a:lnTo>
                  <a:pt x="90219" y="206631"/>
                </a:lnTo>
                <a:lnTo>
                  <a:pt x="54955" y="192072"/>
                </a:lnTo>
                <a:lnTo>
                  <a:pt x="31867" y="145876"/>
                </a:lnTo>
                <a:lnTo>
                  <a:pt x="30274" y="119973"/>
                </a:lnTo>
                <a:lnTo>
                  <a:pt x="30274" y="206852"/>
                </a:lnTo>
                <a:lnTo>
                  <a:pt x="67310" y="228196"/>
                </a:lnTo>
                <a:lnTo>
                  <a:pt x="106613" y="232713"/>
                </a:lnTo>
                <a:lnTo>
                  <a:pt x="119499" y="232025"/>
                </a:lnTo>
                <a:lnTo>
                  <a:pt x="131620" y="230463"/>
                </a:lnTo>
                <a:lnTo>
                  <a:pt x="140002" y="228939"/>
                </a:lnTo>
                <a:lnTo>
                  <a:pt x="148384" y="226653"/>
                </a:lnTo>
                <a:lnTo>
                  <a:pt x="154480" y="225129"/>
                </a:lnTo>
                <a:lnTo>
                  <a:pt x="161338" y="222843"/>
                </a:lnTo>
                <a:lnTo>
                  <a:pt x="166672" y="221319"/>
                </a:lnTo>
                <a:lnTo>
                  <a:pt x="171244" y="219033"/>
                </a:lnTo>
                <a:lnTo>
                  <a:pt x="175054" y="216747"/>
                </a:lnTo>
                <a:lnTo>
                  <a:pt x="177340" y="215985"/>
                </a:lnTo>
                <a:lnTo>
                  <a:pt x="178864" y="214461"/>
                </a:lnTo>
                <a:lnTo>
                  <a:pt x="179626" y="212937"/>
                </a:lnTo>
                <a:lnTo>
                  <a:pt x="180388" y="212175"/>
                </a:lnTo>
                <a:close/>
              </a:path>
              <a:path w="190500" h="233044">
                <a:moveTo>
                  <a:pt x="161338" y="119973"/>
                </a:moveTo>
                <a:lnTo>
                  <a:pt x="161338" y="96351"/>
                </a:lnTo>
                <a:lnTo>
                  <a:pt x="30690" y="89552"/>
                </a:lnTo>
                <a:lnTo>
                  <a:pt x="30690" y="119973"/>
                </a:lnTo>
                <a:lnTo>
                  <a:pt x="161338" y="119973"/>
                </a:lnTo>
                <a:close/>
              </a:path>
              <a:path w="190500" h="233044">
                <a:moveTo>
                  <a:pt x="181912" y="209127"/>
                </a:moveTo>
                <a:lnTo>
                  <a:pt x="181912" y="196173"/>
                </a:lnTo>
                <a:lnTo>
                  <a:pt x="181150" y="195411"/>
                </a:lnTo>
                <a:lnTo>
                  <a:pt x="180388" y="193887"/>
                </a:lnTo>
                <a:lnTo>
                  <a:pt x="180388" y="211413"/>
                </a:lnTo>
                <a:lnTo>
                  <a:pt x="181150" y="210651"/>
                </a:lnTo>
                <a:lnTo>
                  <a:pt x="181150" y="209889"/>
                </a:lnTo>
                <a:lnTo>
                  <a:pt x="181912" y="20912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937139" y="673480"/>
            <a:ext cx="0" cy="328930"/>
          </a:xfrm>
          <a:custGeom>
            <a:avLst/>
            <a:gdLst/>
            <a:ahLst/>
            <a:cxnLst/>
            <a:rect l="l" t="t" r="r" b="b"/>
            <a:pathLst>
              <a:path h="328930">
                <a:moveTo>
                  <a:pt x="0" y="0"/>
                </a:moveTo>
                <a:lnTo>
                  <a:pt x="0" y="32867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938536" y="672528"/>
            <a:ext cx="0" cy="330835"/>
          </a:xfrm>
          <a:custGeom>
            <a:avLst/>
            <a:gdLst/>
            <a:ahLst/>
            <a:cxnLst/>
            <a:rect l="l" t="t" r="r" b="b"/>
            <a:pathLst>
              <a:path h="330834">
                <a:moveTo>
                  <a:pt x="0" y="0"/>
                </a:moveTo>
                <a:lnTo>
                  <a:pt x="0" y="33026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939806" y="672083"/>
            <a:ext cx="0" cy="331470"/>
          </a:xfrm>
          <a:custGeom>
            <a:avLst/>
            <a:gdLst/>
            <a:ahLst/>
            <a:cxnLst/>
            <a:rect l="l" t="t" r="r" b="b"/>
            <a:pathLst>
              <a:path h="331469">
                <a:moveTo>
                  <a:pt x="0" y="0"/>
                </a:moveTo>
                <a:lnTo>
                  <a:pt x="0" y="33108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941076" y="671639"/>
            <a:ext cx="0" cy="332740"/>
          </a:xfrm>
          <a:custGeom>
            <a:avLst/>
            <a:gdLst/>
            <a:ahLst/>
            <a:cxnLst/>
            <a:rect l="l" t="t" r="r" b="b"/>
            <a:pathLst>
              <a:path h="332740">
                <a:moveTo>
                  <a:pt x="0" y="0"/>
                </a:moveTo>
                <a:lnTo>
                  <a:pt x="0" y="33235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943616" y="671322"/>
            <a:ext cx="0" cy="333375"/>
          </a:xfrm>
          <a:custGeom>
            <a:avLst/>
            <a:gdLst/>
            <a:ahLst/>
            <a:cxnLst/>
            <a:rect l="l" t="t" r="r" b="b"/>
            <a:pathLst>
              <a:path h="333375">
                <a:moveTo>
                  <a:pt x="0" y="0"/>
                </a:moveTo>
                <a:lnTo>
                  <a:pt x="0" y="332994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946791" y="670898"/>
            <a:ext cx="0" cy="334010"/>
          </a:xfrm>
          <a:custGeom>
            <a:avLst/>
            <a:gdLst/>
            <a:ahLst/>
            <a:cxnLst/>
            <a:rect l="l" t="t" r="r" b="b"/>
            <a:pathLst>
              <a:path h="334009">
                <a:moveTo>
                  <a:pt x="0" y="0"/>
                </a:moveTo>
                <a:lnTo>
                  <a:pt x="0" y="333840"/>
                </a:lnTo>
              </a:path>
            </a:pathLst>
          </a:custGeom>
          <a:ln w="3809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950601" y="670559"/>
            <a:ext cx="0" cy="334645"/>
          </a:xfrm>
          <a:custGeom>
            <a:avLst/>
            <a:gdLst/>
            <a:ahLst/>
            <a:cxnLst/>
            <a:rect l="l" t="t" r="r" b="b"/>
            <a:pathLst>
              <a:path h="334644">
                <a:moveTo>
                  <a:pt x="0" y="0"/>
                </a:moveTo>
                <a:lnTo>
                  <a:pt x="0" y="334517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954411" y="670983"/>
            <a:ext cx="0" cy="334010"/>
          </a:xfrm>
          <a:custGeom>
            <a:avLst/>
            <a:gdLst/>
            <a:ahLst/>
            <a:cxnLst/>
            <a:rect l="l" t="t" r="r" b="b"/>
            <a:pathLst>
              <a:path h="334009">
                <a:moveTo>
                  <a:pt x="0" y="0"/>
                </a:moveTo>
                <a:lnTo>
                  <a:pt x="0" y="333671"/>
                </a:lnTo>
              </a:path>
            </a:pathLst>
          </a:custGeom>
          <a:ln w="3809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957586" y="671322"/>
            <a:ext cx="0" cy="333375"/>
          </a:xfrm>
          <a:custGeom>
            <a:avLst/>
            <a:gdLst/>
            <a:ahLst/>
            <a:cxnLst/>
            <a:rect l="l" t="t" r="r" b="b"/>
            <a:pathLst>
              <a:path h="333375">
                <a:moveTo>
                  <a:pt x="0" y="0"/>
                </a:moveTo>
                <a:lnTo>
                  <a:pt x="0" y="332994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960761" y="671766"/>
            <a:ext cx="0" cy="332105"/>
          </a:xfrm>
          <a:custGeom>
            <a:avLst/>
            <a:gdLst/>
            <a:ahLst/>
            <a:cxnLst/>
            <a:rect l="l" t="t" r="r" b="b"/>
            <a:pathLst>
              <a:path h="332105">
                <a:moveTo>
                  <a:pt x="0" y="0"/>
                </a:moveTo>
                <a:lnTo>
                  <a:pt x="0" y="332105"/>
                </a:lnTo>
              </a:path>
            </a:pathLst>
          </a:custGeom>
          <a:ln w="3809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962666" y="672655"/>
            <a:ext cx="0" cy="330200"/>
          </a:xfrm>
          <a:custGeom>
            <a:avLst/>
            <a:gdLst/>
            <a:ahLst/>
            <a:cxnLst/>
            <a:rect l="l" t="t" r="r" b="b"/>
            <a:pathLst>
              <a:path h="330200">
                <a:moveTo>
                  <a:pt x="0" y="0"/>
                </a:moveTo>
                <a:lnTo>
                  <a:pt x="0" y="33013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964190" y="674369"/>
            <a:ext cx="0" cy="327025"/>
          </a:xfrm>
          <a:custGeom>
            <a:avLst/>
            <a:gdLst/>
            <a:ahLst/>
            <a:cxnLst/>
            <a:rect l="l" t="t" r="r" b="b"/>
            <a:pathLst>
              <a:path h="327025">
                <a:moveTo>
                  <a:pt x="0" y="0"/>
                </a:moveTo>
                <a:lnTo>
                  <a:pt x="0" y="32689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029465" y="873252"/>
            <a:ext cx="166370" cy="134620"/>
          </a:xfrm>
          <a:custGeom>
            <a:avLst/>
            <a:gdLst/>
            <a:ahLst/>
            <a:cxnLst/>
            <a:rect l="l" t="t" r="r" b="b"/>
            <a:pathLst>
              <a:path w="166370" h="134619">
                <a:moveTo>
                  <a:pt x="137797" y="23622"/>
                </a:moveTo>
                <a:lnTo>
                  <a:pt x="137797" y="0"/>
                </a:lnTo>
                <a:lnTo>
                  <a:pt x="131237" y="3"/>
                </a:lnTo>
                <a:lnTo>
                  <a:pt x="89974" y="478"/>
                </a:lnTo>
                <a:lnTo>
                  <a:pt x="50043" y="7738"/>
                </a:lnTo>
                <a:lnTo>
                  <a:pt x="11488" y="34581"/>
                </a:lnTo>
                <a:lnTo>
                  <a:pt x="0" y="75500"/>
                </a:lnTo>
                <a:lnTo>
                  <a:pt x="1800" y="87400"/>
                </a:lnTo>
                <a:lnTo>
                  <a:pt x="6444" y="100354"/>
                </a:lnTo>
                <a:lnTo>
                  <a:pt x="12599" y="109745"/>
                </a:lnTo>
                <a:lnTo>
                  <a:pt x="23359" y="120237"/>
                </a:lnTo>
                <a:lnTo>
                  <a:pt x="30355" y="124139"/>
                </a:lnTo>
                <a:lnTo>
                  <a:pt x="30355" y="61722"/>
                </a:lnTo>
                <a:lnTo>
                  <a:pt x="31117" y="55626"/>
                </a:lnTo>
                <a:lnTo>
                  <a:pt x="34165" y="50292"/>
                </a:lnTo>
                <a:lnTo>
                  <a:pt x="37213" y="44196"/>
                </a:lnTo>
                <a:lnTo>
                  <a:pt x="41023" y="39624"/>
                </a:lnTo>
                <a:lnTo>
                  <a:pt x="84896" y="24069"/>
                </a:lnTo>
                <a:lnTo>
                  <a:pt x="98151" y="23646"/>
                </a:lnTo>
                <a:lnTo>
                  <a:pt x="137797" y="23622"/>
                </a:lnTo>
                <a:close/>
              </a:path>
              <a:path w="166370" h="134619">
                <a:moveTo>
                  <a:pt x="165991" y="128016"/>
                </a:moveTo>
                <a:lnTo>
                  <a:pt x="165677" y="-32135"/>
                </a:lnTo>
                <a:lnTo>
                  <a:pt x="156062" y="-69009"/>
                </a:lnTo>
                <a:lnTo>
                  <a:pt x="113455" y="-96753"/>
                </a:lnTo>
                <a:lnTo>
                  <a:pt x="78434" y="-98991"/>
                </a:lnTo>
                <a:lnTo>
                  <a:pt x="63883" y="-97535"/>
                </a:lnTo>
                <a:lnTo>
                  <a:pt x="56263" y="-96011"/>
                </a:lnTo>
                <a:lnTo>
                  <a:pt x="48502" y="-93672"/>
                </a:lnTo>
                <a:lnTo>
                  <a:pt x="42547" y="-91439"/>
                </a:lnTo>
                <a:lnTo>
                  <a:pt x="35689" y="-89153"/>
                </a:lnTo>
                <a:lnTo>
                  <a:pt x="29593" y="-86867"/>
                </a:lnTo>
                <a:lnTo>
                  <a:pt x="25021" y="-83819"/>
                </a:lnTo>
                <a:lnTo>
                  <a:pt x="19687" y="-81533"/>
                </a:lnTo>
                <a:lnTo>
                  <a:pt x="15877" y="-79247"/>
                </a:lnTo>
                <a:lnTo>
                  <a:pt x="14353" y="-76961"/>
                </a:lnTo>
                <a:lnTo>
                  <a:pt x="12067" y="-75437"/>
                </a:lnTo>
                <a:lnTo>
                  <a:pt x="10543" y="-70865"/>
                </a:lnTo>
                <a:lnTo>
                  <a:pt x="9781" y="-69341"/>
                </a:lnTo>
                <a:lnTo>
                  <a:pt x="9781" y="-59435"/>
                </a:lnTo>
                <a:lnTo>
                  <a:pt x="10543" y="-57911"/>
                </a:lnTo>
                <a:lnTo>
                  <a:pt x="10543" y="-55625"/>
                </a:lnTo>
                <a:lnTo>
                  <a:pt x="12829" y="-53339"/>
                </a:lnTo>
                <a:lnTo>
                  <a:pt x="13591" y="-53339"/>
                </a:lnTo>
                <a:lnTo>
                  <a:pt x="14353" y="-52577"/>
                </a:lnTo>
                <a:lnTo>
                  <a:pt x="17401" y="-52577"/>
                </a:lnTo>
                <a:lnTo>
                  <a:pt x="20449" y="-54101"/>
                </a:lnTo>
                <a:lnTo>
                  <a:pt x="28069" y="-58673"/>
                </a:lnTo>
                <a:lnTo>
                  <a:pt x="32641" y="-60959"/>
                </a:lnTo>
                <a:lnTo>
                  <a:pt x="37975" y="-64007"/>
                </a:lnTo>
                <a:lnTo>
                  <a:pt x="44071" y="-66293"/>
                </a:lnTo>
                <a:lnTo>
                  <a:pt x="50929" y="-69341"/>
                </a:lnTo>
                <a:lnTo>
                  <a:pt x="66169" y="-73913"/>
                </a:lnTo>
                <a:lnTo>
                  <a:pt x="73654" y="-74594"/>
                </a:lnTo>
                <a:lnTo>
                  <a:pt x="93601" y="-74675"/>
                </a:lnTo>
                <a:lnTo>
                  <a:pt x="101983" y="-73913"/>
                </a:lnTo>
                <a:lnTo>
                  <a:pt x="115699" y="-69341"/>
                </a:lnTo>
                <a:lnTo>
                  <a:pt x="121795" y="-65531"/>
                </a:lnTo>
                <a:lnTo>
                  <a:pt x="125605" y="-60959"/>
                </a:lnTo>
                <a:lnTo>
                  <a:pt x="130177" y="-55625"/>
                </a:lnTo>
                <a:lnTo>
                  <a:pt x="133225" y="-50291"/>
                </a:lnTo>
                <a:lnTo>
                  <a:pt x="134749" y="-42671"/>
                </a:lnTo>
                <a:lnTo>
                  <a:pt x="137035" y="-35813"/>
                </a:lnTo>
                <a:lnTo>
                  <a:pt x="137797" y="-27431"/>
                </a:lnTo>
                <a:lnTo>
                  <a:pt x="137797" y="104276"/>
                </a:lnTo>
                <a:lnTo>
                  <a:pt x="140845" y="101346"/>
                </a:lnTo>
                <a:lnTo>
                  <a:pt x="140845" y="127254"/>
                </a:lnTo>
                <a:lnTo>
                  <a:pt x="142369" y="128778"/>
                </a:lnTo>
                <a:lnTo>
                  <a:pt x="146941" y="131064"/>
                </a:lnTo>
                <a:lnTo>
                  <a:pt x="149227" y="131064"/>
                </a:lnTo>
                <a:lnTo>
                  <a:pt x="151513" y="131826"/>
                </a:lnTo>
                <a:lnTo>
                  <a:pt x="156847" y="131826"/>
                </a:lnTo>
                <a:lnTo>
                  <a:pt x="159133" y="131064"/>
                </a:lnTo>
                <a:lnTo>
                  <a:pt x="160657" y="131064"/>
                </a:lnTo>
                <a:lnTo>
                  <a:pt x="163705" y="129540"/>
                </a:lnTo>
                <a:lnTo>
                  <a:pt x="164467" y="128778"/>
                </a:lnTo>
                <a:lnTo>
                  <a:pt x="165991" y="128016"/>
                </a:lnTo>
                <a:close/>
              </a:path>
              <a:path w="166370" h="134619">
                <a:moveTo>
                  <a:pt x="137797" y="104276"/>
                </a:moveTo>
                <a:lnTo>
                  <a:pt x="137797" y="23622"/>
                </a:lnTo>
                <a:lnTo>
                  <a:pt x="129865" y="82363"/>
                </a:lnTo>
                <a:lnTo>
                  <a:pt x="120995" y="90287"/>
                </a:lnTo>
                <a:lnTo>
                  <a:pt x="86743" y="108476"/>
                </a:lnTo>
                <a:lnTo>
                  <a:pt x="72512" y="109677"/>
                </a:lnTo>
                <a:lnTo>
                  <a:pt x="60256" y="107880"/>
                </a:lnTo>
                <a:lnTo>
                  <a:pt x="48972" y="102957"/>
                </a:lnTo>
                <a:lnTo>
                  <a:pt x="37629" y="94155"/>
                </a:lnTo>
                <a:lnTo>
                  <a:pt x="32174" y="82839"/>
                </a:lnTo>
                <a:lnTo>
                  <a:pt x="30355" y="69342"/>
                </a:lnTo>
                <a:lnTo>
                  <a:pt x="30355" y="124139"/>
                </a:lnTo>
                <a:lnTo>
                  <a:pt x="33286" y="125773"/>
                </a:lnTo>
                <a:lnTo>
                  <a:pt x="47779" y="131266"/>
                </a:lnTo>
                <a:lnTo>
                  <a:pt x="60043" y="133398"/>
                </a:lnTo>
                <a:lnTo>
                  <a:pt x="72512" y="134041"/>
                </a:lnTo>
                <a:lnTo>
                  <a:pt x="74551" y="134015"/>
                </a:lnTo>
                <a:lnTo>
                  <a:pt x="121174" y="118289"/>
                </a:lnTo>
                <a:lnTo>
                  <a:pt x="131237" y="110584"/>
                </a:lnTo>
                <a:lnTo>
                  <a:pt x="137797" y="1042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352429" y="681990"/>
            <a:ext cx="142240" cy="323215"/>
          </a:xfrm>
          <a:custGeom>
            <a:avLst/>
            <a:gdLst/>
            <a:ahLst/>
            <a:cxnLst/>
            <a:rect l="l" t="t" r="r" b="b"/>
            <a:pathLst>
              <a:path w="142239" h="323215">
                <a:moveTo>
                  <a:pt x="39624" y="119633"/>
                </a:moveTo>
                <a:lnTo>
                  <a:pt x="39624" y="96011"/>
                </a:lnTo>
                <a:lnTo>
                  <a:pt x="4572" y="96011"/>
                </a:lnTo>
                <a:lnTo>
                  <a:pt x="3810" y="96773"/>
                </a:lnTo>
                <a:lnTo>
                  <a:pt x="3048" y="96773"/>
                </a:lnTo>
                <a:lnTo>
                  <a:pt x="2286" y="97535"/>
                </a:lnTo>
                <a:lnTo>
                  <a:pt x="2286" y="99059"/>
                </a:lnTo>
                <a:lnTo>
                  <a:pt x="1524" y="99821"/>
                </a:lnTo>
                <a:lnTo>
                  <a:pt x="762" y="101345"/>
                </a:lnTo>
                <a:lnTo>
                  <a:pt x="762" y="102869"/>
                </a:lnTo>
                <a:lnTo>
                  <a:pt x="0" y="104393"/>
                </a:lnTo>
                <a:lnTo>
                  <a:pt x="0" y="112013"/>
                </a:lnTo>
                <a:lnTo>
                  <a:pt x="762" y="115061"/>
                </a:lnTo>
                <a:lnTo>
                  <a:pt x="2286" y="116585"/>
                </a:lnTo>
                <a:lnTo>
                  <a:pt x="3048" y="118871"/>
                </a:lnTo>
                <a:lnTo>
                  <a:pt x="4572" y="119633"/>
                </a:lnTo>
                <a:lnTo>
                  <a:pt x="39624" y="119633"/>
                </a:lnTo>
                <a:close/>
              </a:path>
              <a:path w="142239" h="323215">
                <a:moveTo>
                  <a:pt x="140208" y="18287"/>
                </a:moveTo>
                <a:lnTo>
                  <a:pt x="140208" y="-1524"/>
                </a:lnTo>
                <a:lnTo>
                  <a:pt x="139446" y="-2286"/>
                </a:lnTo>
                <a:lnTo>
                  <a:pt x="138684" y="-3810"/>
                </a:lnTo>
                <a:lnTo>
                  <a:pt x="137160" y="-5334"/>
                </a:lnTo>
                <a:lnTo>
                  <a:pt x="134874" y="-6858"/>
                </a:lnTo>
                <a:lnTo>
                  <a:pt x="132588" y="-7620"/>
                </a:lnTo>
                <a:lnTo>
                  <a:pt x="130302" y="-9144"/>
                </a:lnTo>
                <a:lnTo>
                  <a:pt x="126492" y="-9906"/>
                </a:lnTo>
                <a:lnTo>
                  <a:pt x="121158" y="-10668"/>
                </a:lnTo>
                <a:lnTo>
                  <a:pt x="115824" y="-12192"/>
                </a:lnTo>
                <a:lnTo>
                  <a:pt x="73566" y="-7326"/>
                </a:lnTo>
                <a:lnTo>
                  <a:pt x="43400" y="32924"/>
                </a:lnTo>
                <a:lnTo>
                  <a:pt x="39624" y="70865"/>
                </a:lnTo>
                <a:lnTo>
                  <a:pt x="39624" y="318515"/>
                </a:lnTo>
                <a:lnTo>
                  <a:pt x="40386" y="319277"/>
                </a:lnTo>
                <a:lnTo>
                  <a:pt x="40386" y="320039"/>
                </a:lnTo>
                <a:lnTo>
                  <a:pt x="41148" y="320801"/>
                </a:lnTo>
                <a:lnTo>
                  <a:pt x="42672" y="320801"/>
                </a:lnTo>
                <a:lnTo>
                  <a:pt x="43434" y="321563"/>
                </a:lnTo>
                <a:lnTo>
                  <a:pt x="44958" y="322325"/>
                </a:lnTo>
                <a:lnTo>
                  <a:pt x="48768" y="322325"/>
                </a:lnTo>
                <a:lnTo>
                  <a:pt x="51054" y="323087"/>
                </a:lnTo>
                <a:lnTo>
                  <a:pt x="56388" y="323087"/>
                </a:lnTo>
                <a:lnTo>
                  <a:pt x="58674" y="322325"/>
                </a:lnTo>
                <a:lnTo>
                  <a:pt x="62484" y="322325"/>
                </a:lnTo>
                <a:lnTo>
                  <a:pt x="64008" y="321563"/>
                </a:lnTo>
                <a:lnTo>
                  <a:pt x="64770" y="320801"/>
                </a:lnTo>
                <a:lnTo>
                  <a:pt x="66294" y="320801"/>
                </a:lnTo>
                <a:lnTo>
                  <a:pt x="66294" y="320039"/>
                </a:lnTo>
                <a:lnTo>
                  <a:pt x="67818" y="318515"/>
                </a:lnTo>
                <a:lnTo>
                  <a:pt x="67823" y="68546"/>
                </a:lnTo>
                <a:lnTo>
                  <a:pt x="73152" y="29717"/>
                </a:lnTo>
                <a:lnTo>
                  <a:pt x="86868" y="15239"/>
                </a:lnTo>
                <a:lnTo>
                  <a:pt x="91440" y="12953"/>
                </a:lnTo>
                <a:lnTo>
                  <a:pt x="97536" y="11429"/>
                </a:lnTo>
                <a:lnTo>
                  <a:pt x="108966" y="11429"/>
                </a:lnTo>
                <a:lnTo>
                  <a:pt x="116586" y="12953"/>
                </a:lnTo>
                <a:lnTo>
                  <a:pt x="119634" y="13715"/>
                </a:lnTo>
                <a:lnTo>
                  <a:pt x="123444" y="14477"/>
                </a:lnTo>
                <a:lnTo>
                  <a:pt x="125730" y="15239"/>
                </a:lnTo>
                <a:lnTo>
                  <a:pt x="128016" y="16763"/>
                </a:lnTo>
                <a:lnTo>
                  <a:pt x="132588" y="18287"/>
                </a:lnTo>
                <a:lnTo>
                  <a:pt x="134112" y="19049"/>
                </a:lnTo>
                <a:lnTo>
                  <a:pt x="138684" y="19049"/>
                </a:lnTo>
                <a:lnTo>
                  <a:pt x="139446" y="18287"/>
                </a:lnTo>
                <a:lnTo>
                  <a:pt x="140208" y="18287"/>
                </a:lnTo>
                <a:close/>
              </a:path>
              <a:path w="142239" h="323215">
                <a:moveTo>
                  <a:pt x="128016" y="112013"/>
                </a:moveTo>
                <a:lnTo>
                  <a:pt x="128016" y="105917"/>
                </a:lnTo>
                <a:lnTo>
                  <a:pt x="127254" y="104393"/>
                </a:lnTo>
                <a:lnTo>
                  <a:pt x="127254" y="101345"/>
                </a:lnTo>
                <a:lnTo>
                  <a:pt x="126492" y="99821"/>
                </a:lnTo>
                <a:lnTo>
                  <a:pt x="125730" y="99059"/>
                </a:lnTo>
                <a:lnTo>
                  <a:pt x="124968" y="97535"/>
                </a:lnTo>
                <a:lnTo>
                  <a:pt x="124206" y="96773"/>
                </a:lnTo>
                <a:lnTo>
                  <a:pt x="123444" y="96773"/>
                </a:lnTo>
                <a:lnTo>
                  <a:pt x="122682" y="96011"/>
                </a:lnTo>
                <a:lnTo>
                  <a:pt x="67818" y="96011"/>
                </a:lnTo>
                <a:lnTo>
                  <a:pt x="67818" y="119633"/>
                </a:lnTo>
                <a:lnTo>
                  <a:pt x="122682" y="119633"/>
                </a:lnTo>
                <a:lnTo>
                  <a:pt x="124206" y="118871"/>
                </a:lnTo>
                <a:lnTo>
                  <a:pt x="125730" y="116585"/>
                </a:lnTo>
                <a:lnTo>
                  <a:pt x="127254" y="115061"/>
                </a:lnTo>
                <a:lnTo>
                  <a:pt x="128016" y="112013"/>
                </a:lnTo>
                <a:close/>
              </a:path>
              <a:path w="142239" h="323215">
                <a:moveTo>
                  <a:pt x="140970" y="16763"/>
                </a:moveTo>
                <a:lnTo>
                  <a:pt x="140970" y="1523"/>
                </a:lnTo>
                <a:lnTo>
                  <a:pt x="140208" y="0"/>
                </a:lnTo>
                <a:lnTo>
                  <a:pt x="140208" y="17525"/>
                </a:lnTo>
                <a:lnTo>
                  <a:pt x="140970" y="16763"/>
                </a:lnTo>
                <a:close/>
              </a:path>
              <a:path w="142239" h="323215">
                <a:moveTo>
                  <a:pt x="141732" y="12953"/>
                </a:moveTo>
                <a:lnTo>
                  <a:pt x="141732" y="4571"/>
                </a:lnTo>
                <a:lnTo>
                  <a:pt x="140970" y="3047"/>
                </a:lnTo>
                <a:lnTo>
                  <a:pt x="140970" y="13715"/>
                </a:lnTo>
                <a:lnTo>
                  <a:pt x="141732" y="129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514094" y="802386"/>
            <a:ext cx="166370" cy="205104"/>
          </a:xfrm>
          <a:custGeom>
            <a:avLst/>
            <a:gdLst/>
            <a:ahLst/>
            <a:cxnLst/>
            <a:rect l="l" t="t" r="r" b="b"/>
            <a:pathLst>
              <a:path w="166370" h="205105">
                <a:moveTo>
                  <a:pt x="137801" y="94487"/>
                </a:moveTo>
                <a:lnTo>
                  <a:pt x="137801" y="70865"/>
                </a:lnTo>
                <a:lnTo>
                  <a:pt x="97973" y="70990"/>
                </a:lnTo>
                <a:lnTo>
                  <a:pt x="49675" y="78615"/>
                </a:lnTo>
                <a:lnTo>
                  <a:pt x="11340" y="105428"/>
                </a:lnTo>
                <a:lnTo>
                  <a:pt x="0" y="146313"/>
                </a:lnTo>
                <a:lnTo>
                  <a:pt x="1791" y="158229"/>
                </a:lnTo>
                <a:lnTo>
                  <a:pt x="6417" y="171160"/>
                </a:lnTo>
                <a:lnTo>
                  <a:pt x="12499" y="180621"/>
                </a:lnTo>
                <a:lnTo>
                  <a:pt x="22927" y="191328"/>
                </a:lnTo>
                <a:lnTo>
                  <a:pt x="29597" y="194946"/>
                </a:lnTo>
                <a:lnTo>
                  <a:pt x="29597" y="132587"/>
                </a:lnTo>
                <a:lnTo>
                  <a:pt x="31121" y="126491"/>
                </a:lnTo>
                <a:lnTo>
                  <a:pt x="34169" y="121157"/>
                </a:lnTo>
                <a:lnTo>
                  <a:pt x="37217" y="115061"/>
                </a:lnTo>
                <a:lnTo>
                  <a:pt x="41027" y="110489"/>
                </a:lnTo>
                <a:lnTo>
                  <a:pt x="84425" y="94959"/>
                </a:lnTo>
                <a:lnTo>
                  <a:pt x="97973" y="94494"/>
                </a:lnTo>
                <a:lnTo>
                  <a:pt x="137801" y="94487"/>
                </a:lnTo>
                <a:close/>
              </a:path>
              <a:path w="166370" h="205105">
                <a:moveTo>
                  <a:pt x="10547" y="13715"/>
                </a:moveTo>
                <a:lnTo>
                  <a:pt x="10547" y="0"/>
                </a:lnTo>
                <a:lnTo>
                  <a:pt x="9785" y="1523"/>
                </a:lnTo>
                <a:lnTo>
                  <a:pt x="9785" y="12953"/>
                </a:lnTo>
                <a:lnTo>
                  <a:pt x="10547" y="13715"/>
                </a:lnTo>
                <a:close/>
              </a:path>
              <a:path w="166370" h="205105">
                <a:moveTo>
                  <a:pt x="165995" y="198119"/>
                </a:moveTo>
                <a:lnTo>
                  <a:pt x="165499" y="38591"/>
                </a:lnTo>
                <a:lnTo>
                  <a:pt x="155433" y="1758"/>
                </a:lnTo>
                <a:lnTo>
                  <a:pt x="113119" y="-25887"/>
                </a:lnTo>
                <a:lnTo>
                  <a:pt x="89407" y="-28089"/>
                </a:lnTo>
                <a:lnTo>
                  <a:pt x="77950" y="-28076"/>
                </a:lnTo>
                <a:lnTo>
                  <a:pt x="63887" y="-26670"/>
                </a:lnTo>
                <a:lnTo>
                  <a:pt x="56267" y="-25146"/>
                </a:lnTo>
                <a:lnTo>
                  <a:pt x="48496" y="-22803"/>
                </a:lnTo>
                <a:lnTo>
                  <a:pt x="42551" y="-20574"/>
                </a:lnTo>
                <a:lnTo>
                  <a:pt x="35693" y="-18288"/>
                </a:lnTo>
                <a:lnTo>
                  <a:pt x="29597" y="-16002"/>
                </a:lnTo>
                <a:lnTo>
                  <a:pt x="25025" y="-12954"/>
                </a:lnTo>
                <a:lnTo>
                  <a:pt x="19691" y="-10668"/>
                </a:lnTo>
                <a:lnTo>
                  <a:pt x="15881" y="-8382"/>
                </a:lnTo>
                <a:lnTo>
                  <a:pt x="14357" y="-6096"/>
                </a:lnTo>
                <a:lnTo>
                  <a:pt x="12071" y="-4572"/>
                </a:lnTo>
                <a:lnTo>
                  <a:pt x="10547" y="-2286"/>
                </a:lnTo>
                <a:lnTo>
                  <a:pt x="10547" y="15239"/>
                </a:lnTo>
                <a:lnTo>
                  <a:pt x="12071" y="16763"/>
                </a:lnTo>
                <a:lnTo>
                  <a:pt x="12071" y="17525"/>
                </a:lnTo>
                <a:lnTo>
                  <a:pt x="13595" y="17525"/>
                </a:lnTo>
                <a:lnTo>
                  <a:pt x="14357" y="18287"/>
                </a:lnTo>
                <a:lnTo>
                  <a:pt x="17405" y="18287"/>
                </a:lnTo>
                <a:lnTo>
                  <a:pt x="20453" y="16763"/>
                </a:lnTo>
                <a:lnTo>
                  <a:pt x="23501" y="14477"/>
                </a:lnTo>
                <a:lnTo>
                  <a:pt x="27311" y="12191"/>
                </a:lnTo>
                <a:lnTo>
                  <a:pt x="32645" y="9905"/>
                </a:lnTo>
                <a:lnTo>
                  <a:pt x="37979" y="6857"/>
                </a:lnTo>
                <a:lnTo>
                  <a:pt x="44075" y="4571"/>
                </a:lnTo>
                <a:lnTo>
                  <a:pt x="50171" y="1523"/>
                </a:lnTo>
                <a:lnTo>
                  <a:pt x="58395" y="-939"/>
                </a:lnTo>
                <a:lnTo>
                  <a:pt x="70519" y="-3180"/>
                </a:lnTo>
                <a:lnTo>
                  <a:pt x="83699" y="-3810"/>
                </a:lnTo>
                <a:lnTo>
                  <a:pt x="93605" y="-3810"/>
                </a:lnTo>
                <a:lnTo>
                  <a:pt x="130181" y="15239"/>
                </a:lnTo>
                <a:lnTo>
                  <a:pt x="134753" y="28193"/>
                </a:lnTo>
                <a:lnTo>
                  <a:pt x="137039" y="35051"/>
                </a:lnTo>
                <a:lnTo>
                  <a:pt x="137801" y="43433"/>
                </a:lnTo>
                <a:lnTo>
                  <a:pt x="137801" y="175142"/>
                </a:lnTo>
                <a:lnTo>
                  <a:pt x="140849" y="172211"/>
                </a:lnTo>
                <a:lnTo>
                  <a:pt x="140849" y="198119"/>
                </a:lnTo>
                <a:lnTo>
                  <a:pt x="143135" y="200405"/>
                </a:lnTo>
                <a:lnTo>
                  <a:pt x="144659" y="201167"/>
                </a:lnTo>
                <a:lnTo>
                  <a:pt x="146945" y="201929"/>
                </a:lnTo>
                <a:lnTo>
                  <a:pt x="148469" y="201929"/>
                </a:lnTo>
                <a:lnTo>
                  <a:pt x="150755" y="202691"/>
                </a:lnTo>
                <a:lnTo>
                  <a:pt x="156851" y="202691"/>
                </a:lnTo>
                <a:lnTo>
                  <a:pt x="159137" y="201929"/>
                </a:lnTo>
                <a:lnTo>
                  <a:pt x="160661" y="201929"/>
                </a:lnTo>
                <a:lnTo>
                  <a:pt x="163709" y="200405"/>
                </a:lnTo>
                <a:lnTo>
                  <a:pt x="165995" y="198119"/>
                </a:lnTo>
                <a:close/>
              </a:path>
              <a:path w="166370" h="205105">
                <a:moveTo>
                  <a:pt x="137801" y="175142"/>
                </a:moveTo>
                <a:lnTo>
                  <a:pt x="137801" y="94487"/>
                </a:lnTo>
                <a:lnTo>
                  <a:pt x="129407" y="153364"/>
                </a:lnTo>
                <a:lnTo>
                  <a:pt x="120572" y="161243"/>
                </a:lnTo>
                <a:lnTo>
                  <a:pt x="110412" y="168715"/>
                </a:lnTo>
                <a:lnTo>
                  <a:pt x="97973" y="176150"/>
                </a:lnTo>
                <a:lnTo>
                  <a:pt x="85979" y="179432"/>
                </a:lnTo>
                <a:lnTo>
                  <a:pt x="72250" y="180533"/>
                </a:lnTo>
                <a:lnTo>
                  <a:pt x="59892" y="178694"/>
                </a:lnTo>
                <a:lnTo>
                  <a:pt x="48496" y="173720"/>
                </a:lnTo>
                <a:lnTo>
                  <a:pt x="37419" y="164842"/>
                </a:lnTo>
                <a:lnTo>
                  <a:pt x="31646" y="153597"/>
                </a:lnTo>
                <a:lnTo>
                  <a:pt x="29597" y="140207"/>
                </a:lnTo>
                <a:lnTo>
                  <a:pt x="29597" y="194946"/>
                </a:lnTo>
                <a:lnTo>
                  <a:pt x="32905" y="196741"/>
                </a:lnTo>
                <a:lnTo>
                  <a:pt x="47701" y="202132"/>
                </a:lnTo>
                <a:lnTo>
                  <a:pt x="59716" y="204264"/>
                </a:lnTo>
                <a:lnTo>
                  <a:pt x="73657" y="204966"/>
                </a:lnTo>
                <a:lnTo>
                  <a:pt x="85979" y="203791"/>
                </a:lnTo>
                <a:lnTo>
                  <a:pt x="98177" y="200688"/>
                </a:lnTo>
                <a:lnTo>
                  <a:pt x="110657" y="195612"/>
                </a:lnTo>
                <a:lnTo>
                  <a:pt x="121177" y="189155"/>
                </a:lnTo>
                <a:lnTo>
                  <a:pt x="131240" y="181450"/>
                </a:lnTo>
                <a:lnTo>
                  <a:pt x="137801" y="1751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760099" y="774191"/>
            <a:ext cx="307340" cy="231140"/>
          </a:xfrm>
          <a:custGeom>
            <a:avLst/>
            <a:gdLst/>
            <a:ahLst/>
            <a:cxnLst/>
            <a:rect l="l" t="t" r="r" b="b"/>
            <a:pathLst>
              <a:path w="307339" h="231140">
                <a:moveTo>
                  <a:pt x="307086" y="226313"/>
                </a:moveTo>
                <a:lnTo>
                  <a:pt x="306817" y="78149"/>
                </a:lnTo>
                <a:lnTo>
                  <a:pt x="294190" y="31739"/>
                </a:lnTo>
                <a:lnTo>
                  <a:pt x="260965" y="3618"/>
                </a:lnTo>
                <a:lnTo>
                  <a:pt x="234696" y="0"/>
                </a:lnTo>
                <a:lnTo>
                  <a:pt x="229362" y="0"/>
                </a:lnTo>
                <a:lnTo>
                  <a:pt x="224028" y="761"/>
                </a:lnTo>
                <a:lnTo>
                  <a:pt x="218694" y="2285"/>
                </a:lnTo>
                <a:lnTo>
                  <a:pt x="212598" y="3809"/>
                </a:lnTo>
                <a:lnTo>
                  <a:pt x="179116" y="25813"/>
                </a:lnTo>
                <a:lnTo>
                  <a:pt x="160782" y="44195"/>
                </a:lnTo>
                <a:lnTo>
                  <a:pt x="158496" y="37337"/>
                </a:lnTo>
                <a:lnTo>
                  <a:pt x="132588" y="8381"/>
                </a:lnTo>
                <a:lnTo>
                  <a:pt x="92753" y="50"/>
                </a:lnTo>
                <a:lnTo>
                  <a:pt x="82085" y="1527"/>
                </a:lnTo>
                <a:lnTo>
                  <a:pt x="46629" y="19610"/>
                </a:lnTo>
                <a:lnTo>
                  <a:pt x="26670" y="38861"/>
                </a:lnTo>
                <a:lnTo>
                  <a:pt x="26670" y="6857"/>
                </a:lnTo>
                <a:lnTo>
                  <a:pt x="25908" y="6095"/>
                </a:lnTo>
                <a:lnTo>
                  <a:pt x="25908" y="5333"/>
                </a:lnTo>
                <a:lnTo>
                  <a:pt x="25146" y="4571"/>
                </a:lnTo>
                <a:lnTo>
                  <a:pt x="23622" y="3809"/>
                </a:lnTo>
                <a:lnTo>
                  <a:pt x="22860" y="3047"/>
                </a:lnTo>
                <a:lnTo>
                  <a:pt x="19812" y="3047"/>
                </a:lnTo>
                <a:lnTo>
                  <a:pt x="18288" y="2285"/>
                </a:lnTo>
                <a:lnTo>
                  <a:pt x="8382" y="2285"/>
                </a:lnTo>
                <a:lnTo>
                  <a:pt x="6858" y="3047"/>
                </a:lnTo>
                <a:lnTo>
                  <a:pt x="3810" y="3047"/>
                </a:lnTo>
                <a:lnTo>
                  <a:pt x="2286" y="3809"/>
                </a:lnTo>
                <a:lnTo>
                  <a:pt x="0" y="6095"/>
                </a:lnTo>
                <a:lnTo>
                  <a:pt x="0" y="227075"/>
                </a:lnTo>
                <a:lnTo>
                  <a:pt x="1524" y="228599"/>
                </a:lnTo>
                <a:lnTo>
                  <a:pt x="2286" y="228599"/>
                </a:lnTo>
                <a:lnTo>
                  <a:pt x="5334" y="230123"/>
                </a:lnTo>
                <a:lnTo>
                  <a:pt x="9144" y="230123"/>
                </a:lnTo>
                <a:lnTo>
                  <a:pt x="10668" y="230885"/>
                </a:lnTo>
                <a:lnTo>
                  <a:pt x="16764" y="230885"/>
                </a:lnTo>
                <a:lnTo>
                  <a:pt x="19050" y="230123"/>
                </a:lnTo>
                <a:lnTo>
                  <a:pt x="22860" y="230123"/>
                </a:lnTo>
                <a:lnTo>
                  <a:pt x="24384" y="229361"/>
                </a:lnTo>
                <a:lnTo>
                  <a:pt x="25146" y="228599"/>
                </a:lnTo>
                <a:lnTo>
                  <a:pt x="25908" y="228599"/>
                </a:lnTo>
                <a:lnTo>
                  <a:pt x="27432" y="227075"/>
                </a:lnTo>
                <a:lnTo>
                  <a:pt x="27432" y="226313"/>
                </a:lnTo>
                <a:lnTo>
                  <a:pt x="28194" y="225551"/>
                </a:lnTo>
                <a:lnTo>
                  <a:pt x="28194" y="224027"/>
                </a:lnTo>
                <a:lnTo>
                  <a:pt x="31445" y="65327"/>
                </a:lnTo>
                <a:lnTo>
                  <a:pt x="68346" y="30580"/>
                </a:lnTo>
                <a:lnTo>
                  <a:pt x="92202" y="23621"/>
                </a:lnTo>
                <a:lnTo>
                  <a:pt x="99822" y="23621"/>
                </a:lnTo>
                <a:lnTo>
                  <a:pt x="133182" y="52496"/>
                </a:lnTo>
                <a:lnTo>
                  <a:pt x="139446" y="91439"/>
                </a:lnTo>
                <a:lnTo>
                  <a:pt x="139446" y="226313"/>
                </a:lnTo>
                <a:lnTo>
                  <a:pt x="140208" y="227075"/>
                </a:lnTo>
                <a:lnTo>
                  <a:pt x="140208" y="227837"/>
                </a:lnTo>
                <a:lnTo>
                  <a:pt x="140970" y="228599"/>
                </a:lnTo>
                <a:lnTo>
                  <a:pt x="142494" y="228599"/>
                </a:lnTo>
                <a:lnTo>
                  <a:pt x="143256" y="229361"/>
                </a:lnTo>
                <a:lnTo>
                  <a:pt x="144780" y="230123"/>
                </a:lnTo>
                <a:lnTo>
                  <a:pt x="148590" y="230123"/>
                </a:lnTo>
                <a:lnTo>
                  <a:pt x="150876" y="230885"/>
                </a:lnTo>
                <a:lnTo>
                  <a:pt x="156210" y="230885"/>
                </a:lnTo>
                <a:lnTo>
                  <a:pt x="158496" y="230123"/>
                </a:lnTo>
                <a:lnTo>
                  <a:pt x="162306" y="230123"/>
                </a:lnTo>
                <a:lnTo>
                  <a:pt x="163830" y="229361"/>
                </a:lnTo>
                <a:lnTo>
                  <a:pt x="164592" y="228599"/>
                </a:lnTo>
                <a:lnTo>
                  <a:pt x="165354" y="228599"/>
                </a:lnTo>
                <a:lnTo>
                  <a:pt x="167640" y="226313"/>
                </a:lnTo>
                <a:lnTo>
                  <a:pt x="167640" y="224027"/>
                </a:lnTo>
                <a:lnTo>
                  <a:pt x="171038" y="65170"/>
                </a:lnTo>
                <a:lnTo>
                  <a:pt x="208097" y="30580"/>
                </a:lnTo>
                <a:lnTo>
                  <a:pt x="231648" y="23621"/>
                </a:lnTo>
                <a:lnTo>
                  <a:pt x="240030" y="23621"/>
                </a:lnTo>
                <a:lnTo>
                  <a:pt x="272628" y="52496"/>
                </a:lnTo>
                <a:lnTo>
                  <a:pt x="278892" y="91439"/>
                </a:lnTo>
                <a:lnTo>
                  <a:pt x="278892" y="226313"/>
                </a:lnTo>
                <a:lnTo>
                  <a:pt x="279654" y="227075"/>
                </a:lnTo>
                <a:lnTo>
                  <a:pt x="279654" y="227837"/>
                </a:lnTo>
                <a:lnTo>
                  <a:pt x="280416" y="228599"/>
                </a:lnTo>
                <a:lnTo>
                  <a:pt x="281940" y="228599"/>
                </a:lnTo>
                <a:lnTo>
                  <a:pt x="282702" y="229361"/>
                </a:lnTo>
                <a:lnTo>
                  <a:pt x="284226" y="230123"/>
                </a:lnTo>
                <a:lnTo>
                  <a:pt x="288036" y="230123"/>
                </a:lnTo>
                <a:lnTo>
                  <a:pt x="290322" y="230885"/>
                </a:lnTo>
                <a:lnTo>
                  <a:pt x="295656" y="230885"/>
                </a:lnTo>
                <a:lnTo>
                  <a:pt x="297942" y="230123"/>
                </a:lnTo>
                <a:lnTo>
                  <a:pt x="301752" y="230123"/>
                </a:lnTo>
                <a:lnTo>
                  <a:pt x="303276" y="229361"/>
                </a:lnTo>
                <a:lnTo>
                  <a:pt x="304038" y="228599"/>
                </a:lnTo>
                <a:lnTo>
                  <a:pt x="305570" y="228591"/>
                </a:lnTo>
                <a:lnTo>
                  <a:pt x="306324" y="227837"/>
                </a:lnTo>
                <a:lnTo>
                  <a:pt x="306324" y="227075"/>
                </a:lnTo>
                <a:lnTo>
                  <a:pt x="307086" y="22631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142623" y="690372"/>
            <a:ext cx="33020" cy="314960"/>
          </a:xfrm>
          <a:custGeom>
            <a:avLst/>
            <a:gdLst/>
            <a:ahLst/>
            <a:cxnLst/>
            <a:rect l="l" t="t" r="r" b="b"/>
            <a:pathLst>
              <a:path w="33020" h="314959">
                <a:moveTo>
                  <a:pt x="32765" y="310134"/>
                </a:moveTo>
                <a:lnTo>
                  <a:pt x="32765" y="90678"/>
                </a:lnTo>
                <a:lnTo>
                  <a:pt x="28955" y="86868"/>
                </a:lnTo>
                <a:lnTo>
                  <a:pt x="25145" y="86868"/>
                </a:lnTo>
                <a:lnTo>
                  <a:pt x="23621" y="86106"/>
                </a:lnTo>
                <a:lnTo>
                  <a:pt x="13715" y="86106"/>
                </a:lnTo>
                <a:lnTo>
                  <a:pt x="11429" y="86868"/>
                </a:lnTo>
                <a:lnTo>
                  <a:pt x="8381" y="86868"/>
                </a:lnTo>
                <a:lnTo>
                  <a:pt x="6857" y="87630"/>
                </a:lnTo>
                <a:lnTo>
                  <a:pt x="4571" y="89916"/>
                </a:lnTo>
                <a:lnTo>
                  <a:pt x="4571" y="310896"/>
                </a:lnTo>
                <a:lnTo>
                  <a:pt x="6095" y="312420"/>
                </a:lnTo>
                <a:lnTo>
                  <a:pt x="6857" y="312420"/>
                </a:lnTo>
                <a:lnTo>
                  <a:pt x="9905" y="313944"/>
                </a:lnTo>
                <a:lnTo>
                  <a:pt x="13715" y="313944"/>
                </a:lnTo>
                <a:lnTo>
                  <a:pt x="16001" y="314706"/>
                </a:lnTo>
                <a:lnTo>
                  <a:pt x="21335" y="314706"/>
                </a:lnTo>
                <a:lnTo>
                  <a:pt x="23621" y="313944"/>
                </a:lnTo>
                <a:lnTo>
                  <a:pt x="27431" y="313944"/>
                </a:lnTo>
                <a:lnTo>
                  <a:pt x="28955" y="313182"/>
                </a:lnTo>
                <a:lnTo>
                  <a:pt x="29717" y="312420"/>
                </a:lnTo>
                <a:lnTo>
                  <a:pt x="30479" y="312420"/>
                </a:lnTo>
                <a:lnTo>
                  <a:pt x="32765" y="310134"/>
                </a:lnTo>
                <a:close/>
              </a:path>
              <a:path w="33020" h="314959">
                <a:moveTo>
                  <a:pt x="37337" y="27432"/>
                </a:moveTo>
                <a:lnTo>
                  <a:pt x="37337" y="12192"/>
                </a:lnTo>
                <a:lnTo>
                  <a:pt x="35813" y="6858"/>
                </a:lnTo>
                <a:lnTo>
                  <a:pt x="32765" y="4572"/>
                </a:lnTo>
                <a:lnTo>
                  <a:pt x="30479" y="1524"/>
                </a:lnTo>
                <a:lnTo>
                  <a:pt x="25907" y="0"/>
                </a:lnTo>
                <a:lnTo>
                  <a:pt x="11429" y="0"/>
                </a:lnTo>
                <a:lnTo>
                  <a:pt x="6857" y="1524"/>
                </a:lnTo>
                <a:lnTo>
                  <a:pt x="1523" y="6858"/>
                </a:lnTo>
                <a:lnTo>
                  <a:pt x="0" y="12192"/>
                </a:lnTo>
                <a:lnTo>
                  <a:pt x="0" y="27432"/>
                </a:lnTo>
                <a:lnTo>
                  <a:pt x="761" y="32766"/>
                </a:lnTo>
                <a:lnTo>
                  <a:pt x="3809" y="35052"/>
                </a:lnTo>
                <a:lnTo>
                  <a:pt x="6095" y="38100"/>
                </a:lnTo>
                <a:lnTo>
                  <a:pt x="11429" y="38862"/>
                </a:lnTo>
                <a:lnTo>
                  <a:pt x="25907" y="38753"/>
                </a:lnTo>
                <a:lnTo>
                  <a:pt x="30479" y="38100"/>
                </a:lnTo>
                <a:lnTo>
                  <a:pt x="32765" y="35052"/>
                </a:lnTo>
                <a:lnTo>
                  <a:pt x="35813" y="32766"/>
                </a:lnTo>
                <a:lnTo>
                  <a:pt x="37337" y="274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269496" y="674369"/>
            <a:ext cx="0" cy="330835"/>
          </a:xfrm>
          <a:custGeom>
            <a:avLst/>
            <a:gdLst/>
            <a:ahLst/>
            <a:cxnLst/>
            <a:rect l="l" t="t" r="r" b="b"/>
            <a:pathLst>
              <a:path h="330834">
                <a:moveTo>
                  <a:pt x="0" y="0"/>
                </a:moveTo>
                <a:lnTo>
                  <a:pt x="0" y="330707"/>
                </a:lnTo>
              </a:path>
            </a:pathLst>
          </a:custGeom>
          <a:ln w="29464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364365" y="673480"/>
            <a:ext cx="0" cy="328930"/>
          </a:xfrm>
          <a:custGeom>
            <a:avLst/>
            <a:gdLst/>
            <a:ahLst/>
            <a:cxnLst/>
            <a:rect l="l" t="t" r="r" b="b"/>
            <a:pathLst>
              <a:path h="328930">
                <a:moveTo>
                  <a:pt x="0" y="0"/>
                </a:moveTo>
                <a:lnTo>
                  <a:pt x="0" y="32867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365762" y="672528"/>
            <a:ext cx="0" cy="330835"/>
          </a:xfrm>
          <a:custGeom>
            <a:avLst/>
            <a:gdLst/>
            <a:ahLst/>
            <a:cxnLst/>
            <a:rect l="l" t="t" r="r" b="b"/>
            <a:pathLst>
              <a:path h="330834">
                <a:moveTo>
                  <a:pt x="0" y="0"/>
                </a:moveTo>
                <a:lnTo>
                  <a:pt x="0" y="33026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367032" y="672083"/>
            <a:ext cx="0" cy="331470"/>
          </a:xfrm>
          <a:custGeom>
            <a:avLst/>
            <a:gdLst/>
            <a:ahLst/>
            <a:cxnLst/>
            <a:rect l="l" t="t" r="r" b="b"/>
            <a:pathLst>
              <a:path h="331469">
                <a:moveTo>
                  <a:pt x="0" y="0"/>
                </a:moveTo>
                <a:lnTo>
                  <a:pt x="0" y="33108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368302" y="671639"/>
            <a:ext cx="0" cy="332740"/>
          </a:xfrm>
          <a:custGeom>
            <a:avLst/>
            <a:gdLst/>
            <a:ahLst/>
            <a:cxnLst/>
            <a:rect l="l" t="t" r="r" b="b"/>
            <a:pathLst>
              <a:path h="332740">
                <a:moveTo>
                  <a:pt x="0" y="0"/>
                </a:moveTo>
                <a:lnTo>
                  <a:pt x="0" y="33235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370842" y="671322"/>
            <a:ext cx="0" cy="333375"/>
          </a:xfrm>
          <a:custGeom>
            <a:avLst/>
            <a:gdLst/>
            <a:ahLst/>
            <a:cxnLst/>
            <a:rect l="l" t="t" r="r" b="b"/>
            <a:pathLst>
              <a:path h="333375">
                <a:moveTo>
                  <a:pt x="0" y="0"/>
                </a:moveTo>
                <a:lnTo>
                  <a:pt x="0" y="332994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374017" y="670898"/>
            <a:ext cx="0" cy="334010"/>
          </a:xfrm>
          <a:custGeom>
            <a:avLst/>
            <a:gdLst/>
            <a:ahLst/>
            <a:cxnLst/>
            <a:rect l="l" t="t" r="r" b="b"/>
            <a:pathLst>
              <a:path h="334009">
                <a:moveTo>
                  <a:pt x="0" y="0"/>
                </a:moveTo>
                <a:lnTo>
                  <a:pt x="0" y="333840"/>
                </a:lnTo>
              </a:path>
            </a:pathLst>
          </a:custGeom>
          <a:ln w="3809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377827" y="670559"/>
            <a:ext cx="0" cy="334645"/>
          </a:xfrm>
          <a:custGeom>
            <a:avLst/>
            <a:gdLst/>
            <a:ahLst/>
            <a:cxnLst/>
            <a:rect l="l" t="t" r="r" b="b"/>
            <a:pathLst>
              <a:path h="334644">
                <a:moveTo>
                  <a:pt x="0" y="0"/>
                </a:moveTo>
                <a:lnTo>
                  <a:pt x="0" y="334517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381637" y="670983"/>
            <a:ext cx="0" cy="334010"/>
          </a:xfrm>
          <a:custGeom>
            <a:avLst/>
            <a:gdLst/>
            <a:ahLst/>
            <a:cxnLst/>
            <a:rect l="l" t="t" r="r" b="b"/>
            <a:pathLst>
              <a:path h="334009">
                <a:moveTo>
                  <a:pt x="0" y="0"/>
                </a:moveTo>
                <a:lnTo>
                  <a:pt x="0" y="333671"/>
                </a:lnTo>
              </a:path>
            </a:pathLst>
          </a:custGeom>
          <a:ln w="3809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384812" y="671322"/>
            <a:ext cx="0" cy="333375"/>
          </a:xfrm>
          <a:custGeom>
            <a:avLst/>
            <a:gdLst/>
            <a:ahLst/>
            <a:cxnLst/>
            <a:rect l="l" t="t" r="r" b="b"/>
            <a:pathLst>
              <a:path h="333375">
                <a:moveTo>
                  <a:pt x="0" y="0"/>
                </a:moveTo>
                <a:lnTo>
                  <a:pt x="0" y="332994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387987" y="671766"/>
            <a:ext cx="0" cy="332105"/>
          </a:xfrm>
          <a:custGeom>
            <a:avLst/>
            <a:gdLst/>
            <a:ahLst/>
            <a:cxnLst/>
            <a:rect l="l" t="t" r="r" b="b"/>
            <a:pathLst>
              <a:path h="332105">
                <a:moveTo>
                  <a:pt x="0" y="0"/>
                </a:moveTo>
                <a:lnTo>
                  <a:pt x="0" y="332105"/>
                </a:lnTo>
              </a:path>
            </a:pathLst>
          </a:custGeom>
          <a:ln w="3809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389892" y="672655"/>
            <a:ext cx="0" cy="330200"/>
          </a:xfrm>
          <a:custGeom>
            <a:avLst/>
            <a:gdLst/>
            <a:ahLst/>
            <a:cxnLst/>
            <a:rect l="l" t="t" r="r" b="b"/>
            <a:pathLst>
              <a:path h="330200">
                <a:moveTo>
                  <a:pt x="0" y="0"/>
                </a:moveTo>
                <a:lnTo>
                  <a:pt x="0" y="33013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391416" y="674369"/>
            <a:ext cx="0" cy="327025"/>
          </a:xfrm>
          <a:custGeom>
            <a:avLst/>
            <a:gdLst/>
            <a:ahLst/>
            <a:cxnLst/>
            <a:rect l="l" t="t" r="r" b="b"/>
            <a:pathLst>
              <a:path h="327025">
                <a:moveTo>
                  <a:pt x="0" y="0"/>
                </a:moveTo>
                <a:lnTo>
                  <a:pt x="0" y="32689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456782" y="774606"/>
            <a:ext cx="191135" cy="233045"/>
          </a:xfrm>
          <a:custGeom>
            <a:avLst/>
            <a:gdLst/>
            <a:ahLst/>
            <a:cxnLst/>
            <a:rect l="l" t="t" r="r" b="b"/>
            <a:pathLst>
              <a:path w="191135" h="233044">
                <a:moveTo>
                  <a:pt x="191046" y="110837"/>
                </a:moveTo>
                <a:lnTo>
                  <a:pt x="191046" y="104741"/>
                </a:lnTo>
                <a:lnTo>
                  <a:pt x="190921" y="92974"/>
                </a:lnTo>
                <a:lnTo>
                  <a:pt x="183766" y="54729"/>
                </a:lnTo>
                <a:lnTo>
                  <a:pt x="162032" y="21155"/>
                </a:lnTo>
                <a:lnTo>
                  <a:pt x="120519" y="1334"/>
                </a:lnTo>
                <a:lnTo>
                  <a:pt x="89646" y="0"/>
                </a:lnTo>
                <a:lnTo>
                  <a:pt x="78190" y="1699"/>
                </a:lnTo>
                <a:lnTo>
                  <a:pt x="41962" y="16849"/>
                </a:lnTo>
                <a:lnTo>
                  <a:pt x="15828" y="47108"/>
                </a:lnTo>
                <a:lnTo>
                  <a:pt x="2869" y="83783"/>
                </a:lnTo>
                <a:lnTo>
                  <a:pt x="0" y="125712"/>
                </a:lnTo>
                <a:lnTo>
                  <a:pt x="958" y="137285"/>
                </a:lnTo>
                <a:lnTo>
                  <a:pt x="10339" y="176426"/>
                </a:lnTo>
                <a:lnTo>
                  <a:pt x="30264" y="206302"/>
                </a:lnTo>
                <a:lnTo>
                  <a:pt x="30264" y="119981"/>
                </a:lnTo>
                <a:lnTo>
                  <a:pt x="31036" y="119981"/>
                </a:lnTo>
                <a:lnTo>
                  <a:pt x="31036" y="89344"/>
                </a:lnTo>
                <a:lnTo>
                  <a:pt x="33350" y="77789"/>
                </a:lnTo>
                <a:lnTo>
                  <a:pt x="53206" y="41319"/>
                </a:lnTo>
                <a:lnTo>
                  <a:pt x="87840" y="24719"/>
                </a:lnTo>
                <a:lnTo>
                  <a:pt x="103356" y="24110"/>
                </a:lnTo>
                <a:lnTo>
                  <a:pt x="116268" y="25926"/>
                </a:lnTo>
                <a:lnTo>
                  <a:pt x="148880" y="46687"/>
                </a:lnTo>
                <a:lnTo>
                  <a:pt x="161328" y="96359"/>
                </a:lnTo>
                <a:lnTo>
                  <a:pt x="161328" y="119981"/>
                </a:lnTo>
                <a:lnTo>
                  <a:pt x="180378" y="119981"/>
                </a:lnTo>
                <a:lnTo>
                  <a:pt x="183426" y="119219"/>
                </a:lnTo>
                <a:lnTo>
                  <a:pt x="189522" y="114647"/>
                </a:lnTo>
                <a:lnTo>
                  <a:pt x="191046" y="110837"/>
                </a:lnTo>
                <a:close/>
              </a:path>
              <a:path w="191135" h="233044">
                <a:moveTo>
                  <a:pt x="181140" y="212183"/>
                </a:moveTo>
                <a:lnTo>
                  <a:pt x="181140" y="193133"/>
                </a:lnTo>
                <a:lnTo>
                  <a:pt x="179616" y="191609"/>
                </a:lnTo>
                <a:lnTo>
                  <a:pt x="178854" y="191609"/>
                </a:lnTo>
                <a:lnTo>
                  <a:pt x="177330" y="190847"/>
                </a:lnTo>
                <a:lnTo>
                  <a:pt x="175044" y="190847"/>
                </a:lnTo>
                <a:lnTo>
                  <a:pt x="172758" y="191609"/>
                </a:lnTo>
                <a:lnTo>
                  <a:pt x="168948" y="193895"/>
                </a:lnTo>
                <a:lnTo>
                  <a:pt x="165138" y="195419"/>
                </a:lnTo>
                <a:lnTo>
                  <a:pt x="160566" y="197705"/>
                </a:lnTo>
                <a:lnTo>
                  <a:pt x="154053" y="199385"/>
                </a:lnTo>
                <a:lnTo>
                  <a:pt x="143918" y="202733"/>
                </a:lnTo>
                <a:lnTo>
                  <a:pt x="129394" y="206065"/>
                </a:lnTo>
                <a:lnTo>
                  <a:pt x="117933" y="207217"/>
                </a:lnTo>
                <a:lnTo>
                  <a:pt x="103092" y="207577"/>
                </a:lnTo>
                <a:lnTo>
                  <a:pt x="90932" y="206686"/>
                </a:lnTo>
                <a:lnTo>
                  <a:pt x="55345" y="192046"/>
                </a:lnTo>
                <a:lnTo>
                  <a:pt x="32435" y="145826"/>
                </a:lnTo>
                <a:lnTo>
                  <a:pt x="30264" y="119981"/>
                </a:lnTo>
                <a:lnTo>
                  <a:pt x="30264" y="206302"/>
                </a:lnTo>
                <a:lnTo>
                  <a:pt x="67830" y="228161"/>
                </a:lnTo>
                <a:lnTo>
                  <a:pt x="107145" y="232721"/>
                </a:lnTo>
                <a:lnTo>
                  <a:pt x="120005" y="232033"/>
                </a:lnTo>
                <a:lnTo>
                  <a:pt x="132372" y="230471"/>
                </a:lnTo>
                <a:lnTo>
                  <a:pt x="140754" y="228947"/>
                </a:lnTo>
                <a:lnTo>
                  <a:pt x="148374" y="226661"/>
                </a:lnTo>
                <a:lnTo>
                  <a:pt x="155232" y="225137"/>
                </a:lnTo>
                <a:lnTo>
                  <a:pt x="162090" y="222851"/>
                </a:lnTo>
                <a:lnTo>
                  <a:pt x="167424" y="221327"/>
                </a:lnTo>
                <a:lnTo>
                  <a:pt x="171234" y="219041"/>
                </a:lnTo>
                <a:lnTo>
                  <a:pt x="175806" y="216755"/>
                </a:lnTo>
                <a:lnTo>
                  <a:pt x="178092" y="215993"/>
                </a:lnTo>
                <a:lnTo>
                  <a:pt x="179616" y="214469"/>
                </a:lnTo>
                <a:lnTo>
                  <a:pt x="180378" y="212945"/>
                </a:lnTo>
                <a:lnTo>
                  <a:pt x="181140" y="212183"/>
                </a:lnTo>
                <a:close/>
              </a:path>
              <a:path w="191135" h="233044">
                <a:moveTo>
                  <a:pt x="161328" y="119981"/>
                </a:moveTo>
                <a:lnTo>
                  <a:pt x="161328" y="96359"/>
                </a:lnTo>
                <a:lnTo>
                  <a:pt x="31036" y="89344"/>
                </a:lnTo>
                <a:lnTo>
                  <a:pt x="31036" y="119981"/>
                </a:lnTo>
                <a:lnTo>
                  <a:pt x="161328" y="119981"/>
                </a:lnTo>
                <a:close/>
              </a:path>
              <a:path w="191135" h="233044">
                <a:moveTo>
                  <a:pt x="181902" y="210659"/>
                </a:moveTo>
                <a:lnTo>
                  <a:pt x="181902" y="195419"/>
                </a:lnTo>
                <a:lnTo>
                  <a:pt x="181140" y="193895"/>
                </a:lnTo>
                <a:lnTo>
                  <a:pt x="181140" y="211421"/>
                </a:lnTo>
                <a:lnTo>
                  <a:pt x="181902" y="210659"/>
                </a:lnTo>
                <a:close/>
              </a:path>
              <a:path w="191135" h="233044">
                <a:moveTo>
                  <a:pt x="182664" y="208373"/>
                </a:moveTo>
                <a:lnTo>
                  <a:pt x="182664" y="197705"/>
                </a:lnTo>
                <a:lnTo>
                  <a:pt x="181902" y="196181"/>
                </a:lnTo>
                <a:lnTo>
                  <a:pt x="181902" y="209135"/>
                </a:lnTo>
                <a:lnTo>
                  <a:pt x="182664" y="20837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823851" y="694944"/>
            <a:ext cx="227329" cy="308610"/>
          </a:xfrm>
          <a:custGeom>
            <a:avLst/>
            <a:gdLst/>
            <a:ahLst/>
            <a:cxnLst/>
            <a:rect l="l" t="t" r="r" b="b"/>
            <a:pathLst>
              <a:path w="227329" h="308609">
                <a:moveTo>
                  <a:pt x="227075" y="149351"/>
                </a:moveTo>
                <a:lnTo>
                  <a:pt x="222306" y="106371"/>
                </a:lnTo>
                <a:lnTo>
                  <a:pt x="208943" y="68486"/>
                </a:lnTo>
                <a:lnTo>
                  <a:pt x="185590" y="36512"/>
                </a:lnTo>
                <a:lnTo>
                  <a:pt x="141766" y="9466"/>
                </a:lnTo>
                <a:lnTo>
                  <a:pt x="92777" y="337"/>
                </a:lnTo>
                <a:lnTo>
                  <a:pt x="10667" y="0"/>
                </a:lnTo>
                <a:lnTo>
                  <a:pt x="7619" y="761"/>
                </a:lnTo>
                <a:lnTo>
                  <a:pt x="1523" y="5333"/>
                </a:lnTo>
                <a:lnTo>
                  <a:pt x="0" y="9143"/>
                </a:lnTo>
                <a:lnTo>
                  <a:pt x="0" y="299465"/>
                </a:lnTo>
                <a:lnTo>
                  <a:pt x="1523" y="303275"/>
                </a:lnTo>
                <a:lnTo>
                  <a:pt x="4571" y="304799"/>
                </a:lnTo>
                <a:lnTo>
                  <a:pt x="7619" y="307085"/>
                </a:lnTo>
                <a:lnTo>
                  <a:pt x="10667" y="308609"/>
                </a:lnTo>
                <a:lnTo>
                  <a:pt x="28955" y="308587"/>
                </a:lnTo>
                <a:lnTo>
                  <a:pt x="28955" y="25907"/>
                </a:lnTo>
                <a:lnTo>
                  <a:pt x="81444" y="26014"/>
                </a:lnTo>
                <a:lnTo>
                  <a:pt x="127867" y="34224"/>
                </a:lnTo>
                <a:lnTo>
                  <a:pt x="161173" y="54513"/>
                </a:lnTo>
                <a:lnTo>
                  <a:pt x="186914" y="96293"/>
                </a:lnTo>
                <a:lnTo>
                  <a:pt x="195391" y="137681"/>
                </a:lnTo>
                <a:lnTo>
                  <a:pt x="195833" y="258741"/>
                </a:lnTo>
                <a:lnTo>
                  <a:pt x="201848" y="250267"/>
                </a:lnTo>
                <a:lnTo>
                  <a:pt x="218810" y="212900"/>
                </a:lnTo>
                <a:lnTo>
                  <a:pt x="226764" y="163290"/>
                </a:lnTo>
                <a:lnTo>
                  <a:pt x="227075" y="149351"/>
                </a:lnTo>
                <a:close/>
              </a:path>
              <a:path w="227329" h="308609">
                <a:moveTo>
                  <a:pt x="195833" y="258741"/>
                </a:moveTo>
                <a:lnTo>
                  <a:pt x="195833" y="150875"/>
                </a:lnTo>
                <a:lnTo>
                  <a:pt x="195602" y="162935"/>
                </a:lnTo>
                <a:lnTo>
                  <a:pt x="194729" y="176034"/>
                </a:lnTo>
                <a:lnTo>
                  <a:pt x="183356" y="223532"/>
                </a:lnTo>
                <a:lnTo>
                  <a:pt x="161424" y="256111"/>
                </a:lnTo>
                <a:lnTo>
                  <a:pt x="127700" y="275242"/>
                </a:lnTo>
                <a:lnTo>
                  <a:pt x="79077" y="282629"/>
                </a:lnTo>
                <a:lnTo>
                  <a:pt x="28955" y="282701"/>
                </a:lnTo>
                <a:lnTo>
                  <a:pt x="28955" y="308587"/>
                </a:lnTo>
                <a:lnTo>
                  <a:pt x="81444" y="308520"/>
                </a:lnTo>
                <a:lnTo>
                  <a:pt x="120050" y="303966"/>
                </a:lnTo>
                <a:lnTo>
                  <a:pt x="163854" y="286886"/>
                </a:lnTo>
                <a:lnTo>
                  <a:pt x="195134" y="259727"/>
                </a:lnTo>
                <a:lnTo>
                  <a:pt x="195833" y="25874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120269" y="694944"/>
            <a:ext cx="165735" cy="308610"/>
          </a:xfrm>
          <a:custGeom>
            <a:avLst/>
            <a:gdLst/>
            <a:ahLst/>
            <a:cxnLst/>
            <a:rect l="l" t="t" r="r" b="b"/>
            <a:pathLst>
              <a:path w="165735" h="308609">
                <a:moveTo>
                  <a:pt x="162305" y="21335"/>
                </a:moveTo>
                <a:lnTo>
                  <a:pt x="162305" y="4571"/>
                </a:lnTo>
                <a:lnTo>
                  <a:pt x="161543" y="3047"/>
                </a:lnTo>
                <a:lnTo>
                  <a:pt x="159257" y="761"/>
                </a:lnTo>
                <a:lnTo>
                  <a:pt x="157733" y="0"/>
                </a:lnTo>
                <a:lnTo>
                  <a:pt x="10667" y="0"/>
                </a:lnTo>
                <a:lnTo>
                  <a:pt x="7619" y="761"/>
                </a:lnTo>
                <a:lnTo>
                  <a:pt x="1523" y="5333"/>
                </a:lnTo>
                <a:lnTo>
                  <a:pt x="0" y="9143"/>
                </a:lnTo>
                <a:lnTo>
                  <a:pt x="0" y="299465"/>
                </a:lnTo>
                <a:lnTo>
                  <a:pt x="1523" y="303275"/>
                </a:lnTo>
                <a:lnTo>
                  <a:pt x="4571" y="304799"/>
                </a:lnTo>
                <a:lnTo>
                  <a:pt x="7619" y="307085"/>
                </a:lnTo>
                <a:lnTo>
                  <a:pt x="10667" y="308609"/>
                </a:lnTo>
                <a:lnTo>
                  <a:pt x="28955" y="308609"/>
                </a:lnTo>
                <a:lnTo>
                  <a:pt x="28955" y="25907"/>
                </a:lnTo>
                <a:lnTo>
                  <a:pt x="156971" y="25907"/>
                </a:lnTo>
                <a:lnTo>
                  <a:pt x="157733" y="25145"/>
                </a:lnTo>
                <a:lnTo>
                  <a:pt x="159257" y="25145"/>
                </a:lnTo>
                <a:lnTo>
                  <a:pt x="161543" y="22859"/>
                </a:lnTo>
                <a:lnTo>
                  <a:pt x="162305" y="21335"/>
                </a:lnTo>
                <a:close/>
              </a:path>
              <a:path w="165735" h="308609">
                <a:moveTo>
                  <a:pt x="145541" y="153923"/>
                </a:moveTo>
                <a:lnTo>
                  <a:pt x="145541" y="140207"/>
                </a:lnTo>
                <a:lnTo>
                  <a:pt x="144017" y="137159"/>
                </a:lnTo>
                <a:lnTo>
                  <a:pt x="141731" y="134873"/>
                </a:lnTo>
                <a:lnTo>
                  <a:pt x="140969" y="134873"/>
                </a:lnTo>
                <a:lnTo>
                  <a:pt x="139445" y="134111"/>
                </a:lnTo>
                <a:lnTo>
                  <a:pt x="28955" y="134111"/>
                </a:lnTo>
                <a:lnTo>
                  <a:pt x="28955" y="159257"/>
                </a:lnTo>
                <a:lnTo>
                  <a:pt x="140969" y="159257"/>
                </a:lnTo>
                <a:lnTo>
                  <a:pt x="141731" y="158495"/>
                </a:lnTo>
                <a:lnTo>
                  <a:pt x="142493" y="158495"/>
                </a:lnTo>
                <a:lnTo>
                  <a:pt x="143255" y="157733"/>
                </a:lnTo>
                <a:lnTo>
                  <a:pt x="144017" y="156209"/>
                </a:lnTo>
                <a:lnTo>
                  <a:pt x="144779" y="155447"/>
                </a:lnTo>
                <a:lnTo>
                  <a:pt x="145541" y="153923"/>
                </a:lnTo>
                <a:close/>
              </a:path>
              <a:path w="165735" h="308609">
                <a:moveTo>
                  <a:pt x="164591" y="304037"/>
                </a:moveTo>
                <a:lnTo>
                  <a:pt x="164591" y="286511"/>
                </a:lnTo>
                <a:lnTo>
                  <a:pt x="163829" y="285749"/>
                </a:lnTo>
                <a:lnTo>
                  <a:pt x="163067" y="284225"/>
                </a:lnTo>
                <a:lnTo>
                  <a:pt x="162305" y="283463"/>
                </a:lnTo>
                <a:lnTo>
                  <a:pt x="160781" y="283463"/>
                </a:lnTo>
                <a:lnTo>
                  <a:pt x="160019" y="282701"/>
                </a:lnTo>
                <a:lnTo>
                  <a:pt x="28955" y="282701"/>
                </a:lnTo>
                <a:lnTo>
                  <a:pt x="28955" y="308609"/>
                </a:lnTo>
                <a:lnTo>
                  <a:pt x="159257" y="308609"/>
                </a:lnTo>
                <a:lnTo>
                  <a:pt x="160019" y="307847"/>
                </a:lnTo>
                <a:lnTo>
                  <a:pt x="160781" y="307847"/>
                </a:lnTo>
                <a:lnTo>
                  <a:pt x="162305" y="307085"/>
                </a:lnTo>
                <a:lnTo>
                  <a:pt x="163067" y="306323"/>
                </a:lnTo>
                <a:lnTo>
                  <a:pt x="163829" y="304799"/>
                </a:lnTo>
                <a:lnTo>
                  <a:pt x="164591" y="304037"/>
                </a:lnTo>
                <a:close/>
              </a:path>
              <a:path w="165735" h="308609">
                <a:moveTo>
                  <a:pt x="146303" y="149351"/>
                </a:moveTo>
                <a:lnTo>
                  <a:pt x="146303" y="145541"/>
                </a:lnTo>
                <a:lnTo>
                  <a:pt x="145541" y="143255"/>
                </a:lnTo>
                <a:lnTo>
                  <a:pt x="145541" y="151637"/>
                </a:lnTo>
                <a:lnTo>
                  <a:pt x="146303" y="149351"/>
                </a:lnTo>
                <a:close/>
              </a:path>
              <a:path w="165735" h="308609">
                <a:moveTo>
                  <a:pt x="163067" y="18287"/>
                </a:moveTo>
                <a:lnTo>
                  <a:pt x="163067" y="7619"/>
                </a:lnTo>
                <a:lnTo>
                  <a:pt x="162305" y="5333"/>
                </a:lnTo>
                <a:lnTo>
                  <a:pt x="162305" y="20573"/>
                </a:lnTo>
                <a:lnTo>
                  <a:pt x="163067" y="18287"/>
                </a:lnTo>
                <a:close/>
              </a:path>
              <a:path w="165735" h="308609">
                <a:moveTo>
                  <a:pt x="165353" y="300989"/>
                </a:moveTo>
                <a:lnTo>
                  <a:pt x="165353" y="289559"/>
                </a:lnTo>
                <a:lnTo>
                  <a:pt x="164591" y="288035"/>
                </a:lnTo>
                <a:lnTo>
                  <a:pt x="164591" y="302513"/>
                </a:lnTo>
                <a:lnTo>
                  <a:pt x="165353" y="3009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358001" y="693419"/>
            <a:ext cx="154940" cy="310515"/>
          </a:xfrm>
          <a:custGeom>
            <a:avLst/>
            <a:gdLst/>
            <a:ahLst/>
            <a:cxnLst/>
            <a:rect l="l" t="t" r="r" b="b"/>
            <a:pathLst>
              <a:path w="154940" h="310515">
                <a:moveTo>
                  <a:pt x="153162" y="306324"/>
                </a:moveTo>
                <a:lnTo>
                  <a:pt x="153162" y="286512"/>
                </a:lnTo>
                <a:lnTo>
                  <a:pt x="150876" y="284226"/>
                </a:lnTo>
                <a:lnTo>
                  <a:pt x="149352" y="283464"/>
                </a:lnTo>
                <a:lnTo>
                  <a:pt x="28956" y="283464"/>
                </a:lnTo>
                <a:lnTo>
                  <a:pt x="28956" y="4572"/>
                </a:lnTo>
                <a:lnTo>
                  <a:pt x="28194" y="3810"/>
                </a:lnTo>
                <a:lnTo>
                  <a:pt x="28194" y="2286"/>
                </a:lnTo>
                <a:lnTo>
                  <a:pt x="27432" y="2286"/>
                </a:lnTo>
                <a:lnTo>
                  <a:pt x="25908" y="1524"/>
                </a:lnTo>
                <a:lnTo>
                  <a:pt x="25146" y="762"/>
                </a:lnTo>
                <a:lnTo>
                  <a:pt x="23622" y="762"/>
                </a:lnTo>
                <a:lnTo>
                  <a:pt x="21336" y="0"/>
                </a:lnTo>
                <a:lnTo>
                  <a:pt x="7620" y="0"/>
                </a:lnTo>
                <a:lnTo>
                  <a:pt x="6096" y="762"/>
                </a:lnTo>
                <a:lnTo>
                  <a:pt x="4572" y="762"/>
                </a:lnTo>
                <a:lnTo>
                  <a:pt x="3048" y="1524"/>
                </a:lnTo>
                <a:lnTo>
                  <a:pt x="2286" y="2286"/>
                </a:lnTo>
                <a:lnTo>
                  <a:pt x="1524" y="2286"/>
                </a:lnTo>
                <a:lnTo>
                  <a:pt x="762" y="3810"/>
                </a:lnTo>
                <a:lnTo>
                  <a:pt x="0" y="4572"/>
                </a:lnTo>
                <a:lnTo>
                  <a:pt x="0" y="300990"/>
                </a:lnTo>
                <a:lnTo>
                  <a:pt x="1524" y="304800"/>
                </a:lnTo>
                <a:lnTo>
                  <a:pt x="4572" y="306324"/>
                </a:lnTo>
                <a:lnTo>
                  <a:pt x="7620" y="308610"/>
                </a:lnTo>
                <a:lnTo>
                  <a:pt x="10668" y="310134"/>
                </a:lnTo>
                <a:lnTo>
                  <a:pt x="148590" y="310134"/>
                </a:lnTo>
                <a:lnTo>
                  <a:pt x="149352" y="309372"/>
                </a:lnTo>
                <a:lnTo>
                  <a:pt x="150876" y="309372"/>
                </a:lnTo>
                <a:lnTo>
                  <a:pt x="152400" y="307848"/>
                </a:lnTo>
                <a:lnTo>
                  <a:pt x="153162" y="306324"/>
                </a:lnTo>
                <a:close/>
              </a:path>
              <a:path w="154940" h="310515">
                <a:moveTo>
                  <a:pt x="154686" y="302514"/>
                </a:moveTo>
                <a:lnTo>
                  <a:pt x="154686" y="291084"/>
                </a:lnTo>
                <a:lnTo>
                  <a:pt x="153924" y="288798"/>
                </a:lnTo>
                <a:lnTo>
                  <a:pt x="153162" y="288036"/>
                </a:lnTo>
                <a:lnTo>
                  <a:pt x="153162" y="305562"/>
                </a:lnTo>
                <a:lnTo>
                  <a:pt x="154686" y="3025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527165" y="693419"/>
            <a:ext cx="256540" cy="311785"/>
          </a:xfrm>
          <a:custGeom>
            <a:avLst/>
            <a:gdLst/>
            <a:ahLst/>
            <a:cxnLst/>
            <a:rect l="l" t="t" r="r" b="b"/>
            <a:pathLst>
              <a:path w="256540" h="311784">
                <a:moveTo>
                  <a:pt x="256031" y="304799"/>
                </a:moveTo>
                <a:lnTo>
                  <a:pt x="254507" y="300227"/>
                </a:lnTo>
                <a:lnTo>
                  <a:pt x="146303" y="6857"/>
                </a:lnTo>
                <a:lnTo>
                  <a:pt x="145541" y="5333"/>
                </a:lnTo>
                <a:lnTo>
                  <a:pt x="144779" y="4571"/>
                </a:lnTo>
                <a:lnTo>
                  <a:pt x="144017" y="3047"/>
                </a:lnTo>
                <a:lnTo>
                  <a:pt x="142493" y="1523"/>
                </a:lnTo>
                <a:lnTo>
                  <a:pt x="140969" y="1523"/>
                </a:lnTo>
                <a:lnTo>
                  <a:pt x="139445" y="761"/>
                </a:lnTo>
                <a:lnTo>
                  <a:pt x="137159" y="761"/>
                </a:lnTo>
                <a:lnTo>
                  <a:pt x="134873" y="0"/>
                </a:lnTo>
                <a:lnTo>
                  <a:pt x="120395" y="0"/>
                </a:lnTo>
                <a:lnTo>
                  <a:pt x="118109" y="761"/>
                </a:lnTo>
                <a:lnTo>
                  <a:pt x="116585" y="761"/>
                </a:lnTo>
                <a:lnTo>
                  <a:pt x="115061" y="1523"/>
                </a:lnTo>
                <a:lnTo>
                  <a:pt x="113537" y="1523"/>
                </a:lnTo>
                <a:lnTo>
                  <a:pt x="112013" y="2285"/>
                </a:lnTo>
                <a:lnTo>
                  <a:pt x="111251" y="3047"/>
                </a:lnTo>
                <a:lnTo>
                  <a:pt x="110489" y="4571"/>
                </a:lnTo>
                <a:lnTo>
                  <a:pt x="109727" y="5333"/>
                </a:lnTo>
                <a:lnTo>
                  <a:pt x="108965" y="6857"/>
                </a:lnTo>
                <a:lnTo>
                  <a:pt x="761" y="300227"/>
                </a:lnTo>
                <a:lnTo>
                  <a:pt x="0" y="302513"/>
                </a:lnTo>
                <a:lnTo>
                  <a:pt x="0" y="308609"/>
                </a:lnTo>
                <a:lnTo>
                  <a:pt x="1523" y="309371"/>
                </a:lnTo>
                <a:lnTo>
                  <a:pt x="2285" y="310133"/>
                </a:lnTo>
                <a:lnTo>
                  <a:pt x="3809" y="310895"/>
                </a:lnTo>
                <a:lnTo>
                  <a:pt x="8381" y="310895"/>
                </a:lnTo>
                <a:lnTo>
                  <a:pt x="11429" y="311657"/>
                </a:lnTo>
                <a:lnTo>
                  <a:pt x="17525" y="311657"/>
                </a:lnTo>
                <a:lnTo>
                  <a:pt x="19811" y="310895"/>
                </a:lnTo>
                <a:lnTo>
                  <a:pt x="24383" y="310895"/>
                </a:lnTo>
                <a:lnTo>
                  <a:pt x="25907" y="310133"/>
                </a:lnTo>
                <a:lnTo>
                  <a:pt x="26669" y="309371"/>
                </a:lnTo>
                <a:lnTo>
                  <a:pt x="28193" y="309371"/>
                </a:lnTo>
                <a:lnTo>
                  <a:pt x="29717" y="307847"/>
                </a:lnTo>
                <a:lnTo>
                  <a:pt x="29717" y="307085"/>
                </a:lnTo>
                <a:lnTo>
                  <a:pt x="30479" y="305561"/>
                </a:lnTo>
                <a:lnTo>
                  <a:pt x="30479" y="304799"/>
                </a:lnTo>
                <a:lnTo>
                  <a:pt x="59435" y="222503"/>
                </a:lnTo>
                <a:lnTo>
                  <a:pt x="67817" y="222503"/>
                </a:lnTo>
                <a:lnTo>
                  <a:pt x="67817" y="198881"/>
                </a:lnTo>
                <a:lnTo>
                  <a:pt x="125729" y="32765"/>
                </a:lnTo>
                <a:lnTo>
                  <a:pt x="126491" y="32765"/>
                </a:lnTo>
                <a:lnTo>
                  <a:pt x="185927" y="198881"/>
                </a:lnTo>
                <a:lnTo>
                  <a:pt x="185927" y="222503"/>
                </a:lnTo>
                <a:lnTo>
                  <a:pt x="194309" y="222503"/>
                </a:lnTo>
                <a:lnTo>
                  <a:pt x="224027" y="304799"/>
                </a:lnTo>
                <a:lnTo>
                  <a:pt x="224789" y="306323"/>
                </a:lnTo>
                <a:lnTo>
                  <a:pt x="225551" y="307085"/>
                </a:lnTo>
                <a:lnTo>
                  <a:pt x="225551" y="307847"/>
                </a:lnTo>
                <a:lnTo>
                  <a:pt x="227075" y="309371"/>
                </a:lnTo>
                <a:lnTo>
                  <a:pt x="228599" y="310133"/>
                </a:lnTo>
                <a:lnTo>
                  <a:pt x="229361" y="310133"/>
                </a:lnTo>
                <a:lnTo>
                  <a:pt x="230885" y="310895"/>
                </a:lnTo>
                <a:lnTo>
                  <a:pt x="234695" y="310895"/>
                </a:lnTo>
                <a:lnTo>
                  <a:pt x="237743" y="311657"/>
                </a:lnTo>
                <a:lnTo>
                  <a:pt x="244601" y="311657"/>
                </a:lnTo>
                <a:lnTo>
                  <a:pt x="246887" y="310895"/>
                </a:lnTo>
                <a:lnTo>
                  <a:pt x="251459" y="310895"/>
                </a:lnTo>
                <a:lnTo>
                  <a:pt x="252983" y="310133"/>
                </a:lnTo>
                <a:lnTo>
                  <a:pt x="253745" y="309371"/>
                </a:lnTo>
                <a:lnTo>
                  <a:pt x="255269" y="308609"/>
                </a:lnTo>
                <a:lnTo>
                  <a:pt x="255269" y="306323"/>
                </a:lnTo>
                <a:lnTo>
                  <a:pt x="256031" y="304799"/>
                </a:lnTo>
                <a:close/>
              </a:path>
              <a:path w="256540" h="311784">
                <a:moveTo>
                  <a:pt x="185927" y="222503"/>
                </a:moveTo>
                <a:lnTo>
                  <a:pt x="185927" y="198881"/>
                </a:lnTo>
                <a:lnTo>
                  <a:pt x="67817" y="198881"/>
                </a:lnTo>
                <a:lnTo>
                  <a:pt x="67817" y="222503"/>
                </a:lnTo>
                <a:lnTo>
                  <a:pt x="185927" y="2225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837311" y="694944"/>
            <a:ext cx="177800" cy="310515"/>
          </a:xfrm>
          <a:custGeom>
            <a:avLst/>
            <a:gdLst/>
            <a:ahLst/>
            <a:cxnLst/>
            <a:rect l="l" t="t" r="r" b="b"/>
            <a:pathLst>
              <a:path w="177800" h="310515">
                <a:moveTo>
                  <a:pt x="177546" y="88392"/>
                </a:moveTo>
                <a:lnTo>
                  <a:pt x="165639" y="41704"/>
                </a:lnTo>
                <a:lnTo>
                  <a:pt x="138225" y="14160"/>
                </a:lnTo>
                <a:lnTo>
                  <a:pt x="99822" y="1524"/>
                </a:lnTo>
                <a:lnTo>
                  <a:pt x="94206" y="726"/>
                </a:lnTo>
                <a:lnTo>
                  <a:pt x="88392" y="0"/>
                </a:lnTo>
                <a:lnTo>
                  <a:pt x="10668" y="0"/>
                </a:lnTo>
                <a:lnTo>
                  <a:pt x="7620" y="762"/>
                </a:lnTo>
                <a:lnTo>
                  <a:pt x="1524" y="5334"/>
                </a:lnTo>
                <a:lnTo>
                  <a:pt x="0" y="9144"/>
                </a:lnTo>
                <a:lnTo>
                  <a:pt x="0" y="305562"/>
                </a:lnTo>
                <a:lnTo>
                  <a:pt x="2286" y="307848"/>
                </a:lnTo>
                <a:lnTo>
                  <a:pt x="3048" y="307848"/>
                </a:lnTo>
                <a:lnTo>
                  <a:pt x="6096" y="309372"/>
                </a:lnTo>
                <a:lnTo>
                  <a:pt x="9906" y="309372"/>
                </a:lnTo>
                <a:lnTo>
                  <a:pt x="12192" y="310134"/>
                </a:lnTo>
                <a:lnTo>
                  <a:pt x="17526" y="310134"/>
                </a:lnTo>
                <a:lnTo>
                  <a:pt x="19812" y="309372"/>
                </a:lnTo>
                <a:lnTo>
                  <a:pt x="23622" y="309372"/>
                </a:lnTo>
                <a:lnTo>
                  <a:pt x="25146" y="308610"/>
                </a:lnTo>
                <a:lnTo>
                  <a:pt x="25908" y="307848"/>
                </a:lnTo>
                <a:lnTo>
                  <a:pt x="27432" y="307848"/>
                </a:lnTo>
                <a:lnTo>
                  <a:pt x="28194" y="307086"/>
                </a:lnTo>
                <a:lnTo>
                  <a:pt x="28194" y="306324"/>
                </a:lnTo>
                <a:lnTo>
                  <a:pt x="28956" y="305562"/>
                </a:lnTo>
                <a:lnTo>
                  <a:pt x="28956" y="25908"/>
                </a:lnTo>
                <a:lnTo>
                  <a:pt x="75819" y="25945"/>
                </a:lnTo>
                <a:lnTo>
                  <a:pt x="126632" y="41041"/>
                </a:lnTo>
                <a:lnTo>
                  <a:pt x="145869" y="77052"/>
                </a:lnTo>
                <a:lnTo>
                  <a:pt x="147066" y="160293"/>
                </a:lnTo>
                <a:lnTo>
                  <a:pt x="150034" y="157862"/>
                </a:lnTo>
                <a:lnTo>
                  <a:pt x="171153" y="126064"/>
                </a:lnTo>
                <a:lnTo>
                  <a:pt x="176835" y="101896"/>
                </a:lnTo>
                <a:lnTo>
                  <a:pt x="177546" y="88392"/>
                </a:lnTo>
                <a:close/>
              </a:path>
              <a:path w="177800" h="310515">
                <a:moveTo>
                  <a:pt x="147066" y="160293"/>
                </a:moveTo>
                <a:lnTo>
                  <a:pt x="147066" y="90678"/>
                </a:lnTo>
                <a:lnTo>
                  <a:pt x="146700" y="98501"/>
                </a:lnTo>
                <a:lnTo>
                  <a:pt x="144488" y="110367"/>
                </a:lnTo>
                <a:lnTo>
                  <a:pt x="122507" y="145056"/>
                </a:lnTo>
                <a:lnTo>
                  <a:pt x="85006" y="159176"/>
                </a:lnTo>
                <a:lnTo>
                  <a:pt x="70866" y="160020"/>
                </a:lnTo>
                <a:lnTo>
                  <a:pt x="28956" y="160020"/>
                </a:lnTo>
                <a:lnTo>
                  <a:pt x="28956" y="185928"/>
                </a:lnTo>
                <a:lnTo>
                  <a:pt x="81202" y="185488"/>
                </a:lnTo>
                <a:lnTo>
                  <a:pt x="129481" y="172634"/>
                </a:lnTo>
                <a:lnTo>
                  <a:pt x="140170" y="165940"/>
                </a:lnTo>
                <a:lnTo>
                  <a:pt x="147066" y="1602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065297" y="690394"/>
            <a:ext cx="267335" cy="316865"/>
          </a:xfrm>
          <a:custGeom>
            <a:avLst/>
            <a:gdLst/>
            <a:ahLst/>
            <a:cxnLst/>
            <a:rect l="l" t="t" r="r" b="b"/>
            <a:pathLst>
              <a:path w="267334" h="316865">
                <a:moveTo>
                  <a:pt x="267301" y="155425"/>
                </a:moveTo>
                <a:lnTo>
                  <a:pt x="263067" y="107444"/>
                </a:lnTo>
                <a:lnTo>
                  <a:pt x="251987" y="69114"/>
                </a:lnTo>
                <a:lnTo>
                  <a:pt x="230026" y="35650"/>
                </a:lnTo>
                <a:lnTo>
                  <a:pt x="185898" y="7245"/>
                </a:lnTo>
                <a:lnTo>
                  <a:pt x="133900" y="0"/>
                </a:lnTo>
                <a:lnTo>
                  <a:pt x="120889" y="639"/>
                </a:lnTo>
                <a:lnTo>
                  <a:pt x="71994" y="13639"/>
                </a:lnTo>
                <a:lnTo>
                  <a:pt x="32686" y="45942"/>
                </a:lnTo>
                <a:lnTo>
                  <a:pt x="10724" y="88545"/>
                </a:lnTo>
                <a:lnTo>
                  <a:pt x="2086" y="126688"/>
                </a:lnTo>
                <a:lnTo>
                  <a:pt x="0" y="169543"/>
                </a:lnTo>
                <a:lnTo>
                  <a:pt x="707" y="181885"/>
                </a:lnTo>
                <a:lnTo>
                  <a:pt x="9484" y="232509"/>
                </a:lnTo>
                <a:lnTo>
                  <a:pt x="31092" y="274789"/>
                </a:lnTo>
                <a:lnTo>
                  <a:pt x="31092" y="155211"/>
                </a:lnTo>
                <a:lnTo>
                  <a:pt x="31488" y="142811"/>
                </a:lnTo>
                <a:lnTo>
                  <a:pt x="37088" y="104709"/>
                </a:lnTo>
                <a:lnTo>
                  <a:pt x="59210" y="58617"/>
                </a:lnTo>
                <a:lnTo>
                  <a:pt x="90313" y="34990"/>
                </a:lnTo>
                <a:lnTo>
                  <a:pt x="141904" y="26809"/>
                </a:lnTo>
                <a:lnTo>
                  <a:pt x="153743" y="27981"/>
                </a:lnTo>
                <a:lnTo>
                  <a:pt x="191046" y="41534"/>
                </a:lnTo>
                <a:lnTo>
                  <a:pt x="217905" y="70725"/>
                </a:lnTo>
                <a:lnTo>
                  <a:pt x="231004" y="107087"/>
                </a:lnTo>
                <a:lnTo>
                  <a:pt x="236059" y="157711"/>
                </a:lnTo>
                <a:lnTo>
                  <a:pt x="236059" y="268623"/>
                </a:lnTo>
                <a:lnTo>
                  <a:pt x="238174" y="266028"/>
                </a:lnTo>
                <a:lnTo>
                  <a:pt x="259698" y="218748"/>
                </a:lnTo>
                <a:lnTo>
                  <a:pt x="266976" y="169081"/>
                </a:lnTo>
                <a:lnTo>
                  <a:pt x="267301" y="155425"/>
                </a:lnTo>
                <a:close/>
              </a:path>
              <a:path w="267334" h="316865">
                <a:moveTo>
                  <a:pt x="236059" y="268623"/>
                </a:moveTo>
                <a:lnTo>
                  <a:pt x="236059" y="157711"/>
                </a:lnTo>
                <a:lnTo>
                  <a:pt x="235767" y="170585"/>
                </a:lnTo>
                <a:lnTo>
                  <a:pt x="234828" y="183351"/>
                </a:lnTo>
                <a:lnTo>
                  <a:pt x="223615" y="231294"/>
                </a:lnTo>
                <a:lnTo>
                  <a:pt x="202373" y="264198"/>
                </a:lnTo>
                <a:lnTo>
                  <a:pt x="163201" y="286370"/>
                </a:lnTo>
                <a:lnTo>
                  <a:pt x="118973" y="289746"/>
                </a:lnTo>
                <a:lnTo>
                  <a:pt x="105933" y="287932"/>
                </a:lnTo>
                <a:lnTo>
                  <a:pt x="65207" y="267005"/>
                </a:lnTo>
                <a:lnTo>
                  <a:pt x="42800" y="232895"/>
                </a:lnTo>
                <a:lnTo>
                  <a:pt x="33254" y="194523"/>
                </a:lnTo>
                <a:lnTo>
                  <a:pt x="31092" y="155211"/>
                </a:lnTo>
                <a:lnTo>
                  <a:pt x="31092" y="274789"/>
                </a:lnTo>
                <a:lnTo>
                  <a:pt x="61733" y="300981"/>
                </a:lnTo>
                <a:lnTo>
                  <a:pt x="107849" y="315342"/>
                </a:lnTo>
                <a:lnTo>
                  <a:pt x="137640" y="316852"/>
                </a:lnTo>
                <a:lnTo>
                  <a:pt x="149561" y="315978"/>
                </a:lnTo>
                <a:lnTo>
                  <a:pt x="199593" y="301052"/>
                </a:lnTo>
                <a:lnTo>
                  <a:pt x="228584" y="277799"/>
                </a:lnTo>
                <a:lnTo>
                  <a:pt x="236059" y="2686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403465" y="694944"/>
            <a:ext cx="193040" cy="310515"/>
          </a:xfrm>
          <a:custGeom>
            <a:avLst/>
            <a:gdLst/>
            <a:ahLst/>
            <a:cxnLst/>
            <a:rect l="l" t="t" r="r" b="b"/>
            <a:pathLst>
              <a:path w="193040" h="310515">
                <a:moveTo>
                  <a:pt x="172781" y="72027"/>
                </a:moveTo>
                <a:lnTo>
                  <a:pt x="151667" y="24003"/>
                </a:lnTo>
                <a:lnTo>
                  <a:pt x="116863" y="4998"/>
                </a:lnTo>
                <a:lnTo>
                  <a:pt x="89915" y="0"/>
                </a:lnTo>
                <a:lnTo>
                  <a:pt x="10667" y="0"/>
                </a:lnTo>
                <a:lnTo>
                  <a:pt x="7619" y="761"/>
                </a:lnTo>
                <a:lnTo>
                  <a:pt x="1523" y="5333"/>
                </a:lnTo>
                <a:lnTo>
                  <a:pt x="0" y="9143"/>
                </a:lnTo>
                <a:lnTo>
                  <a:pt x="0" y="305561"/>
                </a:lnTo>
                <a:lnTo>
                  <a:pt x="761" y="306323"/>
                </a:lnTo>
                <a:lnTo>
                  <a:pt x="761" y="307085"/>
                </a:lnTo>
                <a:lnTo>
                  <a:pt x="1523" y="307847"/>
                </a:lnTo>
                <a:lnTo>
                  <a:pt x="3047" y="307847"/>
                </a:lnTo>
                <a:lnTo>
                  <a:pt x="3809" y="308609"/>
                </a:lnTo>
                <a:lnTo>
                  <a:pt x="5333" y="309371"/>
                </a:lnTo>
                <a:lnTo>
                  <a:pt x="9143" y="309371"/>
                </a:lnTo>
                <a:lnTo>
                  <a:pt x="11429" y="310133"/>
                </a:lnTo>
                <a:lnTo>
                  <a:pt x="17525" y="310133"/>
                </a:lnTo>
                <a:lnTo>
                  <a:pt x="19811" y="309371"/>
                </a:lnTo>
                <a:lnTo>
                  <a:pt x="23621" y="309371"/>
                </a:lnTo>
                <a:lnTo>
                  <a:pt x="24383" y="308609"/>
                </a:lnTo>
                <a:lnTo>
                  <a:pt x="25907" y="307847"/>
                </a:lnTo>
                <a:lnTo>
                  <a:pt x="26669" y="307847"/>
                </a:lnTo>
                <a:lnTo>
                  <a:pt x="28955" y="305561"/>
                </a:lnTo>
                <a:lnTo>
                  <a:pt x="28955" y="25907"/>
                </a:lnTo>
                <a:lnTo>
                  <a:pt x="83057" y="25907"/>
                </a:lnTo>
                <a:lnTo>
                  <a:pt x="128123" y="44137"/>
                </a:lnTo>
                <a:lnTo>
                  <a:pt x="141731" y="82295"/>
                </a:lnTo>
                <a:lnTo>
                  <a:pt x="141731" y="141482"/>
                </a:lnTo>
                <a:lnTo>
                  <a:pt x="150088" y="134842"/>
                </a:lnTo>
                <a:lnTo>
                  <a:pt x="159833" y="124449"/>
                </a:lnTo>
                <a:lnTo>
                  <a:pt x="165374" y="114784"/>
                </a:lnTo>
                <a:lnTo>
                  <a:pt x="170840" y="99982"/>
                </a:lnTo>
                <a:lnTo>
                  <a:pt x="172355" y="88437"/>
                </a:lnTo>
                <a:lnTo>
                  <a:pt x="172781" y="72027"/>
                </a:lnTo>
                <a:close/>
              </a:path>
              <a:path w="193040" h="310515">
                <a:moveTo>
                  <a:pt x="141731" y="141482"/>
                </a:moveTo>
                <a:lnTo>
                  <a:pt x="141731" y="90677"/>
                </a:lnTo>
                <a:lnTo>
                  <a:pt x="140207" y="97535"/>
                </a:lnTo>
                <a:lnTo>
                  <a:pt x="137830" y="104598"/>
                </a:lnTo>
                <a:lnTo>
                  <a:pt x="98930" y="136487"/>
                </a:lnTo>
                <a:lnTo>
                  <a:pt x="73151" y="139445"/>
                </a:lnTo>
                <a:lnTo>
                  <a:pt x="28955" y="139445"/>
                </a:lnTo>
                <a:lnTo>
                  <a:pt x="28955" y="164591"/>
                </a:lnTo>
                <a:lnTo>
                  <a:pt x="76999" y="165941"/>
                </a:lnTo>
                <a:lnTo>
                  <a:pt x="113537" y="188213"/>
                </a:lnTo>
                <a:lnTo>
                  <a:pt x="117765" y="193850"/>
                </a:lnTo>
                <a:lnTo>
                  <a:pt x="117765" y="153487"/>
                </a:lnTo>
                <a:lnTo>
                  <a:pt x="128764" y="148962"/>
                </a:lnTo>
                <a:lnTo>
                  <a:pt x="140941" y="142110"/>
                </a:lnTo>
                <a:lnTo>
                  <a:pt x="141731" y="141482"/>
                </a:lnTo>
                <a:close/>
              </a:path>
              <a:path w="193040" h="310515">
                <a:moveTo>
                  <a:pt x="192785" y="306323"/>
                </a:moveTo>
                <a:lnTo>
                  <a:pt x="192785" y="300989"/>
                </a:lnTo>
                <a:lnTo>
                  <a:pt x="192023" y="298703"/>
                </a:lnTo>
                <a:lnTo>
                  <a:pt x="192023" y="296417"/>
                </a:lnTo>
                <a:lnTo>
                  <a:pt x="190499" y="292607"/>
                </a:lnTo>
                <a:lnTo>
                  <a:pt x="188213" y="287273"/>
                </a:lnTo>
                <a:lnTo>
                  <a:pt x="153161" y="199643"/>
                </a:lnTo>
                <a:lnTo>
                  <a:pt x="147065" y="187451"/>
                </a:lnTo>
                <a:lnTo>
                  <a:pt x="143255" y="181355"/>
                </a:lnTo>
                <a:lnTo>
                  <a:pt x="139445" y="176783"/>
                </a:lnTo>
                <a:lnTo>
                  <a:pt x="136397" y="171449"/>
                </a:lnTo>
                <a:lnTo>
                  <a:pt x="132587" y="167639"/>
                </a:lnTo>
                <a:lnTo>
                  <a:pt x="128015" y="163829"/>
                </a:lnTo>
                <a:lnTo>
                  <a:pt x="124205" y="160019"/>
                </a:lnTo>
                <a:lnTo>
                  <a:pt x="118871" y="157733"/>
                </a:lnTo>
                <a:lnTo>
                  <a:pt x="117765" y="153487"/>
                </a:lnTo>
                <a:lnTo>
                  <a:pt x="117765" y="193850"/>
                </a:lnTo>
                <a:lnTo>
                  <a:pt x="161543" y="300227"/>
                </a:lnTo>
                <a:lnTo>
                  <a:pt x="162305" y="302513"/>
                </a:lnTo>
                <a:lnTo>
                  <a:pt x="163067" y="304037"/>
                </a:lnTo>
                <a:lnTo>
                  <a:pt x="163829" y="304799"/>
                </a:lnTo>
                <a:lnTo>
                  <a:pt x="164591" y="306323"/>
                </a:lnTo>
                <a:lnTo>
                  <a:pt x="165374" y="307096"/>
                </a:lnTo>
                <a:lnTo>
                  <a:pt x="166899" y="307869"/>
                </a:lnTo>
                <a:lnTo>
                  <a:pt x="167639" y="308609"/>
                </a:lnTo>
                <a:lnTo>
                  <a:pt x="169163" y="309371"/>
                </a:lnTo>
                <a:lnTo>
                  <a:pt x="172973" y="309371"/>
                </a:lnTo>
                <a:lnTo>
                  <a:pt x="175259" y="310133"/>
                </a:lnTo>
                <a:lnTo>
                  <a:pt x="181355" y="310133"/>
                </a:lnTo>
                <a:lnTo>
                  <a:pt x="183641" y="309371"/>
                </a:lnTo>
                <a:lnTo>
                  <a:pt x="187451" y="309371"/>
                </a:lnTo>
                <a:lnTo>
                  <a:pt x="190499" y="307847"/>
                </a:lnTo>
                <a:lnTo>
                  <a:pt x="191261" y="307847"/>
                </a:lnTo>
                <a:lnTo>
                  <a:pt x="192785" y="3063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621409" y="699516"/>
            <a:ext cx="227965" cy="306070"/>
          </a:xfrm>
          <a:custGeom>
            <a:avLst/>
            <a:gdLst/>
            <a:ahLst/>
            <a:cxnLst/>
            <a:rect l="l" t="t" r="r" b="b"/>
            <a:pathLst>
              <a:path w="227965" h="306069">
                <a:moveTo>
                  <a:pt x="762" y="13715"/>
                </a:moveTo>
                <a:lnTo>
                  <a:pt x="762" y="3047"/>
                </a:lnTo>
                <a:lnTo>
                  <a:pt x="0" y="4571"/>
                </a:lnTo>
                <a:lnTo>
                  <a:pt x="0" y="12191"/>
                </a:lnTo>
                <a:lnTo>
                  <a:pt x="762" y="13715"/>
                </a:lnTo>
                <a:close/>
              </a:path>
              <a:path w="227965" h="306069">
                <a:moveTo>
                  <a:pt x="1524" y="16763"/>
                </a:moveTo>
                <a:lnTo>
                  <a:pt x="1524" y="0"/>
                </a:lnTo>
                <a:lnTo>
                  <a:pt x="762" y="761"/>
                </a:lnTo>
                <a:lnTo>
                  <a:pt x="762" y="16001"/>
                </a:lnTo>
                <a:lnTo>
                  <a:pt x="1524" y="16763"/>
                </a:lnTo>
                <a:close/>
              </a:path>
              <a:path w="227965" h="306069">
                <a:moveTo>
                  <a:pt x="226314" y="18287"/>
                </a:moveTo>
                <a:lnTo>
                  <a:pt x="226314" y="-1524"/>
                </a:lnTo>
                <a:lnTo>
                  <a:pt x="224790" y="-3048"/>
                </a:lnTo>
                <a:lnTo>
                  <a:pt x="223266" y="-3810"/>
                </a:lnTo>
                <a:lnTo>
                  <a:pt x="222504" y="-4572"/>
                </a:lnTo>
                <a:lnTo>
                  <a:pt x="5334" y="-4572"/>
                </a:lnTo>
                <a:lnTo>
                  <a:pt x="3810" y="-3810"/>
                </a:lnTo>
                <a:lnTo>
                  <a:pt x="1524" y="-1524"/>
                </a:lnTo>
                <a:lnTo>
                  <a:pt x="1524" y="18287"/>
                </a:lnTo>
                <a:lnTo>
                  <a:pt x="3810" y="20573"/>
                </a:lnTo>
                <a:lnTo>
                  <a:pt x="5334" y="20573"/>
                </a:lnTo>
                <a:lnTo>
                  <a:pt x="6096" y="21335"/>
                </a:lnTo>
                <a:lnTo>
                  <a:pt x="99060" y="21335"/>
                </a:lnTo>
                <a:lnTo>
                  <a:pt x="99060" y="300227"/>
                </a:lnTo>
                <a:lnTo>
                  <a:pt x="99822" y="300989"/>
                </a:lnTo>
                <a:lnTo>
                  <a:pt x="99822" y="301751"/>
                </a:lnTo>
                <a:lnTo>
                  <a:pt x="101346" y="303275"/>
                </a:lnTo>
                <a:lnTo>
                  <a:pt x="102108" y="303275"/>
                </a:lnTo>
                <a:lnTo>
                  <a:pt x="105156" y="304799"/>
                </a:lnTo>
                <a:lnTo>
                  <a:pt x="108966" y="304799"/>
                </a:lnTo>
                <a:lnTo>
                  <a:pt x="111252" y="305561"/>
                </a:lnTo>
                <a:lnTo>
                  <a:pt x="116586" y="305561"/>
                </a:lnTo>
                <a:lnTo>
                  <a:pt x="118872" y="304799"/>
                </a:lnTo>
                <a:lnTo>
                  <a:pt x="122682" y="304799"/>
                </a:lnTo>
                <a:lnTo>
                  <a:pt x="125730" y="303275"/>
                </a:lnTo>
                <a:lnTo>
                  <a:pt x="126492" y="303275"/>
                </a:lnTo>
                <a:lnTo>
                  <a:pt x="128016" y="301751"/>
                </a:lnTo>
                <a:lnTo>
                  <a:pt x="128016" y="300989"/>
                </a:lnTo>
                <a:lnTo>
                  <a:pt x="128778" y="300227"/>
                </a:lnTo>
                <a:lnTo>
                  <a:pt x="128778" y="21335"/>
                </a:lnTo>
                <a:lnTo>
                  <a:pt x="221742" y="21335"/>
                </a:lnTo>
                <a:lnTo>
                  <a:pt x="222504" y="20573"/>
                </a:lnTo>
                <a:lnTo>
                  <a:pt x="223266" y="20573"/>
                </a:lnTo>
                <a:lnTo>
                  <a:pt x="224790" y="19811"/>
                </a:lnTo>
                <a:lnTo>
                  <a:pt x="226314" y="18287"/>
                </a:lnTo>
                <a:close/>
              </a:path>
              <a:path w="227965" h="306069">
                <a:moveTo>
                  <a:pt x="227076" y="16001"/>
                </a:moveTo>
                <a:lnTo>
                  <a:pt x="227076" y="761"/>
                </a:lnTo>
                <a:lnTo>
                  <a:pt x="226314" y="0"/>
                </a:lnTo>
                <a:lnTo>
                  <a:pt x="226314" y="16763"/>
                </a:lnTo>
                <a:lnTo>
                  <a:pt x="227076" y="16001"/>
                </a:lnTo>
                <a:close/>
              </a:path>
              <a:path w="227965" h="306069">
                <a:moveTo>
                  <a:pt x="227838" y="12191"/>
                </a:moveTo>
                <a:lnTo>
                  <a:pt x="227838" y="4571"/>
                </a:lnTo>
                <a:lnTo>
                  <a:pt x="227076" y="3047"/>
                </a:lnTo>
                <a:lnTo>
                  <a:pt x="227076" y="13715"/>
                </a:lnTo>
                <a:lnTo>
                  <a:pt x="227838" y="121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897253" y="694944"/>
            <a:ext cx="165735" cy="308610"/>
          </a:xfrm>
          <a:custGeom>
            <a:avLst/>
            <a:gdLst/>
            <a:ahLst/>
            <a:cxnLst/>
            <a:rect l="l" t="t" r="r" b="b"/>
            <a:pathLst>
              <a:path w="165734" h="308609">
                <a:moveTo>
                  <a:pt x="162305" y="21335"/>
                </a:moveTo>
                <a:lnTo>
                  <a:pt x="162305" y="4571"/>
                </a:lnTo>
                <a:lnTo>
                  <a:pt x="161543" y="3047"/>
                </a:lnTo>
                <a:lnTo>
                  <a:pt x="159257" y="761"/>
                </a:lnTo>
                <a:lnTo>
                  <a:pt x="157733" y="0"/>
                </a:lnTo>
                <a:lnTo>
                  <a:pt x="10667" y="0"/>
                </a:lnTo>
                <a:lnTo>
                  <a:pt x="7619" y="761"/>
                </a:lnTo>
                <a:lnTo>
                  <a:pt x="1523" y="5333"/>
                </a:lnTo>
                <a:lnTo>
                  <a:pt x="0" y="9143"/>
                </a:lnTo>
                <a:lnTo>
                  <a:pt x="0" y="299465"/>
                </a:lnTo>
                <a:lnTo>
                  <a:pt x="1523" y="303275"/>
                </a:lnTo>
                <a:lnTo>
                  <a:pt x="4571" y="304799"/>
                </a:lnTo>
                <a:lnTo>
                  <a:pt x="7619" y="307085"/>
                </a:lnTo>
                <a:lnTo>
                  <a:pt x="10667" y="308609"/>
                </a:lnTo>
                <a:lnTo>
                  <a:pt x="28955" y="308609"/>
                </a:lnTo>
                <a:lnTo>
                  <a:pt x="28955" y="25907"/>
                </a:lnTo>
                <a:lnTo>
                  <a:pt x="156971" y="25907"/>
                </a:lnTo>
                <a:lnTo>
                  <a:pt x="157733" y="25145"/>
                </a:lnTo>
                <a:lnTo>
                  <a:pt x="159257" y="25145"/>
                </a:lnTo>
                <a:lnTo>
                  <a:pt x="161543" y="22859"/>
                </a:lnTo>
                <a:lnTo>
                  <a:pt x="162305" y="21335"/>
                </a:lnTo>
                <a:close/>
              </a:path>
              <a:path w="165734" h="308609">
                <a:moveTo>
                  <a:pt x="145541" y="153923"/>
                </a:moveTo>
                <a:lnTo>
                  <a:pt x="145541" y="140207"/>
                </a:lnTo>
                <a:lnTo>
                  <a:pt x="144017" y="137159"/>
                </a:lnTo>
                <a:lnTo>
                  <a:pt x="141731" y="134873"/>
                </a:lnTo>
                <a:lnTo>
                  <a:pt x="140969" y="134873"/>
                </a:lnTo>
                <a:lnTo>
                  <a:pt x="139445" y="134111"/>
                </a:lnTo>
                <a:lnTo>
                  <a:pt x="28955" y="134111"/>
                </a:lnTo>
                <a:lnTo>
                  <a:pt x="28955" y="159257"/>
                </a:lnTo>
                <a:lnTo>
                  <a:pt x="140969" y="159257"/>
                </a:lnTo>
                <a:lnTo>
                  <a:pt x="141731" y="158495"/>
                </a:lnTo>
                <a:lnTo>
                  <a:pt x="142493" y="158495"/>
                </a:lnTo>
                <a:lnTo>
                  <a:pt x="143255" y="157733"/>
                </a:lnTo>
                <a:lnTo>
                  <a:pt x="144017" y="156209"/>
                </a:lnTo>
                <a:lnTo>
                  <a:pt x="144779" y="155447"/>
                </a:lnTo>
                <a:lnTo>
                  <a:pt x="145541" y="153923"/>
                </a:lnTo>
                <a:close/>
              </a:path>
              <a:path w="165734" h="308609">
                <a:moveTo>
                  <a:pt x="164591" y="304037"/>
                </a:moveTo>
                <a:lnTo>
                  <a:pt x="164591" y="286511"/>
                </a:lnTo>
                <a:lnTo>
                  <a:pt x="163829" y="285749"/>
                </a:lnTo>
                <a:lnTo>
                  <a:pt x="163067" y="284225"/>
                </a:lnTo>
                <a:lnTo>
                  <a:pt x="162305" y="283463"/>
                </a:lnTo>
                <a:lnTo>
                  <a:pt x="160781" y="283463"/>
                </a:lnTo>
                <a:lnTo>
                  <a:pt x="160019" y="282701"/>
                </a:lnTo>
                <a:lnTo>
                  <a:pt x="28955" y="282701"/>
                </a:lnTo>
                <a:lnTo>
                  <a:pt x="28955" y="308609"/>
                </a:lnTo>
                <a:lnTo>
                  <a:pt x="159257" y="308609"/>
                </a:lnTo>
                <a:lnTo>
                  <a:pt x="160019" y="307847"/>
                </a:lnTo>
                <a:lnTo>
                  <a:pt x="160781" y="307847"/>
                </a:lnTo>
                <a:lnTo>
                  <a:pt x="162305" y="307085"/>
                </a:lnTo>
                <a:lnTo>
                  <a:pt x="163067" y="306323"/>
                </a:lnTo>
                <a:lnTo>
                  <a:pt x="163829" y="304799"/>
                </a:lnTo>
                <a:lnTo>
                  <a:pt x="164591" y="304037"/>
                </a:lnTo>
                <a:close/>
              </a:path>
              <a:path w="165734" h="308609">
                <a:moveTo>
                  <a:pt x="146303" y="149351"/>
                </a:moveTo>
                <a:lnTo>
                  <a:pt x="146303" y="145541"/>
                </a:lnTo>
                <a:lnTo>
                  <a:pt x="145541" y="143255"/>
                </a:lnTo>
                <a:lnTo>
                  <a:pt x="145541" y="151637"/>
                </a:lnTo>
                <a:lnTo>
                  <a:pt x="146303" y="149351"/>
                </a:lnTo>
                <a:close/>
              </a:path>
              <a:path w="165734" h="308609">
                <a:moveTo>
                  <a:pt x="163067" y="18287"/>
                </a:moveTo>
                <a:lnTo>
                  <a:pt x="163067" y="7619"/>
                </a:lnTo>
                <a:lnTo>
                  <a:pt x="162305" y="5333"/>
                </a:lnTo>
                <a:lnTo>
                  <a:pt x="162305" y="20573"/>
                </a:lnTo>
                <a:lnTo>
                  <a:pt x="163067" y="18287"/>
                </a:lnTo>
                <a:close/>
              </a:path>
              <a:path w="165734" h="308609">
                <a:moveTo>
                  <a:pt x="165353" y="300989"/>
                </a:moveTo>
                <a:lnTo>
                  <a:pt x="165353" y="289559"/>
                </a:lnTo>
                <a:lnTo>
                  <a:pt x="164591" y="288035"/>
                </a:lnTo>
                <a:lnTo>
                  <a:pt x="164591" y="302513"/>
                </a:lnTo>
                <a:lnTo>
                  <a:pt x="165353" y="3009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026299" y="1511046"/>
            <a:ext cx="50800" cy="90805"/>
          </a:xfrm>
          <a:custGeom>
            <a:avLst/>
            <a:gdLst/>
            <a:ahLst/>
            <a:cxnLst/>
            <a:rect l="l" t="t" r="r" b="b"/>
            <a:pathLst>
              <a:path w="50800" h="90805">
                <a:moveTo>
                  <a:pt x="49529" y="8381"/>
                </a:moveTo>
                <a:lnTo>
                  <a:pt x="49529" y="1523"/>
                </a:lnTo>
                <a:lnTo>
                  <a:pt x="48005" y="0"/>
                </a:lnTo>
                <a:lnTo>
                  <a:pt x="2285" y="0"/>
                </a:lnTo>
                <a:lnTo>
                  <a:pt x="1523" y="761"/>
                </a:lnTo>
                <a:lnTo>
                  <a:pt x="0" y="1523"/>
                </a:lnTo>
                <a:lnTo>
                  <a:pt x="0" y="89153"/>
                </a:lnTo>
                <a:lnTo>
                  <a:pt x="1523" y="89915"/>
                </a:lnTo>
                <a:lnTo>
                  <a:pt x="2285" y="90677"/>
                </a:lnTo>
                <a:lnTo>
                  <a:pt x="12191" y="90677"/>
                </a:lnTo>
                <a:lnTo>
                  <a:pt x="12191" y="9905"/>
                </a:lnTo>
                <a:lnTo>
                  <a:pt x="48005" y="9905"/>
                </a:lnTo>
                <a:lnTo>
                  <a:pt x="49529" y="8381"/>
                </a:lnTo>
                <a:close/>
              </a:path>
              <a:path w="50800" h="90805">
                <a:moveTo>
                  <a:pt x="44195" y="47243"/>
                </a:moveTo>
                <a:lnTo>
                  <a:pt x="44195" y="39623"/>
                </a:lnTo>
                <a:lnTo>
                  <a:pt x="43433" y="38861"/>
                </a:lnTo>
                <a:lnTo>
                  <a:pt x="42671" y="38861"/>
                </a:lnTo>
                <a:lnTo>
                  <a:pt x="42671" y="38099"/>
                </a:lnTo>
                <a:lnTo>
                  <a:pt x="12191" y="38099"/>
                </a:lnTo>
                <a:lnTo>
                  <a:pt x="12191" y="48005"/>
                </a:lnTo>
                <a:lnTo>
                  <a:pt x="43433" y="48005"/>
                </a:lnTo>
                <a:lnTo>
                  <a:pt x="44195" y="47243"/>
                </a:lnTo>
                <a:close/>
              </a:path>
              <a:path w="50800" h="90805">
                <a:moveTo>
                  <a:pt x="49529" y="89915"/>
                </a:moveTo>
                <a:lnTo>
                  <a:pt x="49529" y="81533"/>
                </a:lnTo>
                <a:lnTo>
                  <a:pt x="48767" y="80771"/>
                </a:lnTo>
                <a:lnTo>
                  <a:pt x="12191" y="80771"/>
                </a:lnTo>
                <a:lnTo>
                  <a:pt x="12191" y="90677"/>
                </a:lnTo>
                <a:lnTo>
                  <a:pt x="48767" y="90677"/>
                </a:lnTo>
                <a:lnTo>
                  <a:pt x="49529" y="89915"/>
                </a:lnTo>
                <a:close/>
              </a:path>
              <a:path w="50800" h="90805">
                <a:moveTo>
                  <a:pt x="44957" y="44957"/>
                </a:moveTo>
                <a:lnTo>
                  <a:pt x="44957" y="41909"/>
                </a:lnTo>
                <a:lnTo>
                  <a:pt x="44195" y="41147"/>
                </a:lnTo>
                <a:lnTo>
                  <a:pt x="44195" y="45719"/>
                </a:lnTo>
                <a:lnTo>
                  <a:pt x="44957" y="44957"/>
                </a:lnTo>
                <a:close/>
              </a:path>
              <a:path w="50800" h="90805">
                <a:moveTo>
                  <a:pt x="50291" y="88391"/>
                </a:moveTo>
                <a:lnTo>
                  <a:pt x="50291" y="83057"/>
                </a:lnTo>
                <a:lnTo>
                  <a:pt x="49529" y="82295"/>
                </a:lnTo>
                <a:lnTo>
                  <a:pt x="49529" y="89153"/>
                </a:lnTo>
                <a:lnTo>
                  <a:pt x="50291" y="8839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1095641" y="1533905"/>
            <a:ext cx="54610" cy="68580"/>
          </a:xfrm>
          <a:custGeom>
            <a:avLst/>
            <a:gdLst/>
            <a:ahLst/>
            <a:cxnLst/>
            <a:rect l="l" t="t" r="r" b="b"/>
            <a:pathLst>
              <a:path w="54609" h="68580">
                <a:moveTo>
                  <a:pt x="10668" y="67818"/>
                </a:moveTo>
                <a:lnTo>
                  <a:pt x="10668" y="2286"/>
                </a:lnTo>
                <a:lnTo>
                  <a:pt x="9906" y="2286"/>
                </a:lnTo>
                <a:lnTo>
                  <a:pt x="9906" y="1524"/>
                </a:lnTo>
                <a:lnTo>
                  <a:pt x="9144" y="1524"/>
                </a:lnTo>
                <a:lnTo>
                  <a:pt x="9144" y="762"/>
                </a:lnTo>
                <a:lnTo>
                  <a:pt x="1524" y="762"/>
                </a:lnTo>
                <a:lnTo>
                  <a:pt x="762" y="1524"/>
                </a:lnTo>
                <a:lnTo>
                  <a:pt x="0" y="1524"/>
                </a:lnTo>
                <a:lnTo>
                  <a:pt x="0" y="67056"/>
                </a:lnTo>
                <a:lnTo>
                  <a:pt x="762" y="67818"/>
                </a:lnTo>
                <a:lnTo>
                  <a:pt x="3048" y="67818"/>
                </a:lnTo>
                <a:lnTo>
                  <a:pt x="3810" y="68580"/>
                </a:lnTo>
                <a:lnTo>
                  <a:pt x="7620" y="68580"/>
                </a:lnTo>
                <a:lnTo>
                  <a:pt x="8382" y="67818"/>
                </a:lnTo>
                <a:lnTo>
                  <a:pt x="10668" y="67818"/>
                </a:lnTo>
                <a:close/>
              </a:path>
              <a:path w="54609" h="68580">
                <a:moveTo>
                  <a:pt x="54102" y="67056"/>
                </a:moveTo>
                <a:lnTo>
                  <a:pt x="54102" y="19050"/>
                </a:lnTo>
                <a:lnTo>
                  <a:pt x="52578" y="12954"/>
                </a:lnTo>
                <a:lnTo>
                  <a:pt x="51054" y="9906"/>
                </a:lnTo>
                <a:lnTo>
                  <a:pt x="49530" y="7620"/>
                </a:lnTo>
                <a:lnTo>
                  <a:pt x="44958" y="3048"/>
                </a:lnTo>
                <a:lnTo>
                  <a:pt x="42672" y="2286"/>
                </a:lnTo>
                <a:lnTo>
                  <a:pt x="39624" y="762"/>
                </a:lnTo>
                <a:lnTo>
                  <a:pt x="35814" y="0"/>
                </a:lnTo>
                <a:lnTo>
                  <a:pt x="28194" y="0"/>
                </a:lnTo>
                <a:lnTo>
                  <a:pt x="10668" y="11430"/>
                </a:lnTo>
                <a:lnTo>
                  <a:pt x="10668" y="67056"/>
                </a:lnTo>
                <a:lnTo>
                  <a:pt x="11430" y="67056"/>
                </a:lnTo>
                <a:lnTo>
                  <a:pt x="11430" y="22098"/>
                </a:lnTo>
                <a:lnTo>
                  <a:pt x="14478" y="18288"/>
                </a:lnTo>
                <a:lnTo>
                  <a:pt x="17526" y="15240"/>
                </a:lnTo>
                <a:lnTo>
                  <a:pt x="23622" y="10668"/>
                </a:lnTo>
                <a:lnTo>
                  <a:pt x="26670" y="9906"/>
                </a:lnTo>
                <a:lnTo>
                  <a:pt x="33528" y="9906"/>
                </a:lnTo>
                <a:lnTo>
                  <a:pt x="35052" y="11430"/>
                </a:lnTo>
                <a:lnTo>
                  <a:pt x="38100" y="12954"/>
                </a:lnTo>
                <a:lnTo>
                  <a:pt x="39624" y="14478"/>
                </a:lnTo>
                <a:lnTo>
                  <a:pt x="40386" y="16002"/>
                </a:lnTo>
                <a:lnTo>
                  <a:pt x="42672" y="22860"/>
                </a:lnTo>
                <a:lnTo>
                  <a:pt x="42672" y="67056"/>
                </a:lnTo>
                <a:lnTo>
                  <a:pt x="43434" y="67056"/>
                </a:lnTo>
                <a:lnTo>
                  <a:pt x="43434" y="67818"/>
                </a:lnTo>
                <a:lnTo>
                  <a:pt x="45720" y="67818"/>
                </a:lnTo>
                <a:lnTo>
                  <a:pt x="46482" y="68580"/>
                </a:lnTo>
                <a:lnTo>
                  <a:pt x="50292" y="68580"/>
                </a:lnTo>
                <a:lnTo>
                  <a:pt x="51054" y="67818"/>
                </a:lnTo>
                <a:lnTo>
                  <a:pt x="53340" y="67818"/>
                </a:lnTo>
                <a:lnTo>
                  <a:pt x="54102" y="67056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188605" y="1508760"/>
            <a:ext cx="28575" cy="119380"/>
          </a:xfrm>
          <a:custGeom>
            <a:avLst/>
            <a:gdLst/>
            <a:ahLst/>
            <a:cxnLst/>
            <a:rect l="l" t="t" r="r" b="b"/>
            <a:pathLst>
              <a:path w="28575" h="119380">
                <a:moveTo>
                  <a:pt x="761" y="116585"/>
                </a:moveTo>
                <a:lnTo>
                  <a:pt x="761" y="108965"/>
                </a:lnTo>
                <a:lnTo>
                  <a:pt x="0" y="109727"/>
                </a:lnTo>
                <a:lnTo>
                  <a:pt x="0" y="116585"/>
                </a:lnTo>
                <a:lnTo>
                  <a:pt x="761" y="116585"/>
                </a:lnTo>
                <a:close/>
              </a:path>
              <a:path w="28575" h="119380">
                <a:moveTo>
                  <a:pt x="26669" y="99059"/>
                </a:moveTo>
                <a:lnTo>
                  <a:pt x="26669" y="27431"/>
                </a:lnTo>
                <a:lnTo>
                  <a:pt x="25907" y="27431"/>
                </a:lnTo>
                <a:lnTo>
                  <a:pt x="25907" y="26669"/>
                </a:lnTo>
                <a:lnTo>
                  <a:pt x="25145" y="26669"/>
                </a:lnTo>
                <a:lnTo>
                  <a:pt x="24383" y="25907"/>
                </a:lnTo>
                <a:lnTo>
                  <a:pt x="17525" y="25907"/>
                </a:lnTo>
                <a:lnTo>
                  <a:pt x="16763" y="26669"/>
                </a:lnTo>
                <a:lnTo>
                  <a:pt x="15239" y="26669"/>
                </a:lnTo>
                <a:lnTo>
                  <a:pt x="15239" y="97535"/>
                </a:lnTo>
                <a:lnTo>
                  <a:pt x="14477" y="99821"/>
                </a:lnTo>
                <a:lnTo>
                  <a:pt x="14477" y="101345"/>
                </a:lnTo>
                <a:lnTo>
                  <a:pt x="13715" y="103631"/>
                </a:lnTo>
                <a:lnTo>
                  <a:pt x="13715" y="104393"/>
                </a:lnTo>
                <a:lnTo>
                  <a:pt x="12953" y="105917"/>
                </a:lnTo>
                <a:lnTo>
                  <a:pt x="11429" y="107441"/>
                </a:lnTo>
                <a:lnTo>
                  <a:pt x="9905" y="108203"/>
                </a:lnTo>
                <a:lnTo>
                  <a:pt x="9143" y="108203"/>
                </a:lnTo>
                <a:lnTo>
                  <a:pt x="7619" y="108965"/>
                </a:lnTo>
                <a:lnTo>
                  <a:pt x="3809" y="108965"/>
                </a:lnTo>
                <a:lnTo>
                  <a:pt x="3047" y="108203"/>
                </a:lnTo>
                <a:lnTo>
                  <a:pt x="761" y="108203"/>
                </a:lnTo>
                <a:lnTo>
                  <a:pt x="761" y="117347"/>
                </a:lnTo>
                <a:lnTo>
                  <a:pt x="1523" y="118109"/>
                </a:lnTo>
                <a:lnTo>
                  <a:pt x="3809" y="118109"/>
                </a:lnTo>
                <a:lnTo>
                  <a:pt x="5333" y="118871"/>
                </a:lnTo>
                <a:lnTo>
                  <a:pt x="11429" y="118871"/>
                </a:lnTo>
                <a:lnTo>
                  <a:pt x="13715" y="118109"/>
                </a:lnTo>
                <a:lnTo>
                  <a:pt x="16763" y="117347"/>
                </a:lnTo>
                <a:lnTo>
                  <a:pt x="19049" y="115823"/>
                </a:lnTo>
                <a:lnTo>
                  <a:pt x="22097" y="112775"/>
                </a:lnTo>
                <a:lnTo>
                  <a:pt x="25145" y="108203"/>
                </a:lnTo>
                <a:lnTo>
                  <a:pt x="25145" y="105155"/>
                </a:lnTo>
                <a:lnTo>
                  <a:pt x="25907" y="102869"/>
                </a:lnTo>
                <a:lnTo>
                  <a:pt x="26669" y="99059"/>
                </a:lnTo>
                <a:close/>
              </a:path>
              <a:path w="28575" h="119380">
                <a:moveTo>
                  <a:pt x="28193" y="9143"/>
                </a:moveTo>
                <a:lnTo>
                  <a:pt x="28193" y="3809"/>
                </a:lnTo>
                <a:lnTo>
                  <a:pt x="27431" y="2285"/>
                </a:lnTo>
                <a:lnTo>
                  <a:pt x="25145" y="0"/>
                </a:lnTo>
                <a:lnTo>
                  <a:pt x="18287" y="0"/>
                </a:lnTo>
                <a:lnTo>
                  <a:pt x="16001" y="761"/>
                </a:lnTo>
                <a:lnTo>
                  <a:pt x="14477" y="2285"/>
                </a:lnTo>
                <a:lnTo>
                  <a:pt x="13715" y="4571"/>
                </a:lnTo>
                <a:lnTo>
                  <a:pt x="13715" y="9905"/>
                </a:lnTo>
                <a:lnTo>
                  <a:pt x="14477" y="11429"/>
                </a:lnTo>
                <a:lnTo>
                  <a:pt x="16001" y="12953"/>
                </a:lnTo>
                <a:lnTo>
                  <a:pt x="18287" y="13715"/>
                </a:lnTo>
                <a:lnTo>
                  <a:pt x="23621" y="13715"/>
                </a:lnTo>
                <a:lnTo>
                  <a:pt x="26669" y="12191"/>
                </a:lnTo>
                <a:lnTo>
                  <a:pt x="27431" y="11429"/>
                </a:lnTo>
                <a:lnTo>
                  <a:pt x="28193" y="914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1236611" y="1534667"/>
            <a:ext cx="55244" cy="68580"/>
          </a:xfrm>
          <a:custGeom>
            <a:avLst/>
            <a:gdLst/>
            <a:ahLst/>
            <a:cxnLst/>
            <a:rect l="l" t="t" r="r" b="b"/>
            <a:pathLst>
              <a:path w="55244" h="68580">
                <a:moveTo>
                  <a:pt x="44196" y="57150"/>
                </a:moveTo>
                <a:lnTo>
                  <a:pt x="44196" y="762"/>
                </a:lnTo>
                <a:lnTo>
                  <a:pt x="43434" y="762"/>
                </a:lnTo>
                <a:lnTo>
                  <a:pt x="43434" y="1524"/>
                </a:lnTo>
                <a:lnTo>
                  <a:pt x="42672" y="1524"/>
                </a:lnTo>
                <a:lnTo>
                  <a:pt x="42672" y="46482"/>
                </a:lnTo>
                <a:lnTo>
                  <a:pt x="30480" y="57150"/>
                </a:lnTo>
                <a:lnTo>
                  <a:pt x="28194" y="58674"/>
                </a:lnTo>
                <a:lnTo>
                  <a:pt x="22860" y="58674"/>
                </a:lnTo>
                <a:lnTo>
                  <a:pt x="20574" y="57912"/>
                </a:lnTo>
                <a:lnTo>
                  <a:pt x="17526" y="56388"/>
                </a:lnTo>
                <a:lnTo>
                  <a:pt x="16002" y="54864"/>
                </a:lnTo>
                <a:lnTo>
                  <a:pt x="15240" y="53340"/>
                </a:lnTo>
                <a:lnTo>
                  <a:pt x="13716" y="51816"/>
                </a:lnTo>
                <a:lnTo>
                  <a:pt x="12954" y="50292"/>
                </a:lnTo>
                <a:lnTo>
                  <a:pt x="12192" y="48006"/>
                </a:lnTo>
                <a:lnTo>
                  <a:pt x="12192" y="45720"/>
                </a:lnTo>
                <a:lnTo>
                  <a:pt x="11430" y="42672"/>
                </a:lnTo>
                <a:lnTo>
                  <a:pt x="11430" y="762"/>
                </a:lnTo>
                <a:lnTo>
                  <a:pt x="10668" y="762"/>
                </a:lnTo>
                <a:lnTo>
                  <a:pt x="9906" y="0"/>
                </a:lnTo>
                <a:lnTo>
                  <a:pt x="1524" y="0"/>
                </a:lnTo>
                <a:lnTo>
                  <a:pt x="1524" y="762"/>
                </a:lnTo>
                <a:lnTo>
                  <a:pt x="762" y="762"/>
                </a:lnTo>
                <a:lnTo>
                  <a:pt x="0" y="1524"/>
                </a:lnTo>
                <a:lnTo>
                  <a:pt x="0" y="44958"/>
                </a:lnTo>
                <a:lnTo>
                  <a:pt x="1524" y="52578"/>
                </a:lnTo>
                <a:lnTo>
                  <a:pt x="2286" y="55626"/>
                </a:lnTo>
                <a:lnTo>
                  <a:pt x="3048" y="57912"/>
                </a:lnTo>
                <a:lnTo>
                  <a:pt x="5334" y="60960"/>
                </a:lnTo>
                <a:lnTo>
                  <a:pt x="6858" y="63246"/>
                </a:lnTo>
                <a:lnTo>
                  <a:pt x="9144" y="64770"/>
                </a:lnTo>
                <a:lnTo>
                  <a:pt x="15240" y="67818"/>
                </a:lnTo>
                <a:lnTo>
                  <a:pt x="18288" y="68580"/>
                </a:lnTo>
                <a:lnTo>
                  <a:pt x="25908" y="68580"/>
                </a:lnTo>
                <a:lnTo>
                  <a:pt x="29718" y="67818"/>
                </a:lnTo>
                <a:lnTo>
                  <a:pt x="33528" y="65532"/>
                </a:lnTo>
                <a:lnTo>
                  <a:pt x="36576" y="64008"/>
                </a:lnTo>
                <a:lnTo>
                  <a:pt x="40386" y="60960"/>
                </a:lnTo>
                <a:lnTo>
                  <a:pt x="44196" y="57150"/>
                </a:lnTo>
                <a:close/>
              </a:path>
              <a:path w="55244" h="68580">
                <a:moveTo>
                  <a:pt x="54102" y="67056"/>
                </a:moveTo>
                <a:lnTo>
                  <a:pt x="54102" y="762"/>
                </a:lnTo>
                <a:lnTo>
                  <a:pt x="53340" y="762"/>
                </a:lnTo>
                <a:lnTo>
                  <a:pt x="52578" y="0"/>
                </a:lnTo>
                <a:lnTo>
                  <a:pt x="44196" y="0"/>
                </a:lnTo>
                <a:lnTo>
                  <a:pt x="44196" y="66294"/>
                </a:lnTo>
                <a:lnTo>
                  <a:pt x="44958" y="67056"/>
                </a:lnTo>
                <a:lnTo>
                  <a:pt x="46482" y="67056"/>
                </a:lnTo>
                <a:lnTo>
                  <a:pt x="47244" y="67818"/>
                </a:lnTo>
                <a:lnTo>
                  <a:pt x="51054" y="67818"/>
                </a:lnTo>
                <a:lnTo>
                  <a:pt x="51816" y="67056"/>
                </a:lnTo>
                <a:lnTo>
                  <a:pt x="54102" y="67056"/>
                </a:lnTo>
                <a:close/>
              </a:path>
              <a:path w="55244" h="68580">
                <a:moveTo>
                  <a:pt x="54864" y="65532"/>
                </a:moveTo>
                <a:lnTo>
                  <a:pt x="54864" y="1524"/>
                </a:lnTo>
                <a:lnTo>
                  <a:pt x="54102" y="1524"/>
                </a:lnTo>
                <a:lnTo>
                  <a:pt x="54102" y="66294"/>
                </a:lnTo>
                <a:lnTo>
                  <a:pt x="54864" y="65532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311287" y="1508760"/>
            <a:ext cx="13970" cy="93980"/>
          </a:xfrm>
          <a:custGeom>
            <a:avLst/>
            <a:gdLst/>
            <a:ahLst/>
            <a:cxnLst/>
            <a:rect l="l" t="t" r="r" b="b"/>
            <a:pathLst>
              <a:path w="13969" h="93980">
                <a:moveTo>
                  <a:pt x="2285" y="92201"/>
                </a:moveTo>
                <a:lnTo>
                  <a:pt x="2285" y="27431"/>
                </a:lnTo>
                <a:lnTo>
                  <a:pt x="1523" y="27431"/>
                </a:lnTo>
                <a:lnTo>
                  <a:pt x="1523" y="92201"/>
                </a:lnTo>
                <a:lnTo>
                  <a:pt x="2285" y="92201"/>
                </a:lnTo>
                <a:close/>
              </a:path>
              <a:path w="13969" h="93980">
                <a:moveTo>
                  <a:pt x="12953" y="92963"/>
                </a:moveTo>
                <a:lnTo>
                  <a:pt x="12953" y="26669"/>
                </a:lnTo>
                <a:lnTo>
                  <a:pt x="11429" y="26669"/>
                </a:lnTo>
                <a:lnTo>
                  <a:pt x="11429" y="25907"/>
                </a:lnTo>
                <a:lnTo>
                  <a:pt x="3809" y="25907"/>
                </a:lnTo>
                <a:lnTo>
                  <a:pt x="3047" y="26669"/>
                </a:lnTo>
                <a:lnTo>
                  <a:pt x="2285" y="26669"/>
                </a:lnTo>
                <a:lnTo>
                  <a:pt x="2285" y="92963"/>
                </a:lnTo>
                <a:lnTo>
                  <a:pt x="4571" y="92963"/>
                </a:lnTo>
                <a:lnTo>
                  <a:pt x="5333" y="93725"/>
                </a:lnTo>
                <a:lnTo>
                  <a:pt x="9905" y="93725"/>
                </a:lnTo>
                <a:lnTo>
                  <a:pt x="10667" y="92963"/>
                </a:lnTo>
                <a:lnTo>
                  <a:pt x="12953" y="92963"/>
                </a:lnTo>
                <a:close/>
              </a:path>
              <a:path w="13969" h="93980">
                <a:moveTo>
                  <a:pt x="13715" y="91439"/>
                </a:moveTo>
                <a:lnTo>
                  <a:pt x="13715" y="27431"/>
                </a:lnTo>
                <a:lnTo>
                  <a:pt x="12953" y="27431"/>
                </a:lnTo>
                <a:lnTo>
                  <a:pt x="12953" y="92201"/>
                </a:lnTo>
                <a:lnTo>
                  <a:pt x="13715" y="91439"/>
                </a:lnTo>
                <a:close/>
              </a:path>
              <a:path w="13969" h="93980">
                <a:moveTo>
                  <a:pt x="14477" y="11429"/>
                </a:moveTo>
                <a:lnTo>
                  <a:pt x="14477" y="2285"/>
                </a:lnTo>
                <a:lnTo>
                  <a:pt x="12953" y="1523"/>
                </a:lnTo>
                <a:lnTo>
                  <a:pt x="12191" y="0"/>
                </a:lnTo>
                <a:lnTo>
                  <a:pt x="4571" y="0"/>
                </a:lnTo>
                <a:lnTo>
                  <a:pt x="3047" y="761"/>
                </a:lnTo>
                <a:lnTo>
                  <a:pt x="2285" y="1523"/>
                </a:lnTo>
                <a:lnTo>
                  <a:pt x="761" y="2285"/>
                </a:lnTo>
                <a:lnTo>
                  <a:pt x="0" y="4571"/>
                </a:lnTo>
                <a:lnTo>
                  <a:pt x="0" y="9905"/>
                </a:lnTo>
                <a:lnTo>
                  <a:pt x="761" y="11429"/>
                </a:lnTo>
                <a:lnTo>
                  <a:pt x="1523" y="12191"/>
                </a:lnTo>
                <a:lnTo>
                  <a:pt x="4571" y="13715"/>
                </a:lnTo>
                <a:lnTo>
                  <a:pt x="9905" y="13715"/>
                </a:lnTo>
                <a:lnTo>
                  <a:pt x="12191" y="12953"/>
                </a:lnTo>
                <a:lnTo>
                  <a:pt x="12953" y="12191"/>
                </a:lnTo>
                <a:lnTo>
                  <a:pt x="14477" y="1142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345704" y="1501647"/>
            <a:ext cx="536575" cy="126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927872" y="1501013"/>
            <a:ext cx="2851530" cy="1329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818138" y="1497075"/>
            <a:ext cx="3243186" cy="13690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019187" y="1731772"/>
            <a:ext cx="889761" cy="1071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958352" y="1724914"/>
            <a:ext cx="3281299" cy="1376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002423" y="1965705"/>
            <a:ext cx="8633967" cy="2595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053477" y="2310129"/>
            <a:ext cx="574294" cy="13690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1668030" y="2313432"/>
            <a:ext cx="525145" cy="1092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207780" y="2318766"/>
            <a:ext cx="0" cy="95250"/>
          </a:xfrm>
          <a:custGeom>
            <a:avLst/>
            <a:gdLst/>
            <a:ahLst/>
            <a:cxnLst/>
            <a:rect l="l" t="t" r="r" b="b"/>
            <a:pathLst>
              <a:path h="95250">
                <a:moveTo>
                  <a:pt x="0" y="0"/>
                </a:moveTo>
                <a:lnTo>
                  <a:pt x="0" y="9525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209304" y="2317242"/>
            <a:ext cx="0" cy="98425"/>
          </a:xfrm>
          <a:custGeom>
            <a:avLst/>
            <a:gdLst/>
            <a:ahLst/>
            <a:cxnLst/>
            <a:rect l="l" t="t" r="r" b="b"/>
            <a:pathLst>
              <a:path h="98425">
                <a:moveTo>
                  <a:pt x="0" y="0"/>
                </a:moveTo>
                <a:lnTo>
                  <a:pt x="0" y="9791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213749" y="2317242"/>
            <a:ext cx="0" cy="98425"/>
          </a:xfrm>
          <a:custGeom>
            <a:avLst/>
            <a:gdLst/>
            <a:ahLst/>
            <a:cxnLst/>
            <a:rect l="l" t="t" r="r" b="b"/>
            <a:pathLst>
              <a:path h="98425">
                <a:moveTo>
                  <a:pt x="0" y="0"/>
                </a:moveTo>
                <a:lnTo>
                  <a:pt x="0" y="98298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218194" y="2318004"/>
            <a:ext cx="0" cy="97155"/>
          </a:xfrm>
          <a:custGeom>
            <a:avLst/>
            <a:gdLst/>
            <a:ahLst/>
            <a:cxnLst/>
            <a:rect l="l" t="t" r="r" b="b"/>
            <a:pathLst>
              <a:path h="97155">
                <a:moveTo>
                  <a:pt x="0" y="0"/>
                </a:moveTo>
                <a:lnTo>
                  <a:pt x="0" y="9677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239784" y="2318766"/>
            <a:ext cx="0" cy="95250"/>
          </a:xfrm>
          <a:custGeom>
            <a:avLst/>
            <a:gdLst/>
            <a:ahLst/>
            <a:cxnLst/>
            <a:rect l="l" t="t" r="r" b="b"/>
            <a:pathLst>
              <a:path h="95250">
                <a:moveTo>
                  <a:pt x="0" y="0"/>
                </a:moveTo>
                <a:lnTo>
                  <a:pt x="0" y="9525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2241308" y="2317242"/>
            <a:ext cx="0" cy="98425"/>
          </a:xfrm>
          <a:custGeom>
            <a:avLst/>
            <a:gdLst/>
            <a:ahLst/>
            <a:cxnLst/>
            <a:rect l="l" t="t" r="r" b="b"/>
            <a:pathLst>
              <a:path h="98425">
                <a:moveTo>
                  <a:pt x="0" y="0"/>
                </a:moveTo>
                <a:lnTo>
                  <a:pt x="0" y="9791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245753" y="2317242"/>
            <a:ext cx="0" cy="98425"/>
          </a:xfrm>
          <a:custGeom>
            <a:avLst/>
            <a:gdLst/>
            <a:ahLst/>
            <a:cxnLst/>
            <a:rect l="l" t="t" r="r" b="b"/>
            <a:pathLst>
              <a:path h="98425">
                <a:moveTo>
                  <a:pt x="0" y="0"/>
                </a:moveTo>
                <a:lnTo>
                  <a:pt x="0" y="98298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250198" y="2318004"/>
            <a:ext cx="0" cy="97155"/>
          </a:xfrm>
          <a:custGeom>
            <a:avLst/>
            <a:gdLst/>
            <a:ahLst/>
            <a:cxnLst/>
            <a:rect l="l" t="t" r="r" b="b"/>
            <a:pathLst>
              <a:path h="97155">
                <a:moveTo>
                  <a:pt x="0" y="0"/>
                </a:moveTo>
                <a:lnTo>
                  <a:pt x="0" y="9677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267597" y="2375916"/>
            <a:ext cx="52069" cy="40640"/>
          </a:xfrm>
          <a:custGeom>
            <a:avLst/>
            <a:gdLst/>
            <a:ahLst/>
            <a:cxnLst/>
            <a:rect l="l" t="t" r="r" b="b"/>
            <a:pathLst>
              <a:path w="52069" h="40639">
                <a:moveTo>
                  <a:pt x="40386" y="8381"/>
                </a:moveTo>
                <a:lnTo>
                  <a:pt x="40386" y="0"/>
                </a:lnTo>
                <a:lnTo>
                  <a:pt x="26670" y="0"/>
                </a:lnTo>
                <a:lnTo>
                  <a:pt x="22098" y="761"/>
                </a:lnTo>
                <a:lnTo>
                  <a:pt x="14478" y="2285"/>
                </a:lnTo>
                <a:lnTo>
                  <a:pt x="10668" y="3809"/>
                </a:lnTo>
                <a:lnTo>
                  <a:pt x="8382" y="5333"/>
                </a:lnTo>
                <a:lnTo>
                  <a:pt x="5334" y="6857"/>
                </a:lnTo>
                <a:lnTo>
                  <a:pt x="3048" y="9143"/>
                </a:lnTo>
                <a:lnTo>
                  <a:pt x="2286" y="12191"/>
                </a:lnTo>
                <a:lnTo>
                  <a:pt x="762" y="14477"/>
                </a:lnTo>
                <a:lnTo>
                  <a:pt x="0" y="17525"/>
                </a:lnTo>
                <a:lnTo>
                  <a:pt x="0" y="26669"/>
                </a:lnTo>
                <a:lnTo>
                  <a:pt x="1524" y="29717"/>
                </a:lnTo>
                <a:lnTo>
                  <a:pt x="2286" y="32003"/>
                </a:lnTo>
                <a:lnTo>
                  <a:pt x="3810" y="33527"/>
                </a:lnTo>
                <a:lnTo>
                  <a:pt x="6096" y="35051"/>
                </a:lnTo>
                <a:lnTo>
                  <a:pt x="7620" y="37337"/>
                </a:lnTo>
                <a:lnTo>
                  <a:pt x="9906" y="38099"/>
                </a:lnTo>
                <a:lnTo>
                  <a:pt x="11430" y="38480"/>
                </a:lnTo>
                <a:lnTo>
                  <a:pt x="11430" y="19049"/>
                </a:lnTo>
                <a:lnTo>
                  <a:pt x="12192" y="16763"/>
                </a:lnTo>
                <a:lnTo>
                  <a:pt x="13716" y="13715"/>
                </a:lnTo>
                <a:lnTo>
                  <a:pt x="16002" y="11429"/>
                </a:lnTo>
                <a:lnTo>
                  <a:pt x="17526" y="10667"/>
                </a:lnTo>
                <a:lnTo>
                  <a:pt x="22098" y="9143"/>
                </a:lnTo>
                <a:lnTo>
                  <a:pt x="24384" y="9143"/>
                </a:lnTo>
                <a:lnTo>
                  <a:pt x="26670" y="8381"/>
                </a:lnTo>
                <a:lnTo>
                  <a:pt x="40386" y="8381"/>
                </a:lnTo>
                <a:close/>
              </a:path>
              <a:path w="52069" h="40639">
                <a:moveTo>
                  <a:pt x="51816" y="38099"/>
                </a:moveTo>
                <a:lnTo>
                  <a:pt x="51816" y="-9144"/>
                </a:lnTo>
                <a:lnTo>
                  <a:pt x="49530" y="-18288"/>
                </a:lnTo>
                <a:lnTo>
                  <a:pt x="48006" y="-20574"/>
                </a:lnTo>
                <a:lnTo>
                  <a:pt x="45720" y="-22860"/>
                </a:lnTo>
                <a:lnTo>
                  <a:pt x="44196" y="-25146"/>
                </a:lnTo>
                <a:lnTo>
                  <a:pt x="41148" y="-26670"/>
                </a:lnTo>
                <a:lnTo>
                  <a:pt x="35052" y="-28194"/>
                </a:lnTo>
                <a:lnTo>
                  <a:pt x="31242" y="-28956"/>
                </a:lnTo>
                <a:lnTo>
                  <a:pt x="22098" y="-28956"/>
                </a:lnTo>
                <a:lnTo>
                  <a:pt x="19812" y="-28194"/>
                </a:lnTo>
                <a:lnTo>
                  <a:pt x="16764" y="-28194"/>
                </a:lnTo>
                <a:lnTo>
                  <a:pt x="15240" y="-27432"/>
                </a:lnTo>
                <a:lnTo>
                  <a:pt x="10668" y="-25908"/>
                </a:lnTo>
                <a:lnTo>
                  <a:pt x="4572" y="-22860"/>
                </a:lnTo>
                <a:lnTo>
                  <a:pt x="4572" y="-22098"/>
                </a:lnTo>
                <a:lnTo>
                  <a:pt x="3810" y="-21336"/>
                </a:lnTo>
                <a:lnTo>
                  <a:pt x="3048" y="-21336"/>
                </a:lnTo>
                <a:lnTo>
                  <a:pt x="3048" y="-14478"/>
                </a:lnTo>
                <a:lnTo>
                  <a:pt x="3810" y="-14478"/>
                </a:lnTo>
                <a:lnTo>
                  <a:pt x="3810" y="-12954"/>
                </a:lnTo>
                <a:lnTo>
                  <a:pt x="6096" y="-12954"/>
                </a:lnTo>
                <a:lnTo>
                  <a:pt x="6858" y="-13716"/>
                </a:lnTo>
                <a:lnTo>
                  <a:pt x="7620" y="-13716"/>
                </a:lnTo>
                <a:lnTo>
                  <a:pt x="13716" y="-16764"/>
                </a:lnTo>
                <a:lnTo>
                  <a:pt x="22860" y="-19812"/>
                </a:lnTo>
                <a:lnTo>
                  <a:pt x="28194" y="-19812"/>
                </a:lnTo>
                <a:lnTo>
                  <a:pt x="32766" y="-18288"/>
                </a:lnTo>
                <a:lnTo>
                  <a:pt x="34290" y="-18288"/>
                </a:lnTo>
                <a:lnTo>
                  <a:pt x="38100" y="-14478"/>
                </a:lnTo>
                <a:lnTo>
                  <a:pt x="39624" y="-11430"/>
                </a:lnTo>
                <a:lnTo>
                  <a:pt x="39624" y="-9144"/>
                </a:lnTo>
                <a:lnTo>
                  <a:pt x="40386" y="-6858"/>
                </a:lnTo>
                <a:lnTo>
                  <a:pt x="40386" y="32765"/>
                </a:lnTo>
                <a:lnTo>
                  <a:pt x="41910" y="31241"/>
                </a:lnTo>
                <a:lnTo>
                  <a:pt x="41910" y="38861"/>
                </a:lnTo>
                <a:lnTo>
                  <a:pt x="42672" y="38861"/>
                </a:lnTo>
                <a:lnTo>
                  <a:pt x="43434" y="39623"/>
                </a:lnTo>
                <a:lnTo>
                  <a:pt x="49530" y="39623"/>
                </a:lnTo>
                <a:lnTo>
                  <a:pt x="50292" y="38861"/>
                </a:lnTo>
                <a:lnTo>
                  <a:pt x="51054" y="38861"/>
                </a:lnTo>
                <a:lnTo>
                  <a:pt x="51816" y="38099"/>
                </a:lnTo>
                <a:close/>
              </a:path>
              <a:path w="52069" h="40639">
                <a:moveTo>
                  <a:pt x="40386" y="32765"/>
                </a:moveTo>
                <a:lnTo>
                  <a:pt x="40386" y="22097"/>
                </a:lnTo>
                <a:lnTo>
                  <a:pt x="37338" y="25145"/>
                </a:lnTo>
                <a:lnTo>
                  <a:pt x="34290" y="27431"/>
                </a:lnTo>
                <a:lnTo>
                  <a:pt x="29718" y="30479"/>
                </a:lnTo>
                <a:lnTo>
                  <a:pt x="26670" y="31241"/>
                </a:lnTo>
                <a:lnTo>
                  <a:pt x="19812" y="31241"/>
                </a:lnTo>
                <a:lnTo>
                  <a:pt x="16764" y="30479"/>
                </a:lnTo>
                <a:lnTo>
                  <a:pt x="12954" y="26669"/>
                </a:lnTo>
                <a:lnTo>
                  <a:pt x="11430" y="23621"/>
                </a:lnTo>
                <a:lnTo>
                  <a:pt x="11430" y="38480"/>
                </a:lnTo>
                <a:lnTo>
                  <a:pt x="12954" y="38861"/>
                </a:lnTo>
                <a:lnTo>
                  <a:pt x="15240" y="39623"/>
                </a:lnTo>
                <a:lnTo>
                  <a:pt x="18288" y="40385"/>
                </a:lnTo>
                <a:lnTo>
                  <a:pt x="25146" y="40385"/>
                </a:lnTo>
                <a:lnTo>
                  <a:pt x="28956" y="39623"/>
                </a:lnTo>
                <a:lnTo>
                  <a:pt x="32766" y="38099"/>
                </a:lnTo>
                <a:lnTo>
                  <a:pt x="35814" y="36575"/>
                </a:lnTo>
                <a:lnTo>
                  <a:pt x="38862" y="34289"/>
                </a:lnTo>
                <a:lnTo>
                  <a:pt x="40386" y="327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331605" y="2348483"/>
            <a:ext cx="41275" cy="67945"/>
          </a:xfrm>
          <a:custGeom>
            <a:avLst/>
            <a:gdLst/>
            <a:ahLst/>
            <a:cxnLst/>
            <a:rect l="l" t="t" r="r" b="b"/>
            <a:pathLst>
              <a:path w="41275" h="67944">
                <a:moveTo>
                  <a:pt x="10668" y="9144"/>
                </a:moveTo>
                <a:lnTo>
                  <a:pt x="10668" y="0"/>
                </a:lnTo>
                <a:lnTo>
                  <a:pt x="762" y="0"/>
                </a:lnTo>
                <a:lnTo>
                  <a:pt x="762" y="762"/>
                </a:lnTo>
                <a:lnTo>
                  <a:pt x="0" y="762"/>
                </a:lnTo>
                <a:lnTo>
                  <a:pt x="0" y="8382"/>
                </a:lnTo>
                <a:lnTo>
                  <a:pt x="762" y="9144"/>
                </a:lnTo>
                <a:lnTo>
                  <a:pt x="10668" y="9144"/>
                </a:lnTo>
                <a:close/>
              </a:path>
              <a:path w="41275" h="67944">
                <a:moveTo>
                  <a:pt x="39624" y="65532"/>
                </a:moveTo>
                <a:lnTo>
                  <a:pt x="39624" y="55626"/>
                </a:lnTo>
                <a:lnTo>
                  <a:pt x="38862" y="55626"/>
                </a:lnTo>
                <a:lnTo>
                  <a:pt x="38100" y="56388"/>
                </a:lnTo>
                <a:lnTo>
                  <a:pt x="37338" y="56388"/>
                </a:lnTo>
                <a:lnTo>
                  <a:pt x="36576" y="57150"/>
                </a:lnTo>
                <a:lnTo>
                  <a:pt x="34290" y="57150"/>
                </a:lnTo>
                <a:lnTo>
                  <a:pt x="33528" y="57912"/>
                </a:lnTo>
                <a:lnTo>
                  <a:pt x="28194" y="57912"/>
                </a:lnTo>
                <a:lnTo>
                  <a:pt x="25908" y="56388"/>
                </a:lnTo>
                <a:lnTo>
                  <a:pt x="24384" y="54864"/>
                </a:lnTo>
                <a:lnTo>
                  <a:pt x="22860" y="52578"/>
                </a:lnTo>
                <a:lnTo>
                  <a:pt x="22098" y="48768"/>
                </a:lnTo>
                <a:lnTo>
                  <a:pt x="22098" y="-16763"/>
                </a:lnTo>
                <a:lnTo>
                  <a:pt x="20574" y="-16763"/>
                </a:lnTo>
                <a:lnTo>
                  <a:pt x="20574" y="-17525"/>
                </a:lnTo>
                <a:lnTo>
                  <a:pt x="12954" y="-17525"/>
                </a:lnTo>
                <a:lnTo>
                  <a:pt x="12192" y="-16763"/>
                </a:lnTo>
                <a:lnTo>
                  <a:pt x="11430" y="-16763"/>
                </a:lnTo>
                <a:lnTo>
                  <a:pt x="11430" y="-16001"/>
                </a:lnTo>
                <a:lnTo>
                  <a:pt x="10668" y="-16001"/>
                </a:lnTo>
                <a:lnTo>
                  <a:pt x="10668" y="50292"/>
                </a:lnTo>
                <a:lnTo>
                  <a:pt x="11430" y="53340"/>
                </a:lnTo>
                <a:lnTo>
                  <a:pt x="12192" y="55626"/>
                </a:lnTo>
                <a:lnTo>
                  <a:pt x="12192" y="58674"/>
                </a:lnTo>
                <a:lnTo>
                  <a:pt x="13716" y="60960"/>
                </a:lnTo>
                <a:lnTo>
                  <a:pt x="18288" y="65532"/>
                </a:lnTo>
                <a:lnTo>
                  <a:pt x="22860" y="67056"/>
                </a:lnTo>
                <a:lnTo>
                  <a:pt x="25908" y="67818"/>
                </a:lnTo>
                <a:lnTo>
                  <a:pt x="32766" y="67818"/>
                </a:lnTo>
                <a:lnTo>
                  <a:pt x="33528" y="67056"/>
                </a:lnTo>
                <a:lnTo>
                  <a:pt x="36576" y="67056"/>
                </a:lnTo>
                <a:lnTo>
                  <a:pt x="37338" y="66294"/>
                </a:lnTo>
                <a:lnTo>
                  <a:pt x="38100" y="66294"/>
                </a:lnTo>
                <a:lnTo>
                  <a:pt x="38862" y="65532"/>
                </a:lnTo>
                <a:lnTo>
                  <a:pt x="39624" y="65532"/>
                </a:lnTo>
                <a:close/>
              </a:path>
              <a:path w="41275" h="67944">
                <a:moveTo>
                  <a:pt x="40386" y="8382"/>
                </a:moveTo>
                <a:lnTo>
                  <a:pt x="40386" y="762"/>
                </a:lnTo>
                <a:lnTo>
                  <a:pt x="39624" y="0"/>
                </a:lnTo>
                <a:lnTo>
                  <a:pt x="22098" y="0"/>
                </a:lnTo>
                <a:lnTo>
                  <a:pt x="22098" y="9144"/>
                </a:lnTo>
                <a:lnTo>
                  <a:pt x="39624" y="9144"/>
                </a:lnTo>
                <a:lnTo>
                  <a:pt x="40386" y="8382"/>
                </a:lnTo>
                <a:close/>
              </a:path>
              <a:path w="41275" h="67944">
                <a:moveTo>
                  <a:pt x="40386" y="64770"/>
                </a:moveTo>
                <a:lnTo>
                  <a:pt x="40386" y="56388"/>
                </a:lnTo>
                <a:lnTo>
                  <a:pt x="39624" y="56388"/>
                </a:lnTo>
                <a:lnTo>
                  <a:pt x="39624" y="64770"/>
                </a:lnTo>
                <a:lnTo>
                  <a:pt x="40386" y="64770"/>
                </a:lnTo>
                <a:close/>
              </a:path>
              <a:path w="41275" h="67944">
                <a:moveTo>
                  <a:pt x="41148" y="6096"/>
                </a:moveTo>
                <a:lnTo>
                  <a:pt x="41148" y="2286"/>
                </a:lnTo>
                <a:lnTo>
                  <a:pt x="40386" y="1524"/>
                </a:lnTo>
                <a:lnTo>
                  <a:pt x="40386" y="7620"/>
                </a:lnTo>
                <a:lnTo>
                  <a:pt x="41148" y="6096"/>
                </a:lnTo>
                <a:close/>
              </a:path>
              <a:path w="41275" h="67944">
                <a:moveTo>
                  <a:pt x="41148" y="62484"/>
                </a:moveTo>
                <a:lnTo>
                  <a:pt x="41148" y="57912"/>
                </a:lnTo>
                <a:lnTo>
                  <a:pt x="40386" y="57150"/>
                </a:lnTo>
                <a:lnTo>
                  <a:pt x="40386" y="63246"/>
                </a:lnTo>
                <a:lnTo>
                  <a:pt x="41148" y="6248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384945" y="2321814"/>
            <a:ext cx="13335" cy="93980"/>
          </a:xfrm>
          <a:custGeom>
            <a:avLst/>
            <a:gdLst/>
            <a:ahLst/>
            <a:cxnLst/>
            <a:rect l="l" t="t" r="r" b="b"/>
            <a:pathLst>
              <a:path w="13335" h="93980">
                <a:moveTo>
                  <a:pt x="12954" y="92201"/>
                </a:moveTo>
                <a:lnTo>
                  <a:pt x="12954" y="27431"/>
                </a:lnTo>
                <a:lnTo>
                  <a:pt x="12192" y="27431"/>
                </a:lnTo>
                <a:lnTo>
                  <a:pt x="12192" y="26669"/>
                </a:lnTo>
                <a:lnTo>
                  <a:pt x="10668" y="26669"/>
                </a:lnTo>
                <a:lnTo>
                  <a:pt x="9906" y="25907"/>
                </a:lnTo>
                <a:lnTo>
                  <a:pt x="4572" y="25907"/>
                </a:lnTo>
                <a:lnTo>
                  <a:pt x="3810" y="26669"/>
                </a:lnTo>
                <a:lnTo>
                  <a:pt x="2286" y="26669"/>
                </a:lnTo>
                <a:lnTo>
                  <a:pt x="1524" y="27431"/>
                </a:lnTo>
                <a:lnTo>
                  <a:pt x="1524" y="92963"/>
                </a:lnTo>
                <a:lnTo>
                  <a:pt x="3048" y="92963"/>
                </a:lnTo>
                <a:lnTo>
                  <a:pt x="3810" y="93725"/>
                </a:lnTo>
                <a:lnTo>
                  <a:pt x="10668" y="93725"/>
                </a:lnTo>
                <a:lnTo>
                  <a:pt x="11430" y="92963"/>
                </a:lnTo>
                <a:lnTo>
                  <a:pt x="12192" y="92963"/>
                </a:lnTo>
                <a:lnTo>
                  <a:pt x="12954" y="92201"/>
                </a:lnTo>
                <a:close/>
              </a:path>
              <a:path w="13335" h="93980">
                <a:moveTo>
                  <a:pt x="14478" y="9905"/>
                </a:moveTo>
                <a:lnTo>
                  <a:pt x="14478" y="4571"/>
                </a:lnTo>
                <a:lnTo>
                  <a:pt x="13716" y="2285"/>
                </a:lnTo>
                <a:lnTo>
                  <a:pt x="12192" y="761"/>
                </a:lnTo>
                <a:lnTo>
                  <a:pt x="9906" y="0"/>
                </a:lnTo>
                <a:lnTo>
                  <a:pt x="4572" y="0"/>
                </a:lnTo>
                <a:lnTo>
                  <a:pt x="2286" y="761"/>
                </a:lnTo>
                <a:lnTo>
                  <a:pt x="762" y="2285"/>
                </a:lnTo>
                <a:lnTo>
                  <a:pt x="0" y="4571"/>
                </a:lnTo>
                <a:lnTo>
                  <a:pt x="0" y="9905"/>
                </a:lnTo>
                <a:lnTo>
                  <a:pt x="762" y="11429"/>
                </a:lnTo>
                <a:lnTo>
                  <a:pt x="1524" y="12191"/>
                </a:lnTo>
                <a:lnTo>
                  <a:pt x="2286" y="13715"/>
                </a:lnTo>
                <a:lnTo>
                  <a:pt x="11430" y="13715"/>
                </a:lnTo>
                <a:lnTo>
                  <a:pt x="13716" y="11429"/>
                </a:lnTo>
                <a:lnTo>
                  <a:pt x="14478" y="990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413901" y="2347086"/>
            <a:ext cx="63500" cy="69215"/>
          </a:xfrm>
          <a:custGeom>
            <a:avLst/>
            <a:gdLst/>
            <a:ahLst/>
            <a:cxnLst/>
            <a:rect l="l" t="t" r="r" b="b"/>
            <a:pathLst>
              <a:path w="63500" h="69214">
                <a:moveTo>
                  <a:pt x="63245" y="38734"/>
                </a:moveTo>
                <a:lnTo>
                  <a:pt x="63245" y="28828"/>
                </a:lnTo>
                <a:lnTo>
                  <a:pt x="62483" y="23494"/>
                </a:lnTo>
                <a:lnTo>
                  <a:pt x="60959" y="19684"/>
                </a:lnTo>
                <a:lnTo>
                  <a:pt x="60197" y="15112"/>
                </a:lnTo>
                <a:lnTo>
                  <a:pt x="25907" y="0"/>
                </a:lnTo>
                <a:lnTo>
                  <a:pt x="22097" y="634"/>
                </a:lnTo>
                <a:lnTo>
                  <a:pt x="18287" y="2158"/>
                </a:lnTo>
                <a:lnTo>
                  <a:pt x="10667" y="6730"/>
                </a:lnTo>
                <a:lnTo>
                  <a:pt x="8381" y="9778"/>
                </a:lnTo>
                <a:lnTo>
                  <a:pt x="5333" y="12826"/>
                </a:lnTo>
                <a:lnTo>
                  <a:pt x="3809" y="16636"/>
                </a:lnTo>
                <a:lnTo>
                  <a:pt x="2285" y="21208"/>
                </a:lnTo>
                <a:lnTo>
                  <a:pt x="761" y="25018"/>
                </a:lnTo>
                <a:lnTo>
                  <a:pt x="0" y="30352"/>
                </a:lnTo>
                <a:lnTo>
                  <a:pt x="0" y="40258"/>
                </a:lnTo>
                <a:lnTo>
                  <a:pt x="761" y="45592"/>
                </a:lnTo>
                <a:lnTo>
                  <a:pt x="2285" y="49402"/>
                </a:lnTo>
                <a:lnTo>
                  <a:pt x="3047" y="53974"/>
                </a:lnTo>
                <a:lnTo>
                  <a:pt x="7619" y="60070"/>
                </a:lnTo>
                <a:lnTo>
                  <a:pt x="10667" y="63118"/>
                </a:lnTo>
                <a:lnTo>
                  <a:pt x="12191" y="64261"/>
                </a:lnTo>
                <a:lnTo>
                  <a:pt x="12191" y="31114"/>
                </a:lnTo>
                <a:lnTo>
                  <a:pt x="12953" y="27304"/>
                </a:lnTo>
                <a:lnTo>
                  <a:pt x="14477" y="21208"/>
                </a:lnTo>
                <a:lnTo>
                  <a:pt x="15239" y="18922"/>
                </a:lnTo>
                <a:lnTo>
                  <a:pt x="18287" y="14350"/>
                </a:lnTo>
                <a:lnTo>
                  <a:pt x="25145" y="9778"/>
                </a:lnTo>
                <a:lnTo>
                  <a:pt x="35813" y="9778"/>
                </a:lnTo>
                <a:lnTo>
                  <a:pt x="51053" y="28066"/>
                </a:lnTo>
                <a:lnTo>
                  <a:pt x="51053" y="63271"/>
                </a:lnTo>
                <a:lnTo>
                  <a:pt x="52577" y="62356"/>
                </a:lnTo>
                <a:lnTo>
                  <a:pt x="54863" y="59308"/>
                </a:lnTo>
                <a:lnTo>
                  <a:pt x="57911" y="56260"/>
                </a:lnTo>
                <a:lnTo>
                  <a:pt x="60197" y="52450"/>
                </a:lnTo>
                <a:lnTo>
                  <a:pt x="60959" y="47878"/>
                </a:lnTo>
                <a:lnTo>
                  <a:pt x="62483" y="44068"/>
                </a:lnTo>
                <a:lnTo>
                  <a:pt x="63245" y="38734"/>
                </a:lnTo>
                <a:close/>
              </a:path>
              <a:path w="63500" h="69214">
                <a:moveTo>
                  <a:pt x="51053" y="63271"/>
                </a:moveTo>
                <a:lnTo>
                  <a:pt x="51053" y="37972"/>
                </a:lnTo>
                <a:lnTo>
                  <a:pt x="50291" y="41782"/>
                </a:lnTo>
                <a:lnTo>
                  <a:pt x="50291" y="44830"/>
                </a:lnTo>
                <a:lnTo>
                  <a:pt x="49529" y="47878"/>
                </a:lnTo>
                <a:lnTo>
                  <a:pt x="44957" y="54736"/>
                </a:lnTo>
                <a:lnTo>
                  <a:pt x="40385" y="57784"/>
                </a:lnTo>
                <a:lnTo>
                  <a:pt x="38099" y="58546"/>
                </a:lnTo>
                <a:lnTo>
                  <a:pt x="35051" y="59308"/>
                </a:lnTo>
                <a:lnTo>
                  <a:pt x="28193" y="59308"/>
                </a:lnTo>
                <a:lnTo>
                  <a:pt x="15239" y="50164"/>
                </a:lnTo>
                <a:lnTo>
                  <a:pt x="13715" y="47116"/>
                </a:lnTo>
                <a:lnTo>
                  <a:pt x="12191" y="41020"/>
                </a:lnTo>
                <a:lnTo>
                  <a:pt x="12191" y="64261"/>
                </a:lnTo>
                <a:lnTo>
                  <a:pt x="13715" y="65404"/>
                </a:lnTo>
                <a:lnTo>
                  <a:pt x="21335" y="68452"/>
                </a:lnTo>
                <a:lnTo>
                  <a:pt x="25145" y="69087"/>
                </a:lnTo>
                <a:lnTo>
                  <a:pt x="38099" y="68960"/>
                </a:lnTo>
                <a:lnTo>
                  <a:pt x="41147" y="68452"/>
                </a:lnTo>
                <a:lnTo>
                  <a:pt x="44957" y="66928"/>
                </a:lnTo>
                <a:lnTo>
                  <a:pt x="51053" y="6327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493149" y="2346960"/>
            <a:ext cx="54610" cy="68580"/>
          </a:xfrm>
          <a:custGeom>
            <a:avLst/>
            <a:gdLst/>
            <a:ahLst/>
            <a:cxnLst/>
            <a:rect l="l" t="t" r="r" b="b"/>
            <a:pathLst>
              <a:path w="54610" h="68580">
                <a:moveTo>
                  <a:pt x="54101" y="67818"/>
                </a:moveTo>
                <a:lnTo>
                  <a:pt x="54101" y="19812"/>
                </a:lnTo>
                <a:lnTo>
                  <a:pt x="53339" y="16002"/>
                </a:lnTo>
                <a:lnTo>
                  <a:pt x="35813" y="0"/>
                </a:lnTo>
                <a:lnTo>
                  <a:pt x="28193" y="0"/>
                </a:lnTo>
                <a:lnTo>
                  <a:pt x="24383" y="762"/>
                </a:lnTo>
                <a:lnTo>
                  <a:pt x="21335" y="3048"/>
                </a:lnTo>
                <a:lnTo>
                  <a:pt x="17525" y="4572"/>
                </a:lnTo>
                <a:lnTo>
                  <a:pt x="13715" y="7620"/>
                </a:lnTo>
                <a:lnTo>
                  <a:pt x="10667" y="11430"/>
                </a:lnTo>
                <a:lnTo>
                  <a:pt x="10667" y="2286"/>
                </a:lnTo>
                <a:lnTo>
                  <a:pt x="9905" y="2286"/>
                </a:lnTo>
                <a:lnTo>
                  <a:pt x="9905" y="1524"/>
                </a:lnTo>
                <a:lnTo>
                  <a:pt x="9143" y="1524"/>
                </a:lnTo>
                <a:lnTo>
                  <a:pt x="8381" y="762"/>
                </a:lnTo>
                <a:lnTo>
                  <a:pt x="2285" y="762"/>
                </a:lnTo>
                <a:lnTo>
                  <a:pt x="1523" y="1524"/>
                </a:lnTo>
                <a:lnTo>
                  <a:pt x="761" y="1524"/>
                </a:lnTo>
                <a:lnTo>
                  <a:pt x="761" y="2286"/>
                </a:lnTo>
                <a:lnTo>
                  <a:pt x="0" y="2286"/>
                </a:lnTo>
                <a:lnTo>
                  <a:pt x="0" y="67056"/>
                </a:lnTo>
                <a:lnTo>
                  <a:pt x="761" y="67818"/>
                </a:lnTo>
                <a:lnTo>
                  <a:pt x="1523" y="67818"/>
                </a:lnTo>
                <a:lnTo>
                  <a:pt x="2285" y="68580"/>
                </a:lnTo>
                <a:lnTo>
                  <a:pt x="9143" y="68580"/>
                </a:lnTo>
                <a:lnTo>
                  <a:pt x="9905" y="67818"/>
                </a:lnTo>
                <a:lnTo>
                  <a:pt x="11429" y="67818"/>
                </a:lnTo>
                <a:lnTo>
                  <a:pt x="11429" y="22098"/>
                </a:lnTo>
                <a:lnTo>
                  <a:pt x="14477" y="18288"/>
                </a:lnTo>
                <a:lnTo>
                  <a:pt x="17525" y="15240"/>
                </a:lnTo>
                <a:lnTo>
                  <a:pt x="23621" y="10668"/>
                </a:lnTo>
                <a:lnTo>
                  <a:pt x="26669" y="9906"/>
                </a:lnTo>
                <a:lnTo>
                  <a:pt x="32003" y="9906"/>
                </a:lnTo>
                <a:lnTo>
                  <a:pt x="35051" y="11430"/>
                </a:lnTo>
                <a:lnTo>
                  <a:pt x="37337" y="12192"/>
                </a:lnTo>
                <a:lnTo>
                  <a:pt x="38099" y="13716"/>
                </a:lnTo>
                <a:lnTo>
                  <a:pt x="39623" y="15240"/>
                </a:lnTo>
                <a:lnTo>
                  <a:pt x="41147" y="18288"/>
                </a:lnTo>
                <a:lnTo>
                  <a:pt x="42671" y="22860"/>
                </a:lnTo>
                <a:lnTo>
                  <a:pt x="42671" y="67056"/>
                </a:lnTo>
                <a:lnTo>
                  <a:pt x="43433" y="67056"/>
                </a:lnTo>
                <a:lnTo>
                  <a:pt x="43433" y="67818"/>
                </a:lnTo>
                <a:lnTo>
                  <a:pt x="44195" y="67818"/>
                </a:lnTo>
                <a:lnTo>
                  <a:pt x="44957" y="68580"/>
                </a:lnTo>
                <a:lnTo>
                  <a:pt x="52577" y="68580"/>
                </a:lnTo>
                <a:lnTo>
                  <a:pt x="52577" y="67818"/>
                </a:lnTo>
                <a:lnTo>
                  <a:pt x="54101" y="6781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607068" y="2318766"/>
            <a:ext cx="0" cy="95250"/>
          </a:xfrm>
          <a:custGeom>
            <a:avLst/>
            <a:gdLst/>
            <a:ahLst/>
            <a:cxnLst/>
            <a:rect l="l" t="t" r="r" b="b"/>
            <a:pathLst>
              <a:path h="95250">
                <a:moveTo>
                  <a:pt x="0" y="0"/>
                </a:moveTo>
                <a:lnTo>
                  <a:pt x="0" y="9525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608592" y="2317242"/>
            <a:ext cx="0" cy="98425"/>
          </a:xfrm>
          <a:custGeom>
            <a:avLst/>
            <a:gdLst/>
            <a:ahLst/>
            <a:cxnLst/>
            <a:rect l="l" t="t" r="r" b="b"/>
            <a:pathLst>
              <a:path h="98425">
                <a:moveTo>
                  <a:pt x="0" y="0"/>
                </a:moveTo>
                <a:lnTo>
                  <a:pt x="0" y="9791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2613037" y="2317242"/>
            <a:ext cx="0" cy="98425"/>
          </a:xfrm>
          <a:custGeom>
            <a:avLst/>
            <a:gdLst/>
            <a:ahLst/>
            <a:cxnLst/>
            <a:rect l="l" t="t" r="r" b="b"/>
            <a:pathLst>
              <a:path h="98425">
                <a:moveTo>
                  <a:pt x="0" y="0"/>
                </a:moveTo>
                <a:lnTo>
                  <a:pt x="0" y="98298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617482" y="2318004"/>
            <a:ext cx="0" cy="97155"/>
          </a:xfrm>
          <a:custGeom>
            <a:avLst/>
            <a:gdLst/>
            <a:ahLst/>
            <a:cxnLst/>
            <a:rect l="l" t="t" r="r" b="b"/>
            <a:pathLst>
              <a:path h="97155">
                <a:moveTo>
                  <a:pt x="0" y="0"/>
                </a:moveTo>
                <a:lnTo>
                  <a:pt x="0" y="96774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635643" y="2356104"/>
            <a:ext cx="52069" cy="60325"/>
          </a:xfrm>
          <a:custGeom>
            <a:avLst/>
            <a:gdLst/>
            <a:ahLst/>
            <a:cxnLst/>
            <a:rect l="l" t="t" r="r" b="b"/>
            <a:pathLst>
              <a:path w="52069" h="60325">
                <a:moveTo>
                  <a:pt x="40386" y="28193"/>
                </a:moveTo>
                <a:lnTo>
                  <a:pt x="40386" y="19812"/>
                </a:lnTo>
                <a:lnTo>
                  <a:pt x="26670" y="19812"/>
                </a:lnTo>
                <a:lnTo>
                  <a:pt x="19050" y="21336"/>
                </a:lnTo>
                <a:lnTo>
                  <a:pt x="14478" y="22098"/>
                </a:lnTo>
                <a:lnTo>
                  <a:pt x="8382" y="25146"/>
                </a:lnTo>
                <a:lnTo>
                  <a:pt x="6096" y="26670"/>
                </a:lnTo>
                <a:lnTo>
                  <a:pt x="3810" y="28956"/>
                </a:lnTo>
                <a:lnTo>
                  <a:pt x="2286" y="32004"/>
                </a:lnTo>
                <a:lnTo>
                  <a:pt x="762" y="34290"/>
                </a:lnTo>
                <a:lnTo>
                  <a:pt x="0" y="37338"/>
                </a:lnTo>
                <a:lnTo>
                  <a:pt x="0" y="44196"/>
                </a:lnTo>
                <a:lnTo>
                  <a:pt x="762" y="46482"/>
                </a:lnTo>
                <a:lnTo>
                  <a:pt x="1524" y="49530"/>
                </a:lnTo>
                <a:lnTo>
                  <a:pt x="3048" y="51816"/>
                </a:lnTo>
                <a:lnTo>
                  <a:pt x="8382" y="57150"/>
                </a:lnTo>
                <a:lnTo>
                  <a:pt x="12192" y="58420"/>
                </a:lnTo>
                <a:lnTo>
                  <a:pt x="12192" y="36576"/>
                </a:lnTo>
                <a:lnTo>
                  <a:pt x="13716" y="33528"/>
                </a:lnTo>
                <a:lnTo>
                  <a:pt x="15240" y="32766"/>
                </a:lnTo>
                <a:lnTo>
                  <a:pt x="16764" y="31242"/>
                </a:lnTo>
                <a:lnTo>
                  <a:pt x="19812" y="29718"/>
                </a:lnTo>
                <a:lnTo>
                  <a:pt x="22098" y="28955"/>
                </a:lnTo>
                <a:lnTo>
                  <a:pt x="25146" y="28955"/>
                </a:lnTo>
                <a:lnTo>
                  <a:pt x="27432" y="28193"/>
                </a:lnTo>
                <a:lnTo>
                  <a:pt x="40386" y="28193"/>
                </a:lnTo>
                <a:close/>
              </a:path>
              <a:path w="52069" h="60325">
                <a:moveTo>
                  <a:pt x="3810" y="3809"/>
                </a:moveTo>
                <a:lnTo>
                  <a:pt x="3810" y="0"/>
                </a:lnTo>
                <a:lnTo>
                  <a:pt x="3048" y="761"/>
                </a:lnTo>
                <a:lnTo>
                  <a:pt x="3048" y="3048"/>
                </a:lnTo>
                <a:lnTo>
                  <a:pt x="3810" y="3809"/>
                </a:lnTo>
                <a:close/>
              </a:path>
              <a:path w="52069" h="60325">
                <a:moveTo>
                  <a:pt x="51816" y="58674"/>
                </a:moveTo>
                <a:lnTo>
                  <a:pt x="51816" y="7620"/>
                </a:lnTo>
                <a:lnTo>
                  <a:pt x="50292" y="1524"/>
                </a:lnTo>
                <a:lnTo>
                  <a:pt x="32004" y="-9143"/>
                </a:lnTo>
                <a:lnTo>
                  <a:pt x="22098" y="-9143"/>
                </a:lnTo>
                <a:lnTo>
                  <a:pt x="19812" y="-8382"/>
                </a:lnTo>
                <a:lnTo>
                  <a:pt x="17526" y="-8382"/>
                </a:lnTo>
                <a:lnTo>
                  <a:pt x="15240" y="-7619"/>
                </a:lnTo>
                <a:lnTo>
                  <a:pt x="13716" y="-6858"/>
                </a:lnTo>
                <a:lnTo>
                  <a:pt x="11430" y="-6096"/>
                </a:lnTo>
                <a:lnTo>
                  <a:pt x="5334" y="-3048"/>
                </a:lnTo>
                <a:lnTo>
                  <a:pt x="3810" y="-1524"/>
                </a:lnTo>
                <a:lnTo>
                  <a:pt x="3810" y="6096"/>
                </a:lnTo>
                <a:lnTo>
                  <a:pt x="4572" y="6096"/>
                </a:lnTo>
                <a:lnTo>
                  <a:pt x="4572" y="6858"/>
                </a:lnTo>
                <a:lnTo>
                  <a:pt x="6096" y="6858"/>
                </a:lnTo>
                <a:lnTo>
                  <a:pt x="6858" y="6096"/>
                </a:lnTo>
                <a:lnTo>
                  <a:pt x="8382" y="6096"/>
                </a:lnTo>
                <a:lnTo>
                  <a:pt x="9144" y="5333"/>
                </a:lnTo>
                <a:lnTo>
                  <a:pt x="12192" y="3809"/>
                </a:lnTo>
                <a:lnTo>
                  <a:pt x="14478" y="3048"/>
                </a:lnTo>
                <a:lnTo>
                  <a:pt x="16002" y="2285"/>
                </a:lnTo>
                <a:lnTo>
                  <a:pt x="20574" y="761"/>
                </a:lnTo>
                <a:lnTo>
                  <a:pt x="23622" y="0"/>
                </a:lnTo>
                <a:lnTo>
                  <a:pt x="28956" y="0"/>
                </a:lnTo>
                <a:lnTo>
                  <a:pt x="31242" y="761"/>
                </a:lnTo>
                <a:lnTo>
                  <a:pt x="32766" y="1524"/>
                </a:lnTo>
                <a:lnTo>
                  <a:pt x="35052" y="1524"/>
                </a:lnTo>
                <a:lnTo>
                  <a:pt x="38862" y="5333"/>
                </a:lnTo>
                <a:lnTo>
                  <a:pt x="39624" y="6858"/>
                </a:lnTo>
                <a:lnTo>
                  <a:pt x="39624" y="8382"/>
                </a:lnTo>
                <a:lnTo>
                  <a:pt x="40386" y="10667"/>
                </a:lnTo>
                <a:lnTo>
                  <a:pt x="40386" y="53086"/>
                </a:lnTo>
                <a:lnTo>
                  <a:pt x="41910" y="51054"/>
                </a:lnTo>
                <a:lnTo>
                  <a:pt x="41910" y="57911"/>
                </a:lnTo>
                <a:lnTo>
                  <a:pt x="42672" y="57911"/>
                </a:lnTo>
                <a:lnTo>
                  <a:pt x="42672" y="58674"/>
                </a:lnTo>
                <a:lnTo>
                  <a:pt x="43434" y="58674"/>
                </a:lnTo>
                <a:lnTo>
                  <a:pt x="44196" y="59436"/>
                </a:lnTo>
                <a:lnTo>
                  <a:pt x="50292" y="59436"/>
                </a:lnTo>
                <a:lnTo>
                  <a:pt x="51054" y="58674"/>
                </a:lnTo>
                <a:lnTo>
                  <a:pt x="51816" y="58674"/>
                </a:lnTo>
                <a:close/>
              </a:path>
              <a:path w="52069" h="60325">
                <a:moveTo>
                  <a:pt x="40386" y="53086"/>
                </a:moveTo>
                <a:lnTo>
                  <a:pt x="40386" y="41910"/>
                </a:lnTo>
                <a:lnTo>
                  <a:pt x="38100" y="44958"/>
                </a:lnTo>
                <a:lnTo>
                  <a:pt x="35052" y="47244"/>
                </a:lnTo>
                <a:lnTo>
                  <a:pt x="32766" y="48768"/>
                </a:lnTo>
                <a:lnTo>
                  <a:pt x="29718" y="50292"/>
                </a:lnTo>
                <a:lnTo>
                  <a:pt x="27432" y="51054"/>
                </a:lnTo>
                <a:lnTo>
                  <a:pt x="20574" y="51054"/>
                </a:lnTo>
                <a:lnTo>
                  <a:pt x="17526" y="50292"/>
                </a:lnTo>
                <a:lnTo>
                  <a:pt x="15240" y="48006"/>
                </a:lnTo>
                <a:lnTo>
                  <a:pt x="12954" y="46482"/>
                </a:lnTo>
                <a:lnTo>
                  <a:pt x="12192" y="43434"/>
                </a:lnTo>
                <a:lnTo>
                  <a:pt x="12192" y="58420"/>
                </a:lnTo>
                <a:lnTo>
                  <a:pt x="12954" y="58674"/>
                </a:lnTo>
                <a:lnTo>
                  <a:pt x="19050" y="60198"/>
                </a:lnTo>
                <a:lnTo>
                  <a:pt x="25908" y="60198"/>
                </a:lnTo>
                <a:lnTo>
                  <a:pt x="29718" y="59436"/>
                </a:lnTo>
                <a:lnTo>
                  <a:pt x="32766" y="57912"/>
                </a:lnTo>
                <a:lnTo>
                  <a:pt x="36576" y="56388"/>
                </a:lnTo>
                <a:lnTo>
                  <a:pt x="39624" y="54102"/>
                </a:lnTo>
                <a:lnTo>
                  <a:pt x="40386" y="530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730893" y="2319527"/>
            <a:ext cx="43180" cy="96520"/>
          </a:xfrm>
          <a:custGeom>
            <a:avLst/>
            <a:gdLst/>
            <a:ahLst/>
            <a:cxnLst/>
            <a:rect l="l" t="t" r="r" b="b"/>
            <a:pathLst>
              <a:path w="43180" h="96519">
                <a:moveTo>
                  <a:pt x="762" y="37338"/>
                </a:moveTo>
                <a:lnTo>
                  <a:pt x="762" y="30480"/>
                </a:lnTo>
                <a:lnTo>
                  <a:pt x="0" y="30480"/>
                </a:lnTo>
                <a:lnTo>
                  <a:pt x="0" y="36576"/>
                </a:lnTo>
                <a:lnTo>
                  <a:pt x="762" y="37338"/>
                </a:lnTo>
                <a:close/>
              </a:path>
              <a:path w="43180" h="96519">
                <a:moveTo>
                  <a:pt x="11430" y="38100"/>
                </a:moveTo>
                <a:lnTo>
                  <a:pt x="11430" y="28956"/>
                </a:lnTo>
                <a:lnTo>
                  <a:pt x="762" y="28956"/>
                </a:lnTo>
                <a:lnTo>
                  <a:pt x="762" y="38100"/>
                </a:lnTo>
                <a:lnTo>
                  <a:pt x="11430" y="38100"/>
                </a:lnTo>
                <a:close/>
              </a:path>
              <a:path w="43180" h="96519">
                <a:moveTo>
                  <a:pt x="41910" y="9144"/>
                </a:moveTo>
                <a:lnTo>
                  <a:pt x="41910" y="-761"/>
                </a:lnTo>
                <a:lnTo>
                  <a:pt x="41148" y="-761"/>
                </a:lnTo>
                <a:lnTo>
                  <a:pt x="39624" y="-1523"/>
                </a:lnTo>
                <a:lnTo>
                  <a:pt x="38862" y="-1523"/>
                </a:lnTo>
                <a:lnTo>
                  <a:pt x="38100" y="-2285"/>
                </a:lnTo>
                <a:lnTo>
                  <a:pt x="35052" y="-2285"/>
                </a:lnTo>
                <a:lnTo>
                  <a:pt x="33528" y="-3047"/>
                </a:lnTo>
                <a:lnTo>
                  <a:pt x="28194" y="-3047"/>
                </a:lnTo>
                <a:lnTo>
                  <a:pt x="25146" y="-2285"/>
                </a:lnTo>
                <a:lnTo>
                  <a:pt x="11430" y="13716"/>
                </a:lnTo>
                <a:lnTo>
                  <a:pt x="11430" y="95250"/>
                </a:lnTo>
                <a:lnTo>
                  <a:pt x="12954" y="95250"/>
                </a:lnTo>
                <a:lnTo>
                  <a:pt x="13716" y="96012"/>
                </a:lnTo>
                <a:lnTo>
                  <a:pt x="20574" y="96012"/>
                </a:lnTo>
                <a:lnTo>
                  <a:pt x="21336" y="95250"/>
                </a:lnTo>
                <a:lnTo>
                  <a:pt x="22098" y="95250"/>
                </a:lnTo>
                <a:lnTo>
                  <a:pt x="22860" y="94488"/>
                </a:lnTo>
                <a:lnTo>
                  <a:pt x="22860" y="16764"/>
                </a:lnTo>
                <a:lnTo>
                  <a:pt x="23622" y="15240"/>
                </a:lnTo>
                <a:lnTo>
                  <a:pt x="23622" y="12954"/>
                </a:lnTo>
                <a:lnTo>
                  <a:pt x="24384" y="11430"/>
                </a:lnTo>
                <a:lnTo>
                  <a:pt x="25146" y="10668"/>
                </a:lnTo>
                <a:lnTo>
                  <a:pt x="25908" y="9144"/>
                </a:lnTo>
                <a:lnTo>
                  <a:pt x="26670" y="8382"/>
                </a:lnTo>
                <a:lnTo>
                  <a:pt x="28194" y="7620"/>
                </a:lnTo>
                <a:lnTo>
                  <a:pt x="28956" y="6858"/>
                </a:lnTo>
                <a:lnTo>
                  <a:pt x="35814" y="6858"/>
                </a:lnTo>
                <a:lnTo>
                  <a:pt x="36576" y="7620"/>
                </a:lnTo>
                <a:lnTo>
                  <a:pt x="38100" y="7620"/>
                </a:lnTo>
                <a:lnTo>
                  <a:pt x="38862" y="8382"/>
                </a:lnTo>
                <a:lnTo>
                  <a:pt x="39624" y="8382"/>
                </a:lnTo>
                <a:lnTo>
                  <a:pt x="40386" y="9144"/>
                </a:lnTo>
                <a:lnTo>
                  <a:pt x="41910" y="9144"/>
                </a:lnTo>
                <a:close/>
              </a:path>
              <a:path w="43180" h="96519">
                <a:moveTo>
                  <a:pt x="38862" y="37338"/>
                </a:moveTo>
                <a:lnTo>
                  <a:pt x="38862" y="29718"/>
                </a:lnTo>
                <a:lnTo>
                  <a:pt x="38100" y="29718"/>
                </a:lnTo>
                <a:lnTo>
                  <a:pt x="38100" y="28956"/>
                </a:lnTo>
                <a:lnTo>
                  <a:pt x="22860" y="28956"/>
                </a:lnTo>
                <a:lnTo>
                  <a:pt x="22860" y="38100"/>
                </a:lnTo>
                <a:lnTo>
                  <a:pt x="38100" y="38100"/>
                </a:lnTo>
                <a:lnTo>
                  <a:pt x="38862" y="37338"/>
                </a:lnTo>
                <a:close/>
              </a:path>
              <a:path w="43180" h="96519">
                <a:moveTo>
                  <a:pt x="39624" y="35052"/>
                </a:moveTo>
                <a:lnTo>
                  <a:pt x="39624" y="32004"/>
                </a:lnTo>
                <a:lnTo>
                  <a:pt x="38862" y="31242"/>
                </a:lnTo>
                <a:lnTo>
                  <a:pt x="38862" y="36576"/>
                </a:lnTo>
                <a:lnTo>
                  <a:pt x="39624" y="35052"/>
                </a:lnTo>
                <a:close/>
              </a:path>
              <a:path w="43180" h="96519">
                <a:moveTo>
                  <a:pt x="42672" y="8382"/>
                </a:moveTo>
                <a:lnTo>
                  <a:pt x="42672" y="762"/>
                </a:lnTo>
                <a:lnTo>
                  <a:pt x="41910" y="0"/>
                </a:lnTo>
                <a:lnTo>
                  <a:pt x="41910" y="8382"/>
                </a:lnTo>
                <a:lnTo>
                  <a:pt x="42672" y="838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778899" y="2375916"/>
            <a:ext cx="52069" cy="40640"/>
          </a:xfrm>
          <a:custGeom>
            <a:avLst/>
            <a:gdLst/>
            <a:ahLst/>
            <a:cxnLst/>
            <a:rect l="l" t="t" r="r" b="b"/>
            <a:pathLst>
              <a:path w="52069" h="40639">
                <a:moveTo>
                  <a:pt x="40386" y="8381"/>
                </a:moveTo>
                <a:lnTo>
                  <a:pt x="40386" y="0"/>
                </a:lnTo>
                <a:lnTo>
                  <a:pt x="26670" y="0"/>
                </a:lnTo>
                <a:lnTo>
                  <a:pt x="2286" y="12191"/>
                </a:lnTo>
                <a:lnTo>
                  <a:pt x="762" y="14477"/>
                </a:lnTo>
                <a:lnTo>
                  <a:pt x="0" y="17525"/>
                </a:lnTo>
                <a:lnTo>
                  <a:pt x="0" y="24383"/>
                </a:lnTo>
                <a:lnTo>
                  <a:pt x="762" y="26669"/>
                </a:lnTo>
                <a:lnTo>
                  <a:pt x="1524" y="29717"/>
                </a:lnTo>
                <a:lnTo>
                  <a:pt x="2286" y="32003"/>
                </a:lnTo>
                <a:lnTo>
                  <a:pt x="3810" y="33527"/>
                </a:lnTo>
                <a:lnTo>
                  <a:pt x="6096" y="35051"/>
                </a:lnTo>
                <a:lnTo>
                  <a:pt x="7620" y="37337"/>
                </a:lnTo>
                <a:lnTo>
                  <a:pt x="9906" y="38099"/>
                </a:lnTo>
                <a:lnTo>
                  <a:pt x="12192" y="38671"/>
                </a:lnTo>
                <a:lnTo>
                  <a:pt x="12192" y="16763"/>
                </a:lnTo>
                <a:lnTo>
                  <a:pt x="13716" y="13715"/>
                </a:lnTo>
                <a:lnTo>
                  <a:pt x="16002" y="11429"/>
                </a:lnTo>
                <a:lnTo>
                  <a:pt x="17526" y="10667"/>
                </a:lnTo>
                <a:lnTo>
                  <a:pt x="22098" y="9143"/>
                </a:lnTo>
                <a:lnTo>
                  <a:pt x="24384" y="9143"/>
                </a:lnTo>
                <a:lnTo>
                  <a:pt x="27432" y="8381"/>
                </a:lnTo>
                <a:lnTo>
                  <a:pt x="40386" y="8381"/>
                </a:lnTo>
                <a:close/>
              </a:path>
              <a:path w="52069" h="40639">
                <a:moveTo>
                  <a:pt x="51816" y="38099"/>
                </a:moveTo>
                <a:lnTo>
                  <a:pt x="51816" y="-12192"/>
                </a:lnTo>
                <a:lnTo>
                  <a:pt x="50292" y="-15240"/>
                </a:lnTo>
                <a:lnTo>
                  <a:pt x="49530" y="-18288"/>
                </a:lnTo>
                <a:lnTo>
                  <a:pt x="31242" y="-28956"/>
                </a:lnTo>
                <a:lnTo>
                  <a:pt x="22098" y="-28956"/>
                </a:lnTo>
                <a:lnTo>
                  <a:pt x="19812" y="-28194"/>
                </a:lnTo>
                <a:lnTo>
                  <a:pt x="17526" y="-28194"/>
                </a:lnTo>
                <a:lnTo>
                  <a:pt x="12954" y="-26670"/>
                </a:lnTo>
                <a:lnTo>
                  <a:pt x="11430" y="-25908"/>
                </a:lnTo>
                <a:lnTo>
                  <a:pt x="9144" y="-25146"/>
                </a:lnTo>
                <a:lnTo>
                  <a:pt x="6096" y="-23622"/>
                </a:lnTo>
                <a:lnTo>
                  <a:pt x="3048" y="-20574"/>
                </a:lnTo>
                <a:lnTo>
                  <a:pt x="3048" y="-15240"/>
                </a:lnTo>
                <a:lnTo>
                  <a:pt x="3810" y="-14478"/>
                </a:lnTo>
                <a:lnTo>
                  <a:pt x="3810" y="-13716"/>
                </a:lnTo>
                <a:lnTo>
                  <a:pt x="4572" y="-12954"/>
                </a:lnTo>
                <a:lnTo>
                  <a:pt x="6096" y="-12954"/>
                </a:lnTo>
                <a:lnTo>
                  <a:pt x="6858" y="-13716"/>
                </a:lnTo>
                <a:lnTo>
                  <a:pt x="7620" y="-13716"/>
                </a:lnTo>
                <a:lnTo>
                  <a:pt x="13716" y="-16764"/>
                </a:lnTo>
                <a:lnTo>
                  <a:pt x="22860" y="-19812"/>
                </a:lnTo>
                <a:lnTo>
                  <a:pt x="28956" y="-19812"/>
                </a:lnTo>
                <a:lnTo>
                  <a:pt x="30480" y="-19050"/>
                </a:lnTo>
                <a:lnTo>
                  <a:pt x="32766" y="-18288"/>
                </a:lnTo>
                <a:lnTo>
                  <a:pt x="34290" y="-18288"/>
                </a:lnTo>
                <a:lnTo>
                  <a:pt x="35814" y="-16764"/>
                </a:lnTo>
                <a:lnTo>
                  <a:pt x="37338" y="-16002"/>
                </a:lnTo>
                <a:lnTo>
                  <a:pt x="39624" y="-11430"/>
                </a:lnTo>
                <a:lnTo>
                  <a:pt x="40386" y="-9144"/>
                </a:lnTo>
                <a:lnTo>
                  <a:pt x="40386" y="32765"/>
                </a:lnTo>
                <a:lnTo>
                  <a:pt x="41910" y="31241"/>
                </a:lnTo>
                <a:lnTo>
                  <a:pt x="41910" y="38099"/>
                </a:lnTo>
                <a:lnTo>
                  <a:pt x="42672" y="38861"/>
                </a:lnTo>
                <a:lnTo>
                  <a:pt x="43434" y="38861"/>
                </a:lnTo>
                <a:lnTo>
                  <a:pt x="44196" y="39623"/>
                </a:lnTo>
                <a:lnTo>
                  <a:pt x="49530" y="39623"/>
                </a:lnTo>
                <a:lnTo>
                  <a:pt x="50292" y="38861"/>
                </a:lnTo>
                <a:lnTo>
                  <a:pt x="51054" y="38861"/>
                </a:lnTo>
                <a:lnTo>
                  <a:pt x="51816" y="38099"/>
                </a:lnTo>
                <a:close/>
              </a:path>
              <a:path w="52069" h="40639">
                <a:moveTo>
                  <a:pt x="40386" y="32765"/>
                </a:moveTo>
                <a:lnTo>
                  <a:pt x="40386" y="22097"/>
                </a:lnTo>
                <a:lnTo>
                  <a:pt x="35052" y="27431"/>
                </a:lnTo>
                <a:lnTo>
                  <a:pt x="32004" y="28955"/>
                </a:lnTo>
                <a:lnTo>
                  <a:pt x="29718" y="30479"/>
                </a:lnTo>
                <a:lnTo>
                  <a:pt x="26670" y="31241"/>
                </a:lnTo>
                <a:lnTo>
                  <a:pt x="19812" y="31241"/>
                </a:lnTo>
                <a:lnTo>
                  <a:pt x="16764" y="30479"/>
                </a:lnTo>
                <a:lnTo>
                  <a:pt x="15240" y="28193"/>
                </a:lnTo>
                <a:lnTo>
                  <a:pt x="12954" y="26669"/>
                </a:lnTo>
                <a:lnTo>
                  <a:pt x="12192" y="23621"/>
                </a:lnTo>
                <a:lnTo>
                  <a:pt x="12192" y="38671"/>
                </a:lnTo>
                <a:lnTo>
                  <a:pt x="12954" y="38861"/>
                </a:lnTo>
                <a:lnTo>
                  <a:pt x="15240" y="39623"/>
                </a:lnTo>
                <a:lnTo>
                  <a:pt x="18288" y="40385"/>
                </a:lnTo>
                <a:lnTo>
                  <a:pt x="25908" y="40385"/>
                </a:lnTo>
                <a:lnTo>
                  <a:pt x="28956" y="39623"/>
                </a:lnTo>
                <a:lnTo>
                  <a:pt x="32766" y="38099"/>
                </a:lnTo>
                <a:lnTo>
                  <a:pt x="35814" y="36575"/>
                </a:lnTo>
                <a:lnTo>
                  <a:pt x="38862" y="34289"/>
                </a:lnTo>
                <a:lnTo>
                  <a:pt x="40386" y="3276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852813" y="2346960"/>
            <a:ext cx="93980" cy="68580"/>
          </a:xfrm>
          <a:custGeom>
            <a:avLst/>
            <a:gdLst/>
            <a:ahLst/>
            <a:cxnLst/>
            <a:rect l="l" t="t" r="r" b="b"/>
            <a:pathLst>
              <a:path w="93980" h="68580">
                <a:moveTo>
                  <a:pt x="93725" y="67056"/>
                </a:moveTo>
                <a:lnTo>
                  <a:pt x="93725" y="22860"/>
                </a:lnTo>
                <a:lnTo>
                  <a:pt x="92963" y="19812"/>
                </a:lnTo>
                <a:lnTo>
                  <a:pt x="92201" y="16002"/>
                </a:lnTo>
                <a:lnTo>
                  <a:pt x="90677" y="9906"/>
                </a:lnTo>
                <a:lnTo>
                  <a:pt x="88391" y="7620"/>
                </a:lnTo>
                <a:lnTo>
                  <a:pt x="86867" y="5334"/>
                </a:lnTo>
                <a:lnTo>
                  <a:pt x="82295" y="2286"/>
                </a:lnTo>
                <a:lnTo>
                  <a:pt x="79247" y="762"/>
                </a:lnTo>
                <a:lnTo>
                  <a:pt x="76199" y="0"/>
                </a:lnTo>
                <a:lnTo>
                  <a:pt x="68579" y="0"/>
                </a:lnTo>
                <a:lnTo>
                  <a:pt x="67055" y="762"/>
                </a:lnTo>
                <a:lnTo>
                  <a:pt x="64769" y="762"/>
                </a:lnTo>
                <a:lnTo>
                  <a:pt x="63245" y="1524"/>
                </a:lnTo>
                <a:lnTo>
                  <a:pt x="61721" y="3048"/>
                </a:lnTo>
                <a:lnTo>
                  <a:pt x="60197" y="3810"/>
                </a:lnTo>
                <a:lnTo>
                  <a:pt x="57911" y="5334"/>
                </a:lnTo>
                <a:lnTo>
                  <a:pt x="56387" y="6858"/>
                </a:lnTo>
                <a:lnTo>
                  <a:pt x="54101" y="8382"/>
                </a:lnTo>
                <a:lnTo>
                  <a:pt x="50291" y="12192"/>
                </a:lnTo>
                <a:lnTo>
                  <a:pt x="48767" y="9144"/>
                </a:lnTo>
                <a:lnTo>
                  <a:pt x="47243" y="7620"/>
                </a:lnTo>
                <a:lnTo>
                  <a:pt x="46481" y="6096"/>
                </a:lnTo>
                <a:lnTo>
                  <a:pt x="44957" y="4572"/>
                </a:lnTo>
                <a:lnTo>
                  <a:pt x="43433" y="3810"/>
                </a:lnTo>
                <a:lnTo>
                  <a:pt x="41909" y="2286"/>
                </a:lnTo>
                <a:lnTo>
                  <a:pt x="39623" y="1524"/>
                </a:lnTo>
                <a:lnTo>
                  <a:pt x="38099" y="762"/>
                </a:lnTo>
                <a:lnTo>
                  <a:pt x="35813" y="0"/>
                </a:lnTo>
                <a:lnTo>
                  <a:pt x="27431" y="0"/>
                </a:lnTo>
                <a:lnTo>
                  <a:pt x="23621" y="762"/>
                </a:lnTo>
                <a:lnTo>
                  <a:pt x="20573" y="3048"/>
                </a:lnTo>
                <a:lnTo>
                  <a:pt x="17525" y="4572"/>
                </a:lnTo>
                <a:lnTo>
                  <a:pt x="13715" y="7620"/>
                </a:lnTo>
                <a:lnTo>
                  <a:pt x="9905" y="11430"/>
                </a:lnTo>
                <a:lnTo>
                  <a:pt x="9905" y="2286"/>
                </a:lnTo>
                <a:lnTo>
                  <a:pt x="8381" y="762"/>
                </a:lnTo>
                <a:lnTo>
                  <a:pt x="1523" y="762"/>
                </a:lnTo>
                <a:lnTo>
                  <a:pt x="1523" y="1524"/>
                </a:lnTo>
                <a:lnTo>
                  <a:pt x="0" y="1524"/>
                </a:lnTo>
                <a:lnTo>
                  <a:pt x="0" y="67818"/>
                </a:lnTo>
                <a:lnTo>
                  <a:pt x="1523" y="67818"/>
                </a:lnTo>
                <a:lnTo>
                  <a:pt x="2285" y="68580"/>
                </a:lnTo>
                <a:lnTo>
                  <a:pt x="9143" y="68580"/>
                </a:lnTo>
                <a:lnTo>
                  <a:pt x="9905" y="67818"/>
                </a:lnTo>
                <a:lnTo>
                  <a:pt x="10667" y="67818"/>
                </a:lnTo>
                <a:lnTo>
                  <a:pt x="10667" y="67056"/>
                </a:lnTo>
                <a:lnTo>
                  <a:pt x="11429" y="67056"/>
                </a:lnTo>
                <a:lnTo>
                  <a:pt x="11429" y="22098"/>
                </a:lnTo>
                <a:lnTo>
                  <a:pt x="14477" y="18288"/>
                </a:lnTo>
                <a:lnTo>
                  <a:pt x="19811" y="12954"/>
                </a:lnTo>
                <a:lnTo>
                  <a:pt x="22859" y="10668"/>
                </a:lnTo>
                <a:lnTo>
                  <a:pt x="25907" y="9906"/>
                </a:lnTo>
                <a:lnTo>
                  <a:pt x="30479" y="9906"/>
                </a:lnTo>
                <a:lnTo>
                  <a:pt x="35051" y="12192"/>
                </a:lnTo>
                <a:lnTo>
                  <a:pt x="36575" y="13716"/>
                </a:lnTo>
                <a:lnTo>
                  <a:pt x="37337" y="15240"/>
                </a:lnTo>
                <a:lnTo>
                  <a:pt x="38861" y="16764"/>
                </a:lnTo>
                <a:lnTo>
                  <a:pt x="39623" y="18288"/>
                </a:lnTo>
                <a:lnTo>
                  <a:pt x="40385" y="20574"/>
                </a:lnTo>
                <a:lnTo>
                  <a:pt x="40385" y="22860"/>
                </a:lnTo>
                <a:lnTo>
                  <a:pt x="41147" y="25146"/>
                </a:lnTo>
                <a:lnTo>
                  <a:pt x="41147" y="67818"/>
                </a:lnTo>
                <a:lnTo>
                  <a:pt x="42671" y="67818"/>
                </a:lnTo>
                <a:lnTo>
                  <a:pt x="42671" y="68580"/>
                </a:lnTo>
                <a:lnTo>
                  <a:pt x="50291" y="68580"/>
                </a:lnTo>
                <a:lnTo>
                  <a:pt x="51053" y="67818"/>
                </a:lnTo>
                <a:lnTo>
                  <a:pt x="51815" y="67818"/>
                </a:lnTo>
                <a:lnTo>
                  <a:pt x="51815" y="67056"/>
                </a:lnTo>
                <a:lnTo>
                  <a:pt x="52577" y="67056"/>
                </a:lnTo>
                <a:lnTo>
                  <a:pt x="52577" y="22098"/>
                </a:lnTo>
                <a:lnTo>
                  <a:pt x="55625" y="18288"/>
                </a:lnTo>
                <a:lnTo>
                  <a:pt x="60959" y="12954"/>
                </a:lnTo>
                <a:lnTo>
                  <a:pt x="64007" y="10668"/>
                </a:lnTo>
                <a:lnTo>
                  <a:pt x="66293" y="9906"/>
                </a:lnTo>
                <a:lnTo>
                  <a:pt x="71627" y="9906"/>
                </a:lnTo>
                <a:lnTo>
                  <a:pt x="76199" y="12192"/>
                </a:lnTo>
                <a:lnTo>
                  <a:pt x="77723" y="13716"/>
                </a:lnTo>
                <a:lnTo>
                  <a:pt x="78485" y="15240"/>
                </a:lnTo>
                <a:lnTo>
                  <a:pt x="80009" y="16764"/>
                </a:lnTo>
                <a:lnTo>
                  <a:pt x="80771" y="18288"/>
                </a:lnTo>
                <a:lnTo>
                  <a:pt x="80771" y="20574"/>
                </a:lnTo>
                <a:lnTo>
                  <a:pt x="81533" y="22860"/>
                </a:lnTo>
                <a:lnTo>
                  <a:pt x="81533" y="67056"/>
                </a:lnTo>
                <a:lnTo>
                  <a:pt x="82295" y="67056"/>
                </a:lnTo>
                <a:lnTo>
                  <a:pt x="82295" y="67818"/>
                </a:lnTo>
                <a:lnTo>
                  <a:pt x="83819" y="67818"/>
                </a:lnTo>
                <a:lnTo>
                  <a:pt x="83819" y="68580"/>
                </a:lnTo>
                <a:lnTo>
                  <a:pt x="91439" y="68580"/>
                </a:lnTo>
                <a:lnTo>
                  <a:pt x="91439" y="67818"/>
                </a:lnTo>
                <a:lnTo>
                  <a:pt x="92963" y="67818"/>
                </a:lnTo>
                <a:lnTo>
                  <a:pt x="92963" y="67056"/>
                </a:lnTo>
                <a:lnTo>
                  <a:pt x="93725" y="670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965589" y="2321814"/>
            <a:ext cx="13970" cy="93980"/>
          </a:xfrm>
          <a:custGeom>
            <a:avLst/>
            <a:gdLst/>
            <a:ahLst/>
            <a:cxnLst/>
            <a:rect l="l" t="t" r="r" b="b"/>
            <a:pathLst>
              <a:path w="13969" h="93980">
                <a:moveTo>
                  <a:pt x="2286" y="92201"/>
                </a:moveTo>
                <a:lnTo>
                  <a:pt x="2286" y="27431"/>
                </a:lnTo>
                <a:lnTo>
                  <a:pt x="1524" y="27431"/>
                </a:lnTo>
                <a:lnTo>
                  <a:pt x="1524" y="92201"/>
                </a:lnTo>
                <a:lnTo>
                  <a:pt x="2286" y="92201"/>
                </a:lnTo>
                <a:close/>
              </a:path>
              <a:path w="13969" h="93980">
                <a:moveTo>
                  <a:pt x="12954" y="92963"/>
                </a:moveTo>
                <a:lnTo>
                  <a:pt x="12954" y="26669"/>
                </a:lnTo>
                <a:lnTo>
                  <a:pt x="11430" y="26669"/>
                </a:lnTo>
                <a:lnTo>
                  <a:pt x="10668" y="25907"/>
                </a:lnTo>
                <a:lnTo>
                  <a:pt x="4572" y="25907"/>
                </a:lnTo>
                <a:lnTo>
                  <a:pt x="3810" y="26669"/>
                </a:lnTo>
                <a:lnTo>
                  <a:pt x="2286" y="26669"/>
                </a:lnTo>
                <a:lnTo>
                  <a:pt x="2286" y="92963"/>
                </a:lnTo>
                <a:lnTo>
                  <a:pt x="3048" y="92963"/>
                </a:lnTo>
                <a:lnTo>
                  <a:pt x="3810" y="93725"/>
                </a:lnTo>
                <a:lnTo>
                  <a:pt x="11430" y="93725"/>
                </a:lnTo>
                <a:lnTo>
                  <a:pt x="11430" y="92963"/>
                </a:lnTo>
                <a:lnTo>
                  <a:pt x="12954" y="92963"/>
                </a:lnTo>
                <a:close/>
              </a:path>
              <a:path w="13969" h="93980">
                <a:moveTo>
                  <a:pt x="13716" y="92201"/>
                </a:moveTo>
                <a:lnTo>
                  <a:pt x="13716" y="28193"/>
                </a:lnTo>
                <a:lnTo>
                  <a:pt x="12954" y="27431"/>
                </a:lnTo>
                <a:lnTo>
                  <a:pt x="12954" y="92201"/>
                </a:lnTo>
                <a:lnTo>
                  <a:pt x="13716" y="92201"/>
                </a:lnTo>
                <a:close/>
              </a:path>
              <a:path w="13969" h="93980">
                <a:moveTo>
                  <a:pt x="14478" y="11429"/>
                </a:moveTo>
                <a:lnTo>
                  <a:pt x="14478" y="2285"/>
                </a:lnTo>
                <a:lnTo>
                  <a:pt x="12954" y="1523"/>
                </a:lnTo>
                <a:lnTo>
                  <a:pt x="12192" y="761"/>
                </a:lnTo>
                <a:lnTo>
                  <a:pt x="10668" y="0"/>
                </a:lnTo>
                <a:lnTo>
                  <a:pt x="4572" y="0"/>
                </a:lnTo>
                <a:lnTo>
                  <a:pt x="3048" y="761"/>
                </a:lnTo>
                <a:lnTo>
                  <a:pt x="2286" y="1523"/>
                </a:lnTo>
                <a:lnTo>
                  <a:pt x="762" y="2285"/>
                </a:lnTo>
                <a:lnTo>
                  <a:pt x="0" y="4571"/>
                </a:lnTo>
                <a:lnTo>
                  <a:pt x="0" y="9905"/>
                </a:lnTo>
                <a:lnTo>
                  <a:pt x="762" y="11429"/>
                </a:lnTo>
                <a:lnTo>
                  <a:pt x="3048" y="13715"/>
                </a:lnTo>
                <a:lnTo>
                  <a:pt x="12192" y="13715"/>
                </a:lnTo>
                <a:lnTo>
                  <a:pt x="12954" y="12191"/>
                </a:lnTo>
                <a:lnTo>
                  <a:pt x="14478" y="114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000006" y="2310892"/>
            <a:ext cx="3724021" cy="13614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010043" y="2768092"/>
            <a:ext cx="1095501" cy="13690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151138" y="2767329"/>
            <a:ext cx="4136250" cy="137667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9" name="object 89"/>
          <p:cNvSpPr txBox="1"/>
          <p:nvPr/>
        </p:nvSpPr>
        <p:spPr>
          <a:xfrm>
            <a:off x="800996" y="1462785"/>
            <a:ext cx="76835" cy="1680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100" spc="10" dirty="0">
                <a:solidFill>
                  <a:srgbClr val="FF0000"/>
                </a:solidFill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84"/>
              </a:spcBef>
            </a:pPr>
            <a:r>
              <a:rPr sz="1100" spc="10" dirty="0"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575"/>
              </a:spcBef>
            </a:pPr>
            <a:r>
              <a:rPr sz="1100" spc="10" dirty="0"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  <a:p>
            <a:pPr>
              <a:lnSpc>
                <a:spcPts val="1300"/>
              </a:lnSpc>
              <a:spcBef>
                <a:spcPts val="80"/>
              </a:spcBef>
            </a:pPr>
            <a:endParaRPr sz="1300"/>
          </a:p>
          <a:p>
            <a:pPr marL="13335">
              <a:lnSpc>
                <a:spcPct val="100000"/>
              </a:lnSpc>
            </a:pPr>
            <a:r>
              <a:rPr sz="1100" spc="10" dirty="0"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  <a:p>
            <a:pPr>
              <a:lnSpc>
                <a:spcPts val="1100"/>
              </a:lnSpc>
            </a:pPr>
            <a:endParaRPr sz="1100"/>
          </a:p>
          <a:p>
            <a:pPr>
              <a:lnSpc>
                <a:spcPts val="1100"/>
              </a:lnSpc>
              <a:spcBef>
                <a:spcPts val="85"/>
              </a:spcBef>
            </a:pPr>
            <a:endParaRPr sz="1100"/>
          </a:p>
          <a:p>
            <a:pPr marL="13335">
              <a:lnSpc>
                <a:spcPct val="100000"/>
              </a:lnSpc>
            </a:pPr>
            <a:r>
              <a:rPr sz="1100" spc="10" dirty="0"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484"/>
              </a:spcBef>
            </a:pPr>
            <a:r>
              <a:rPr sz="1100" spc="10" dirty="0">
                <a:latin typeface="Arial"/>
                <a:cs typeface="Arial"/>
              </a:rPr>
              <a:t>•</a:t>
            </a:r>
            <a:endParaRPr sz="1100">
              <a:latin typeface="Arial"/>
              <a:cs typeface="Arial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1019949" y="2998216"/>
            <a:ext cx="4226559" cy="13614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1141869" y="3226054"/>
            <a:ext cx="8785606" cy="13843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24750" y="3470909"/>
            <a:ext cx="1647317" cy="13360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2511564" y="3470909"/>
            <a:ext cx="781176" cy="13360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153299" y="3696208"/>
            <a:ext cx="4521454" cy="13690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715012" y="3694684"/>
            <a:ext cx="2363076" cy="13843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1153299" y="3924808"/>
            <a:ext cx="3468369" cy="13766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682883" y="3926332"/>
            <a:ext cx="543813" cy="11176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273814" y="3926332"/>
            <a:ext cx="3055734" cy="13614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375662" y="3933571"/>
            <a:ext cx="0" cy="97155"/>
          </a:xfrm>
          <a:custGeom>
            <a:avLst/>
            <a:gdLst/>
            <a:ahLst/>
            <a:cxnLst/>
            <a:rect l="l" t="t" r="r" b="b"/>
            <a:pathLst>
              <a:path h="97154">
                <a:moveTo>
                  <a:pt x="0" y="0"/>
                </a:moveTo>
                <a:lnTo>
                  <a:pt x="0" y="9664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376932" y="3933444"/>
            <a:ext cx="0" cy="97790"/>
          </a:xfrm>
          <a:custGeom>
            <a:avLst/>
            <a:gdLst/>
            <a:ahLst/>
            <a:cxnLst/>
            <a:rect l="l" t="t" r="r" b="b"/>
            <a:pathLst>
              <a:path h="97789">
                <a:moveTo>
                  <a:pt x="0" y="0"/>
                </a:moveTo>
                <a:lnTo>
                  <a:pt x="0" y="97536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380742" y="3932682"/>
            <a:ext cx="0" cy="98425"/>
          </a:xfrm>
          <a:custGeom>
            <a:avLst/>
            <a:gdLst/>
            <a:ahLst/>
            <a:cxnLst/>
            <a:rect l="l" t="t" r="r" b="b"/>
            <a:pathLst>
              <a:path h="98425">
                <a:moveTo>
                  <a:pt x="0" y="0"/>
                </a:moveTo>
                <a:lnTo>
                  <a:pt x="0" y="98298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8385187" y="3933444"/>
            <a:ext cx="0" cy="97790"/>
          </a:xfrm>
          <a:custGeom>
            <a:avLst/>
            <a:gdLst/>
            <a:ahLst/>
            <a:cxnLst/>
            <a:rect l="l" t="t" r="r" b="b"/>
            <a:pathLst>
              <a:path h="97789">
                <a:moveTo>
                  <a:pt x="0" y="0"/>
                </a:moveTo>
                <a:lnTo>
                  <a:pt x="0" y="97536"/>
                </a:lnTo>
              </a:path>
            </a:pathLst>
          </a:custGeom>
          <a:ln w="3809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8403970" y="3992117"/>
            <a:ext cx="52069" cy="40005"/>
          </a:xfrm>
          <a:custGeom>
            <a:avLst/>
            <a:gdLst/>
            <a:ahLst/>
            <a:cxnLst/>
            <a:rect l="l" t="t" r="r" b="b"/>
            <a:pathLst>
              <a:path w="52070" h="40004">
                <a:moveTo>
                  <a:pt x="40386" y="8381"/>
                </a:moveTo>
                <a:lnTo>
                  <a:pt x="40386" y="0"/>
                </a:lnTo>
                <a:lnTo>
                  <a:pt x="22098" y="0"/>
                </a:lnTo>
                <a:lnTo>
                  <a:pt x="2286" y="11429"/>
                </a:lnTo>
                <a:lnTo>
                  <a:pt x="762" y="13715"/>
                </a:lnTo>
                <a:lnTo>
                  <a:pt x="0" y="16763"/>
                </a:lnTo>
                <a:lnTo>
                  <a:pt x="0" y="26669"/>
                </a:lnTo>
                <a:lnTo>
                  <a:pt x="1524" y="28955"/>
                </a:lnTo>
                <a:lnTo>
                  <a:pt x="2286" y="31241"/>
                </a:lnTo>
                <a:lnTo>
                  <a:pt x="3810" y="33527"/>
                </a:lnTo>
                <a:lnTo>
                  <a:pt x="6096" y="35051"/>
                </a:lnTo>
                <a:lnTo>
                  <a:pt x="7620" y="36575"/>
                </a:lnTo>
                <a:lnTo>
                  <a:pt x="9906" y="37337"/>
                </a:lnTo>
                <a:lnTo>
                  <a:pt x="11430" y="38099"/>
                </a:lnTo>
                <a:lnTo>
                  <a:pt x="11430" y="18287"/>
                </a:lnTo>
                <a:lnTo>
                  <a:pt x="14478" y="12191"/>
                </a:lnTo>
                <a:lnTo>
                  <a:pt x="16002" y="11429"/>
                </a:lnTo>
                <a:lnTo>
                  <a:pt x="17526" y="9905"/>
                </a:lnTo>
                <a:lnTo>
                  <a:pt x="19812" y="9143"/>
                </a:lnTo>
                <a:lnTo>
                  <a:pt x="22098" y="9143"/>
                </a:lnTo>
                <a:lnTo>
                  <a:pt x="24384" y="8381"/>
                </a:lnTo>
                <a:lnTo>
                  <a:pt x="40386" y="8381"/>
                </a:lnTo>
                <a:close/>
              </a:path>
              <a:path w="52070" h="40004">
                <a:moveTo>
                  <a:pt x="51816" y="38099"/>
                </a:moveTo>
                <a:lnTo>
                  <a:pt x="51816" y="-9906"/>
                </a:lnTo>
                <a:lnTo>
                  <a:pt x="49530" y="-19050"/>
                </a:lnTo>
                <a:lnTo>
                  <a:pt x="31242" y="-29718"/>
                </a:lnTo>
                <a:lnTo>
                  <a:pt x="24384" y="-29718"/>
                </a:lnTo>
                <a:lnTo>
                  <a:pt x="22098" y="-28956"/>
                </a:lnTo>
                <a:lnTo>
                  <a:pt x="19812" y="-28956"/>
                </a:lnTo>
                <a:lnTo>
                  <a:pt x="17526" y="-28194"/>
                </a:lnTo>
                <a:lnTo>
                  <a:pt x="15240" y="-28194"/>
                </a:lnTo>
                <a:lnTo>
                  <a:pt x="10668" y="-26670"/>
                </a:lnTo>
                <a:lnTo>
                  <a:pt x="6096" y="-24384"/>
                </a:lnTo>
                <a:lnTo>
                  <a:pt x="3048" y="-21336"/>
                </a:lnTo>
                <a:lnTo>
                  <a:pt x="3048" y="-15240"/>
                </a:lnTo>
                <a:lnTo>
                  <a:pt x="3810" y="-14478"/>
                </a:lnTo>
                <a:lnTo>
                  <a:pt x="3810" y="-13716"/>
                </a:lnTo>
                <a:lnTo>
                  <a:pt x="6858" y="-13716"/>
                </a:lnTo>
                <a:lnTo>
                  <a:pt x="7620" y="-14478"/>
                </a:lnTo>
                <a:lnTo>
                  <a:pt x="13716" y="-17526"/>
                </a:lnTo>
                <a:lnTo>
                  <a:pt x="20574" y="-19812"/>
                </a:lnTo>
                <a:lnTo>
                  <a:pt x="30480" y="-19812"/>
                </a:lnTo>
                <a:lnTo>
                  <a:pt x="32766" y="-19050"/>
                </a:lnTo>
                <a:lnTo>
                  <a:pt x="35814" y="-17526"/>
                </a:lnTo>
                <a:lnTo>
                  <a:pt x="36576" y="-16002"/>
                </a:lnTo>
                <a:lnTo>
                  <a:pt x="38100" y="-15240"/>
                </a:lnTo>
                <a:lnTo>
                  <a:pt x="38862" y="-13716"/>
                </a:lnTo>
                <a:lnTo>
                  <a:pt x="39624" y="-11430"/>
                </a:lnTo>
                <a:lnTo>
                  <a:pt x="39624" y="-9906"/>
                </a:lnTo>
                <a:lnTo>
                  <a:pt x="40386" y="-7620"/>
                </a:lnTo>
                <a:lnTo>
                  <a:pt x="40386" y="32003"/>
                </a:lnTo>
                <a:lnTo>
                  <a:pt x="41910" y="30479"/>
                </a:lnTo>
                <a:lnTo>
                  <a:pt x="41910" y="38099"/>
                </a:lnTo>
                <a:lnTo>
                  <a:pt x="42672" y="38099"/>
                </a:lnTo>
                <a:lnTo>
                  <a:pt x="43434" y="38861"/>
                </a:lnTo>
                <a:lnTo>
                  <a:pt x="50292" y="38861"/>
                </a:lnTo>
                <a:lnTo>
                  <a:pt x="51054" y="38099"/>
                </a:lnTo>
                <a:lnTo>
                  <a:pt x="51816" y="38099"/>
                </a:lnTo>
                <a:close/>
              </a:path>
              <a:path w="52070" h="40004">
                <a:moveTo>
                  <a:pt x="40386" y="32003"/>
                </a:moveTo>
                <a:lnTo>
                  <a:pt x="40386" y="21335"/>
                </a:lnTo>
                <a:lnTo>
                  <a:pt x="37338" y="24383"/>
                </a:lnTo>
                <a:lnTo>
                  <a:pt x="34290" y="26669"/>
                </a:lnTo>
                <a:lnTo>
                  <a:pt x="29718" y="29717"/>
                </a:lnTo>
                <a:lnTo>
                  <a:pt x="26670" y="30479"/>
                </a:lnTo>
                <a:lnTo>
                  <a:pt x="19812" y="30479"/>
                </a:lnTo>
                <a:lnTo>
                  <a:pt x="16764" y="29717"/>
                </a:lnTo>
                <a:lnTo>
                  <a:pt x="14478" y="28193"/>
                </a:lnTo>
                <a:lnTo>
                  <a:pt x="11430" y="23621"/>
                </a:lnTo>
                <a:lnTo>
                  <a:pt x="11430" y="38099"/>
                </a:lnTo>
                <a:lnTo>
                  <a:pt x="12954" y="38861"/>
                </a:lnTo>
                <a:lnTo>
                  <a:pt x="15240" y="39623"/>
                </a:lnTo>
                <a:lnTo>
                  <a:pt x="25146" y="39623"/>
                </a:lnTo>
                <a:lnTo>
                  <a:pt x="28956" y="38861"/>
                </a:lnTo>
                <a:lnTo>
                  <a:pt x="32766" y="37337"/>
                </a:lnTo>
                <a:lnTo>
                  <a:pt x="35814" y="35813"/>
                </a:lnTo>
                <a:lnTo>
                  <a:pt x="38862" y="33527"/>
                </a:lnTo>
                <a:lnTo>
                  <a:pt x="40386" y="3200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8499995" y="3963923"/>
            <a:ext cx="43180" cy="67310"/>
          </a:xfrm>
          <a:custGeom>
            <a:avLst/>
            <a:gdLst/>
            <a:ahLst/>
            <a:cxnLst/>
            <a:rect l="l" t="t" r="r" b="b"/>
            <a:pathLst>
              <a:path w="43179" h="67310">
                <a:moveTo>
                  <a:pt x="762" y="8381"/>
                </a:moveTo>
                <a:lnTo>
                  <a:pt x="762" y="2285"/>
                </a:lnTo>
                <a:lnTo>
                  <a:pt x="0" y="2285"/>
                </a:lnTo>
                <a:lnTo>
                  <a:pt x="0" y="7619"/>
                </a:lnTo>
                <a:lnTo>
                  <a:pt x="762" y="8381"/>
                </a:lnTo>
                <a:close/>
              </a:path>
              <a:path w="43179" h="67310">
                <a:moveTo>
                  <a:pt x="11430" y="9905"/>
                </a:moveTo>
                <a:lnTo>
                  <a:pt x="11430" y="0"/>
                </a:lnTo>
                <a:lnTo>
                  <a:pt x="1524" y="0"/>
                </a:lnTo>
                <a:lnTo>
                  <a:pt x="1524" y="761"/>
                </a:lnTo>
                <a:lnTo>
                  <a:pt x="762" y="761"/>
                </a:lnTo>
                <a:lnTo>
                  <a:pt x="762" y="9143"/>
                </a:lnTo>
                <a:lnTo>
                  <a:pt x="1524" y="9905"/>
                </a:lnTo>
                <a:lnTo>
                  <a:pt x="11430" y="9905"/>
                </a:lnTo>
                <a:close/>
              </a:path>
              <a:path w="43179" h="67310">
                <a:moveTo>
                  <a:pt x="42672" y="-20574"/>
                </a:moveTo>
                <a:lnTo>
                  <a:pt x="42672" y="-28194"/>
                </a:lnTo>
                <a:lnTo>
                  <a:pt x="41910" y="-28194"/>
                </a:lnTo>
                <a:lnTo>
                  <a:pt x="41910" y="-28956"/>
                </a:lnTo>
                <a:lnTo>
                  <a:pt x="41148" y="-29718"/>
                </a:lnTo>
                <a:lnTo>
                  <a:pt x="40386" y="-29718"/>
                </a:lnTo>
                <a:lnTo>
                  <a:pt x="38862" y="-30480"/>
                </a:lnTo>
                <a:lnTo>
                  <a:pt x="38100" y="-30480"/>
                </a:lnTo>
                <a:lnTo>
                  <a:pt x="36576" y="-31242"/>
                </a:lnTo>
                <a:lnTo>
                  <a:pt x="25146" y="-31242"/>
                </a:lnTo>
                <a:lnTo>
                  <a:pt x="22860" y="-29718"/>
                </a:lnTo>
                <a:lnTo>
                  <a:pt x="19812" y="-28956"/>
                </a:lnTo>
                <a:lnTo>
                  <a:pt x="18288" y="-27432"/>
                </a:lnTo>
                <a:lnTo>
                  <a:pt x="16002" y="-25908"/>
                </a:lnTo>
                <a:lnTo>
                  <a:pt x="14478" y="-23622"/>
                </a:lnTo>
                <a:lnTo>
                  <a:pt x="13716" y="-21336"/>
                </a:lnTo>
                <a:lnTo>
                  <a:pt x="12192" y="-17526"/>
                </a:lnTo>
                <a:lnTo>
                  <a:pt x="11430" y="-14478"/>
                </a:lnTo>
                <a:lnTo>
                  <a:pt x="11430" y="66293"/>
                </a:lnTo>
                <a:lnTo>
                  <a:pt x="12192" y="66293"/>
                </a:lnTo>
                <a:lnTo>
                  <a:pt x="12954" y="67055"/>
                </a:lnTo>
                <a:lnTo>
                  <a:pt x="21336" y="67055"/>
                </a:lnTo>
                <a:lnTo>
                  <a:pt x="22098" y="66293"/>
                </a:lnTo>
                <a:lnTo>
                  <a:pt x="22860" y="66293"/>
                </a:lnTo>
                <a:lnTo>
                  <a:pt x="22860" y="-12192"/>
                </a:lnTo>
                <a:lnTo>
                  <a:pt x="23622" y="-13716"/>
                </a:lnTo>
                <a:lnTo>
                  <a:pt x="23622" y="-16002"/>
                </a:lnTo>
                <a:lnTo>
                  <a:pt x="24384" y="-17526"/>
                </a:lnTo>
                <a:lnTo>
                  <a:pt x="25146" y="-18288"/>
                </a:lnTo>
                <a:lnTo>
                  <a:pt x="25908" y="-19812"/>
                </a:lnTo>
                <a:lnTo>
                  <a:pt x="26670" y="-20574"/>
                </a:lnTo>
                <a:lnTo>
                  <a:pt x="28194" y="-21336"/>
                </a:lnTo>
                <a:lnTo>
                  <a:pt x="28956" y="-21336"/>
                </a:lnTo>
                <a:lnTo>
                  <a:pt x="30480" y="-22098"/>
                </a:lnTo>
                <a:lnTo>
                  <a:pt x="35052" y="-22098"/>
                </a:lnTo>
                <a:lnTo>
                  <a:pt x="35814" y="-21336"/>
                </a:lnTo>
                <a:lnTo>
                  <a:pt x="37338" y="-21336"/>
                </a:lnTo>
                <a:lnTo>
                  <a:pt x="38100" y="-20574"/>
                </a:lnTo>
                <a:lnTo>
                  <a:pt x="39624" y="-20574"/>
                </a:lnTo>
                <a:lnTo>
                  <a:pt x="40386" y="-19812"/>
                </a:lnTo>
                <a:lnTo>
                  <a:pt x="41910" y="-19812"/>
                </a:lnTo>
                <a:lnTo>
                  <a:pt x="42672" y="-20574"/>
                </a:lnTo>
                <a:close/>
              </a:path>
              <a:path w="43179" h="67310">
                <a:moveTo>
                  <a:pt x="38100" y="9905"/>
                </a:moveTo>
                <a:lnTo>
                  <a:pt x="38100" y="0"/>
                </a:lnTo>
                <a:lnTo>
                  <a:pt x="22860" y="0"/>
                </a:lnTo>
                <a:lnTo>
                  <a:pt x="22860" y="9905"/>
                </a:lnTo>
                <a:lnTo>
                  <a:pt x="38100" y="9905"/>
                </a:lnTo>
                <a:close/>
              </a:path>
              <a:path w="43179" h="67310">
                <a:moveTo>
                  <a:pt x="38862" y="8381"/>
                </a:moveTo>
                <a:lnTo>
                  <a:pt x="38862" y="761"/>
                </a:lnTo>
                <a:lnTo>
                  <a:pt x="38100" y="761"/>
                </a:lnTo>
                <a:lnTo>
                  <a:pt x="38100" y="9143"/>
                </a:lnTo>
                <a:lnTo>
                  <a:pt x="38862" y="8381"/>
                </a:lnTo>
                <a:close/>
              </a:path>
              <a:path w="43179" h="67310">
                <a:moveTo>
                  <a:pt x="39624" y="6857"/>
                </a:moveTo>
                <a:lnTo>
                  <a:pt x="39624" y="3047"/>
                </a:lnTo>
                <a:lnTo>
                  <a:pt x="38862" y="2285"/>
                </a:lnTo>
                <a:lnTo>
                  <a:pt x="38862" y="7619"/>
                </a:lnTo>
                <a:lnTo>
                  <a:pt x="39624" y="685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8548001" y="3970782"/>
            <a:ext cx="52069" cy="60960"/>
          </a:xfrm>
          <a:custGeom>
            <a:avLst/>
            <a:gdLst/>
            <a:ahLst/>
            <a:cxnLst/>
            <a:rect l="l" t="t" r="r" b="b"/>
            <a:pathLst>
              <a:path w="52070" h="60960">
                <a:moveTo>
                  <a:pt x="40386" y="29718"/>
                </a:moveTo>
                <a:lnTo>
                  <a:pt x="40386" y="21336"/>
                </a:lnTo>
                <a:lnTo>
                  <a:pt x="22098" y="21336"/>
                </a:lnTo>
                <a:lnTo>
                  <a:pt x="14478" y="22860"/>
                </a:lnTo>
                <a:lnTo>
                  <a:pt x="8382" y="25908"/>
                </a:lnTo>
                <a:lnTo>
                  <a:pt x="6096" y="28194"/>
                </a:lnTo>
                <a:lnTo>
                  <a:pt x="3810" y="29718"/>
                </a:lnTo>
                <a:lnTo>
                  <a:pt x="2286" y="32766"/>
                </a:lnTo>
                <a:lnTo>
                  <a:pt x="762" y="35052"/>
                </a:lnTo>
                <a:lnTo>
                  <a:pt x="0" y="38100"/>
                </a:lnTo>
                <a:lnTo>
                  <a:pt x="0" y="44958"/>
                </a:lnTo>
                <a:lnTo>
                  <a:pt x="762" y="48006"/>
                </a:lnTo>
                <a:lnTo>
                  <a:pt x="1524" y="50292"/>
                </a:lnTo>
                <a:lnTo>
                  <a:pt x="3048" y="52578"/>
                </a:lnTo>
                <a:lnTo>
                  <a:pt x="3810" y="54864"/>
                </a:lnTo>
                <a:lnTo>
                  <a:pt x="6096" y="56388"/>
                </a:lnTo>
                <a:lnTo>
                  <a:pt x="7620" y="57912"/>
                </a:lnTo>
                <a:lnTo>
                  <a:pt x="9906" y="58674"/>
                </a:lnTo>
                <a:lnTo>
                  <a:pt x="12192" y="59817"/>
                </a:lnTo>
                <a:lnTo>
                  <a:pt x="12192" y="38100"/>
                </a:lnTo>
                <a:lnTo>
                  <a:pt x="13716" y="35052"/>
                </a:lnTo>
                <a:lnTo>
                  <a:pt x="15240" y="33528"/>
                </a:lnTo>
                <a:lnTo>
                  <a:pt x="16764" y="32766"/>
                </a:lnTo>
                <a:lnTo>
                  <a:pt x="18288" y="31242"/>
                </a:lnTo>
                <a:lnTo>
                  <a:pt x="19812" y="30480"/>
                </a:lnTo>
                <a:lnTo>
                  <a:pt x="22098" y="30480"/>
                </a:lnTo>
                <a:lnTo>
                  <a:pt x="24384" y="29718"/>
                </a:lnTo>
                <a:lnTo>
                  <a:pt x="40386" y="29718"/>
                </a:lnTo>
                <a:close/>
              </a:path>
              <a:path w="52070" h="60960">
                <a:moveTo>
                  <a:pt x="3810" y="6096"/>
                </a:moveTo>
                <a:lnTo>
                  <a:pt x="3810" y="0"/>
                </a:lnTo>
                <a:lnTo>
                  <a:pt x="3048" y="762"/>
                </a:lnTo>
                <a:lnTo>
                  <a:pt x="3048" y="6096"/>
                </a:lnTo>
                <a:lnTo>
                  <a:pt x="3810" y="6096"/>
                </a:lnTo>
                <a:close/>
              </a:path>
              <a:path w="52070" h="60960">
                <a:moveTo>
                  <a:pt x="51816" y="59436"/>
                </a:moveTo>
                <a:lnTo>
                  <a:pt x="51816" y="8382"/>
                </a:lnTo>
                <a:lnTo>
                  <a:pt x="50292" y="5334"/>
                </a:lnTo>
                <a:lnTo>
                  <a:pt x="49530" y="2286"/>
                </a:lnTo>
                <a:lnTo>
                  <a:pt x="46482" y="-2285"/>
                </a:lnTo>
                <a:lnTo>
                  <a:pt x="41910" y="-5333"/>
                </a:lnTo>
                <a:lnTo>
                  <a:pt x="38862" y="-6857"/>
                </a:lnTo>
                <a:lnTo>
                  <a:pt x="31242" y="-8381"/>
                </a:lnTo>
                <a:lnTo>
                  <a:pt x="24384" y="-8381"/>
                </a:lnTo>
                <a:lnTo>
                  <a:pt x="22098" y="-7619"/>
                </a:lnTo>
                <a:lnTo>
                  <a:pt x="19812" y="-7619"/>
                </a:lnTo>
                <a:lnTo>
                  <a:pt x="17526" y="-6857"/>
                </a:lnTo>
                <a:lnTo>
                  <a:pt x="15240" y="-6857"/>
                </a:lnTo>
                <a:lnTo>
                  <a:pt x="12954" y="-6095"/>
                </a:lnTo>
                <a:lnTo>
                  <a:pt x="11430" y="-5333"/>
                </a:lnTo>
                <a:lnTo>
                  <a:pt x="9144" y="-4571"/>
                </a:lnTo>
                <a:lnTo>
                  <a:pt x="6096" y="-3047"/>
                </a:lnTo>
                <a:lnTo>
                  <a:pt x="3810" y="-761"/>
                </a:lnTo>
                <a:lnTo>
                  <a:pt x="3810" y="6858"/>
                </a:lnTo>
                <a:lnTo>
                  <a:pt x="4572" y="7620"/>
                </a:lnTo>
                <a:lnTo>
                  <a:pt x="6858" y="7620"/>
                </a:lnTo>
                <a:lnTo>
                  <a:pt x="8382" y="6858"/>
                </a:lnTo>
                <a:lnTo>
                  <a:pt x="9144" y="6096"/>
                </a:lnTo>
                <a:lnTo>
                  <a:pt x="13716" y="3810"/>
                </a:lnTo>
                <a:lnTo>
                  <a:pt x="20574" y="1524"/>
                </a:lnTo>
                <a:lnTo>
                  <a:pt x="31242" y="1524"/>
                </a:lnTo>
                <a:lnTo>
                  <a:pt x="35814" y="3810"/>
                </a:lnTo>
                <a:lnTo>
                  <a:pt x="38100" y="6096"/>
                </a:lnTo>
                <a:lnTo>
                  <a:pt x="38862" y="7620"/>
                </a:lnTo>
                <a:lnTo>
                  <a:pt x="39624" y="9906"/>
                </a:lnTo>
                <a:lnTo>
                  <a:pt x="40386" y="11430"/>
                </a:lnTo>
                <a:lnTo>
                  <a:pt x="40386" y="53340"/>
                </a:lnTo>
                <a:lnTo>
                  <a:pt x="41910" y="51816"/>
                </a:lnTo>
                <a:lnTo>
                  <a:pt x="41910" y="59436"/>
                </a:lnTo>
                <a:lnTo>
                  <a:pt x="42672" y="59436"/>
                </a:lnTo>
                <a:lnTo>
                  <a:pt x="43434" y="60198"/>
                </a:lnTo>
                <a:lnTo>
                  <a:pt x="50292" y="60198"/>
                </a:lnTo>
                <a:lnTo>
                  <a:pt x="51054" y="59436"/>
                </a:lnTo>
                <a:lnTo>
                  <a:pt x="51816" y="59436"/>
                </a:lnTo>
                <a:close/>
              </a:path>
              <a:path w="52070" h="60960">
                <a:moveTo>
                  <a:pt x="40386" y="53340"/>
                </a:moveTo>
                <a:lnTo>
                  <a:pt x="40386" y="42672"/>
                </a:lnTo>
                <a:lnTo>
                  <a:pt x="35052" y="48006"/>
                </a:lnTo>
                <a:lnTo>
                  <a:pt x="32004" y="49530"/>
                </a:lnTo>
                <a:lnTo>
                  <a:pt x="29718" y="51054"/>
                </a:lnTo>
                <a:lnTo>
                  <a:pt x="26670" y="51816"/>
                </a:lnTo>
                <a:lnTo>
                  <a:pt x="19812" y="51816"/>
                </a:lnTo>
                <a:lnTo>
                  <a:pt x="17526" y="51054"/>
                </a:lnTo>
                <a:lnTo>
                  <a:pt x="15240" y="49530"/>
                </a:lnTo>
                <a:lnTo>
                  <a:pt x="12954" y="47244"/>
                </a:lnTo>
                <a:lnTo>
                  <a:pt x="12192" y="44958"/>
                </a:lnTo>
                <a:lnTo>
                  <a:pt x="12192" y="59817"/>
                </a:lnTo>
                <a:lnTo>
                  <a:pt x="12954" y="60198"/>
                </a:lnTo>
                <a:lnTo>
                  <a:pt x="16002" y="60960"/>
                </a:lnTo>
                <a:lnTo>
                  <a:pt x="25908" y="60960"/>
                </a:lnTo>
                <a:lnTo>
                  <a:pt x="29718" y="60198"/>
                </a:lnTo>
                <a:lnTo>
                  <a:pt x="35814" y="57150"/>
                </a:lnTo>
                <a:lnTo>
                  <a:pt x="38862" y="54864"/>
                </a:lnTo>
                <a:lnTo>
                  <a:pt x="40386" y="533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8621915" y="3962400"/>
            <a:ext cx="93980" cy="68580"/>
          </a:xfrm>
          <a:custGeom>
            <a:avLst/>
            <a:gdLst/>
            <a:ahLst/>
            <a:cxnLst/>
            <a:rect l="l" t="t" r="r" b="b"/>
            <a:pathLst>
              <a:path w="93979" h="68579">
                <a:moveTo>
                  <a:pt x="9905" y="68580"/>
                </a:moveTo>
                <a:lnTo>
                  <a:pt x="9905" y="1524"/>
                </a:lnTo>
                <a:lnTo>
                  <a:pt x="761" y="1524"/>
                </a:lnTo>
                <a:lnTo>
                  <a:pt x="0" y="2286"/>
                </a:lnTo>
                <a:lnTo>
                  <a:pt x="0" y="67818"/>
                </a:lnTo>
                <a:lnTo>
                  <a:pt x="761" y="67818"/>
                </a:lnTo>
                <a:lnTo>
                  <a:pt x="1523" y="68580"/>
                </a:lnTo>
                <a:lnTo>
                  <a:pt x="9905" y="68580"/>
                </a:lnTo>
                <a:close/>
              </a:path>
              <a:path w="93979" h="68579">
                <a:moveTo>
                  <a:pt x="93725" y="67056"/>
                </a:moveTo>
                <a:lnTo>
                  <a:pt x="93725" y="22860"/>
                </a:lnTo>
                <a:lnTo>
                  <a:pt x="92201" y="16764"/>
                </a:lnTo>
                <a:lnTo>
                  <a:pt x="91439" y="12954"/>
                </a:lnTo>
                <a:lnTo>
                  <a:pt x="90677" y="10668"/>
                </a:lnTo>
                <a:lnTo>
                  <a:pt x="88391" y="8382"/>
                </a:lnTo>
                <a:lnTo>
                  <a:pt x="86867" y="5334"/>
                </a:lnTo>
                <a:lnTo>
                  <a:pt x="82295" y="2286"/>
                </a:lnTo>
                <a:lnTo>
                  <a:pt x="79247" y="762"/>
                </a:lnTo>
                <a:lnTo>
                  <a:pt x="76199" y="0"/>
                </a:lnTo>
                <a:lnTo>
                  <a:pt x="70103" y="0"/>
                </a:lnTo>
                <a:lnTo>
                  <a:pt x="68579" y="762"/>
                </a:lnTo>
                <a:lnTo>
                  <a:pt x="67055" y="762"/>
                </a:lnTo>
                <a:lnTo>
                  <a:pt x="64769" y="1524"/>
                </a:lnTo>
                <a:lnTo>
                  <a:pt x="60197" y="3810"/>
                </a:lnTo>
                <a:lnTo>
                  <a:pt x="57911" y="5334"/>
                </a:lnTo>
                <a:lnTo>
                  <a:pt x="56387" y="6858"/>
                </a:lnTo>
                <a:lnTo>
                  <a:pt x="54101" y="8382"/>
                </a:lnTo>
                <a:lnTo>
                  <a:pt x="52577" y="10668"/>
                </a:lnTo>
                <a:lnTo>
                  <a:pt x="50291" y="12954"/>
                </a:lnTo>
                <a:lnTo>
                  <a:pt x="49529" y="10668"/>
                </a:lnTo>
                <a:lnTo>
                  <a:pt x="48767" y="9144"/>
                </a:lnTo>
                <a:lnTo>
                  <a:pt x="47243" y="7620"/>
                </a:lnTo>
                <a:lnTo>
                  <a:pt x="46481" y="6096"/>
                </a:lnTo>
                <a:lnTo>
                  <a:pt x="44957" y="4572"/>
                </a:lnTo>
                <a:lnTo>
                  <a:pt x="43433" y="3810"/>
                </a:lnTo>
                <a:lnTo>
                  <a:pt x="41909" y="2286"/>
                </a:lnTo>
                <a:lnTo>
                  <a:pt x="39623" y="1524"/>
                </a:lnTo>
                <a:lnTo>
                  <a:pt x="38099" y="762"/>
                </a:lnTo>
                <a:lnTo>
                  <a:pt x="35813" y="762"/>
                </a:lnTo>
                <a:lnTo>
                  <a:pt x="33527" y="0"/>
                </a:lnTo>
                <a:lnTo>
                  <a:pt x="27431" y="0"/>
                </a:lnTo>
                <a:lnTo>
                  <a:pt x="23621" y="762"/>
                </a:lnTo>
                <a:lnTo>
                  <a:pt x="20573" y="3048"/>
                </a:lnTo>
                <a:lnTo>
                  <a:pt x="17525" y="4572"/>
                </a:lnTo>
                <a:lnTo>
                  <a:pt x="13715" y="7620"/>
                </a:lnTo>
                <a:lnTo>
                  <a:pt x="9905" y="11430"/>
                </a:lnTo>
                <a:lnTo>
                  <a:pt x="9905" y="67818"/>
                </a:lnTo>
                <a:lnTo>
                  <a:pt x="11429" y="67818"/>
                </a:lnTo>
                <a:lnTo>
                  <a:pt x="11429" y="22098"/>
                </a:lnTo>
                <a:lnTo>
                  <a:pt x="14477" y="18288"/>
                </a:lnTo>
                <a:lnTo>
                  <a:pt x="17525" y="15240"/>
                </a:lnTo>
                <a:lnTo>
                  <a:pt x="20573" y="12954"/>
                </a:lnTo>
                <a:lnTo>
                  <a:pt x="22859" y="11430"/>
                </a:lnTo>
                <a:lnTo>
                  <a:pt x="25907" y="9906"/>
                </a:lnTo>
                <a:lnTo>
                  <a:pt x="30479" y="9906"/>
                </a:lnTo>
                <a:lnTo>
                  <a:pt x="35051" y="12192"/>
                </a:lnTo>
                <a:lnTo>
                  <a:pt x="38099" y="15240"/>
                </a:lnTo>
                <a:lnTo>
                  <a:pt x="39623" y="18288"/>
                </a:lnTo>
                <a:lnTo>
                  <a:pt x="40385" y="20574"/>
                </a:lnTo>
                <a:lnTo>
                  <a:pt x="40385" y="22860"/>
                </a:lnTo>
                <a:lnTo>
                  <a:pt x="41147" y="25146"/>
                </a:lnTo>
                <a:lnTo>
                  <a:pt x="41147" y="67818"/>
                </a:lnTo>
                <a:lnTo>
                  <a:pt x="41909" y="67818"/>
                </a:lnTo>
                <a:lnTo>
                  <a:pt x="42671" y="68580"/>
                </a:lnTo>
                <a:lnTo>
                  <a:pt x="51053" y="68580"/>
                </a:lnTo>
                <a:lnTo>
                  <a:pt x="51053" y="67818"/>
                </a:lnTo>
                <a:lnTo>
                  <a:pt x="51815" y="67818"/>
                </a:lnTo>
                <a:lnTo>
                  <a:pt x="52577" y="67056"/>
                </a:lnTo>
                <a:lnTo>
                  <a:pt x="52577" y="22098"/>
                </a:lnTo>
                <a:lnTo>
                  <a:pt x="55625" y="18288"/>
                </a:lnTo>
                <a:lnTo>
                  <a:pt x="60959" y="12954"/>
                </a:lnTo>
                <a:lnTo>
                  <a:pt x="67055" y="9906"/>
                </a:lnTo>
                <a:lnTo>
                  <a:pt x="71627" y="9906"/>
                </a:lnTo>
                <a:lnTo>
                  <a:pt x="76199" y="12192"/>
                </a:lnTo>
                <a:lnTo>
                  <a:pt x="79247" y="15240"/>
                </a:lnTo>
                <a:lnTo>
                  <a:pt x="80771" y="18288"/>
                </a:lnTo>
                <a:lnTo>
                  <a:pt x="80771" y="20574"/>
                </a:lnTo>
                <a:lnTo>
                  <a:pt x="81533" y="22860"/>
                </a:lnTo>
                <a:lnTo>
                  <a:pt x="81533" y="67056"/>
                </a:lnTo>
                <a:lnTo>
                  <a:pt x="82295" y="67056"/>
                </a:lnTo>
                <a:lnTo>
                  <a:pt x="82295" y="67818"/>
                </a:lnTo>
                <a:lnTo>
                  <a:pt x="83057" y="67818"/>
                </a:lnTo>
                <a:lnTo>
                  <a:pt x="83819" y="68580"/>
                </a:lnTo>
                <a:lnTo>
                  <a:pt x="92201" y="68580"/>
                </a:lnTo>
                <a:lnTo>
                  <a:pt x="92201" y="67818"/>
                </a:lnTo>
                <a:lnTo>
                  <a:pt x="92963" y="67818"/>
                </a:lnTo>
                <a:lnTo>
                  <a:pt x="93725" y="670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8735441" y="3937253"/>
            <a:ext cx="13335" cy="93980"/>
          </a:xfrm>
          <a:custGeom>
            <a:avLst/>
            <a:gdLst/>
            <a:ahLst/>
            <a:cxnLst/>
            <a:rect l="l" t="t" r="r" b="b"/>
            <a:pathLst>
              <a:path w="13334" h="93979">
                <a:moveTo>
                  <a:pt x="1523" y="92201"/>
                </a:moveTo>
                <a:lnTo>
                  <a:pt x="1523" y="28193"/>
                </a:lnTo>
                <a:lnTo>
                  <a:pt x="761" y="28193"/>
                </a:lnTo>
                <a:lnTo>
                  <a:pt x="761" y="92201"/>
                </a:lnTo>
                <a:lnTo>
                  <a:pt x="1523" y="92201"/>
                </a:lnTo>
                <a:close/>
              </a:path>
              <a:path w="13334" h="93979">
                <a:moveTo>
                  <a:pt x="12191" y="92963"/>
                </a:moveTo>
                <a:lnTo>
                  <a:pt x="12191" y="26669"/>
                </a:lnTo>
                <a:lnTo>
                  <a:pt x="1523" y="26669"/>
                </a:lnTo>
                <a:lnTo>
                  <a:pt x="1523" y="92963"/>
                </a:lnTo>
                <a:lnTo>
                  <a:pt x="2285" y="92963"/>
                </a:lnTo>
                <a:lnTo>
                  <a:pt x="3047" y="93725"/>
                </a:lnTo>
                <a:lnTo>
                  <a:pt x="11429" y="93725"/>
                </a:lnTo>
                <a:lnTo>
                  <a:pt x="11429" y="92963"/>
                </a:lnTo>
                <a:lnTo>
                  <a:pt x="12191" y="92963"/>
                </a:lnTo>
                <a:close/>
              </a:path>
              <a:path w="13334" h="93979">
                <a:moveTo>
                  <a:pt x="12953" y="92201"/>
                </a:moveTo>
                <a:lnTo>
                  <a:pt x="12953" y="28193"/>
                </a:lnTo>
                <a:lnTo>
                  <a:pt x="12191" y="28193"/>
                </a:lnTo>
                <a:lnTo>
                  <a:pt x="12191" y="92201"/>
                </a:lnTo>
                <a:lnTo>
                  <a:pt x="12953" y="92201"/>
                </a:lnTo>
                <a:close/>
              </a:path>
              <a:path w="13334" h="93979">
                <a:moveTo>
                  <a:pt x="13715" y="11429"/>
                </a:moveTo>
                <a:lnTo>
                  <a:pt x="13715" y="2285"/>
                </a:lnTo>
                <a:lnTo>
                  <a:pt x="12191" y="1523"/>
                </a:lnTo>
                <a:lnTo>
                  <a:pt x="11429" y="761"/>
                </a:lnTo>
                <a:lnTo>
                  <a:pt x="9905" y="0"/>
                </a:lnTo>
                <a:lnTo>
                  <a:pt x="3809" y="0"/>
                </a:lnTo>
                <a:lnTo>
                  <a:pt x="2285" y="761"/>
                </a:lnTo>
                <a:lnTo>
                  <a:pt x="0" y="3047"/>
                </a:lnTo>
                <a:lnTo>
                  <a:pt x="0" y="11429"/>
                </a:lnTo>
                <a:lnTo>
                  <a:pt x="2285" y="13715"/>
                </a:lnTo>
                <a:lnTo>
                  <a:pt x="3809" y="14477"/>
                </a:lnTo>
                <a:lnTo>
                  <a:pt x="9905" y="14477"/>
                </a:lnTo>
                <a:lnTo>
                  <a:pt x="11429" y="13715"/>
                </a:lnTo>
                <a:lnTo>
                  <a:pt x="13715" y="114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8769108" y="3926332"/>
            <a:ext cx="1012812" cy="13614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1143393" y="4367529"/>
            <a:ext cx="6687807" cy="13690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898524" y="4367529"/>
            <a:ext cx="1624329" cy="136906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1603641" y="4599940"/>
            <a:ext cx="2749041" cy="13690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4388370" y="4600702"/>
            <a:ext cx="1133221" cy="11252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1612785" y="4849876"/>
            <a:ext cx="2672841" cy="112522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09637" y="5083809"/>
            <a:ext cx="4987035" cy="155956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36109" y="2242031"/>
            <a:ext cx="6285865" cy="6877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5415"/>
              </a:lnSpc>
            </a:pPr>
            <a:r>
              <a:rPr sz="4550" spc="-305" dirty="0">
                <a:latin typeface="Arial"/>
                <a:cs typeface="Arial"/>
              </a:rPr>
              <a:t>Le</a:t>
            </a:r>
            <a:r>
              <a:rPr sz="4550" spc="254" dirty="0">
                <a:latin typeface="Arial"/>
                <a:cs typeface="Arial"/>
              </a:rPr>
              <a:t> </a:t>
            </a:r>
            <a:r>
              <a:rPr sz="4550" spc="415" dirty="0">
                <a:latin typeface="Arial"/>
                <a:cs typeface="Arial"/>
              </a:rPr>
              <a:t>M</a:t>
            </a:r>
            <a:r>
              <a:rPr sz="4550" spc="385" dirty="0">
                <a:latin typeface="Arial"/>
                <a:cs typeface="Arial"/>
              </a:rPr>
              <a:t>o</a:t>
            </a:r>
            <a:r>
              <a:rPr sz="4550" spc="200" dirty="0">
                <a:latin typeface="Arial"/>
                <a:cs typeface="Arial"/>
              </a:rPr>
              <a:t>u</a:t>
            </a:r>
            <a:r>
              <a:rPr sz="4550" spc="100" dirty="0">
                <a:latin typeface="Arial"/>
                <a:cs typeface="Arial"/>
              </a:rPr>
              <a:t>l</a:t>
            </a:r>
            <a:r>
              <a:rPr sz="4550" spc="70" dirty="0">
                <a:latin typeface="Arial"/>
                <a:cs typeface="Arial"/>
              </a:rPr>
              <a:t>in</a:t>
            </a:r>
            <a:r>
              <a:rPr sz="4550" spc="-15" dirty="0">
                <a:latin typeface="Arial"/>
                <a:cs typeface="Arial"/>
              </a:rPr>
              <a:t> </a:t>
            </a:r>
            <a:r>
              <a:rPr sz="4550" spc="160" dirty="0">
                <a:latin typeface="Arial"/>
                <a:cs typeface="Arial"/>
              </a:rPr>
              <a:t>d</a:t>
            </a:r>
            <a:r>
              <a:rPr sz="4550" spc="-155" dirty="0">
                <a:latin typeface="Arial"/>
                <a:cs typeface="Arial"/>
              </a:rPr>
              <a:t>e</a:t>
            </a:r>
            <a:r>
              <a:rPr sz="4550" spc="350" dirty="0">
                <a:latin typeface="Arial"/>
                <a:cs typeface="Arial"/>
              </a:rPr>
              <a:t> </a:t>
            </a:r>
            <a:r>
              <a:rPr sz="4550" spc="-420" dirty="0">
                <a:latin typeface="Arial"/>
                <a:cs typeface="Arial"/>
              </a:rPr>
              <a:t>LA</a:t>
            </a:r>
            <a:r>
              <a:rPr sz="4550" spc="325" dirty="0">
                <a:latin typeface="Arial"/>
                <a:cs typeface="Arial"/>
              </a:rPr>
              <a:t> </a:t>
            </a:r>
            <a:r>
              <a:rPr sz="4550" spc="-400" dirty="0">
                <a:latin typeface="Arial"/>
                <a:cs typeface="Arial"/>
              </a:rPr>
              <a:t>P</a:t>
            </a:r>
            <a:r>
              <a:rPr sz="4550" spc="-955" dirty="0">
                <a:latin typeface="Arial"/>
                <a:cs typeface="Arial"/>
              </a:rPr>
              <a:t>R</a:t>
            </a:r>
            <a:r>
              <a:rPr sz="4550" spc="-830" dirty="0">
                <a:latin typeface="Arial"/>
                <a:cs typeface="Arial"/>
              </a:rPr>
              <a:t> </a:t>
            </a:r>
            <a:r>
              <a:rPr sz="4550" spc="60" dirty="0">
                <a:latin typeface="Arial"/>
                <a:cs typeface="Arial"/>
              </a:rPr>
              <a:t>U</a:t>
            </a:r>
            <a:r>
              <a:rPr sz="4550" spc="20" dirty="0">
                <a:latin typeface="Arial"/>
                <a:cs typeface="Arial"/>
              </a:rPr>
              <a:t>N</a:t>
            </a:r>
            <a:r>
              <a:rPr sz="4550" spc="-819" dirty="0">
                <a:latin typeface="Arial"/>
                <a:cs typeface="Arial"/>
              </a:rPr>
              <a:t>E</a:t>
            </a:r>
            <a:endParaRPr sz="455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89935" y="3152660"/>
            <a:ext cx="3303904" cy="294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320"/>
              </a:lnSpc>
            </a:pPr>
            <a:r>
              <a:rPr sz="1950" i="1" spc="-75" dirty="0">
                <a:latin typeface="Arial"/>
                <a:cs typeface="Arial"/>
              </a:rPr>
              <a:t>(D</a:t>
            </a:r>
            <a:r>
              <a:rPr sz="1950" i="1" spc="-229" dirty="0">
                <a:latin typeface="Arial"/>
                <a:cs typeface="Arial"/>
              </a:rPr>
              <a:t>e</a:t>
            </a:r>
            <a:r>
              <a:rPr sz="1950" i="1" spc="-75" dirty="0">
                <a:latin typeface="Arial"/>
                <a:cs typeface="Arial"/>
              </a:rPr>
              <a:t>scendance</a:t>
            </a:r>
            <a:r>
              <a:rPr sz="1950" i="1" spc="45" dirty="0">
                <a:latin typeface="Arial"/>
                <a:cs typeface="Arial"/>
              </a:rPr>
              <a:t> </a:t>
            </a:r>
            <a:r>
              <a:rPr sz="1950" i="1" spc="-45" dirty="0">
                <a:latin typeface="Arial"/>
                <a:cs typeface="Arial"/>
              </a:rPr>
              <a:t>de</a:t>
            </a:r>
            <a:r>
              <a:rPr sz="1950" i="1" spc="-70" dirty="0">
                <a:latin typeface="Arial"/>
                <a:cs typeface="Arial"/>
              </a:rPr>
              <a:t> </a:t>
            </a:r>
            <a:r>
              <a:rPr sz="1950" i="1" spc="-90" dirty="0">
                <a:latin typeface="Arial"/>
                <a:cs typeface="Arial"/>
              </a:rPr>
              <a:t>Denis</a:t>
            </a:r>
            <a:r>
              <a:rPr sz="1950" i="1" spc="-110" dirty="0">
                <a:latin typeface="Arial"/>
                <a:cs typeface="Arial"/>
              </a:rPr>
              <a:t> </a:t>
            </a:r>
            <a:r>
              <a:rPr sz="1950" i="1" spc="-30" dirty="0">
                <a:latin typeface="Arial"/>
                <a:cs typeface="Arial"/>
              </a:rPr>
              <a:t>Alabré</a:t>
            </a:r>
            <a:r>
              <a:rPr sz="1950" i="1" spc="-15" dirty="0">
                <a:latin typeface="Arial"/>
                <a:cs typeface="Arial"/>
              </a:rPr>
              <a:t>)</a:t>
            </a:r>
            <a:endParaRPr sz="1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1640889" y="308236"/>
            <a:ext cx="7039609" cy="513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4045"/>
              </a:lnSpc>
            </a:pPr>
            <a:r>
              <a:rPr sz="3400" b="1" spc="-135" dirty="0">
                <a:solidFill>
                  <a:srgbClr val="6EAC46"/>
                </a:solidFill>
                <a:latin typeface="Arial"/>
                <a:cs typeface="Arial"/>
              </a:rPr>
              <a:t>De</a:t>
            </a:r>
            <a:r>
              <a:rPr sz="3400" b="1" spc="-65" dirty="0">
                <a:solidFill>
                  <a:srgbClr val="6EAC46"/>
                </a:solidFill>
                <a:latin typeface="Arial"/>
                <a:cs typeface="Arial"/>
              </a:rPr>
              <a:t> </a:t>
            </a:r>
            <a:r>
              <a:rPr sz="3400" b="1" spc="-254" dirty="0">
                <a:solidFill>
                  <a:srgbClr val="6EAC46"/>
                </a:solidFill>
                <a:latin typeface="Arial"/>
                <a:cs typeface="Arial"/>
              </a:rPr>
              <a:t>l</a:t>
            </a:r>
            <a:r>
              <a:rPr sz="3400" b="1" spc="-360" dirty="0">
                <a:solidFill>
                  <a:srgbClr val="6EAC46"/>
                </a:solidFill>
                <a:latin typeface="Arial"/>
                <a:cs typeface="Arial"/>
              </a:rPr>
              <a:t>a</a:t>
            </a:r>
            <a:r>
              <a:rPr sz="3400" b="1" spc="145" dirty="0">
                <a:solidFill>
                  <a:srgbClr val="6EAC46"/>
                </a:solidFill>
                <a:latin typeface="Arial"/>
                <a:cs typeface="Arial"/>
              </a:rPr>
              <a:t> </a:t>
            </a:r>
            <a:r>
              <a:rPr sz="3400" b="1" spc="-110" dirty="0">
                <a:solidFill>
                  <a:srgbClr val="6EAC46"/>
                </a:solidFill>
                <a:latin typeface="Arial"/>
                <a:cs typeface="Arial"/>
              </a:rPr>
              <a:t>rive</a:t>
            </a:r>
            <a:r>
              <a:rPr sz="3400" b="1" spc="-175" dirty="0">
                <a:solidFill>
                  <a:srgbClr val="6EAC46"/>
                </a:solidFill>
                <a:latin typeface="Arial"/>
                <a:cs typeface="Arial"/>
              </a:rPr>
              <a:t> </a:t>
            </a:r>
            <a:r>
              <a:rPr sz="3400" b="1" spc="-114" dirty="0">
                <a:solidFill>
                  <a:srgbClr val="6EAC46"/>
                </a:solidFill>
                <a:latin typeface="Arial"/>
                <a:cs typeface="Arial"/>
              </a:rPr>
              <a:t>droite</a:t>
            </a:r>
            <a:r>
              <a:rPr sz="3400" b="1" spc="-75" dirty="0">
                <a:solidFill>
                  <a:srgbClr val="6EAC46"/>
                </a:solidFill>
                <a:latin typeface="Arial"/>
                <a:cs typeface="Arial"/>
              </a:rPr>
              <a:t> </a:t>
            </a:r>
            <a:r>
              <a:rPr sz="3400" b="1" spc="-175" dirty="0">
                <a:solidFill>
                  <a:srgbClr val="6EAC46"/>
                </a:solidFill>
                <a:latin typeface="Arial"/>
                <a:cs typeface="Arial"/>
              </a:rPr>
              <a:t>ve</a:t>
            </a:r>
            <a:r>
              <a:rPr sz="3400" b="1" spc="165" dirty="0">
                <a:solidFill>
                  <a:srgbClr val="6EAC46"/>
                </a:solidFill>
                <a:latin typeface="Arial"/>
                <a:cs typeface="Arial"/>
              </a:rPr>
              <a:t>r</a:t>
            </a:r>
            <a:r>
              <a:rPr sz="3400" b="1" spc="-455" dirty="0">
                <a:solidFill>
                  <a:srgbClr val="6EAC46"/>
                </a:solidFill>
                <a:latin typeface="Arial"/>
                <a:cs typeface="Arial"/>
              </a:rPr>
              <a:t>s</a:t>
            </a:r>
            <a:r>
              <a:rPr sz="3400" b="1" spc="-35" dirty="0">
                <a:solidFill>
                  <a:srgbClr val="6EAC46"/>
                </a:solidFill>
                <a:latin typeface="Arial"/>
                <a:cs typeface="Arial"/>
              </a:rPr>
              <a:t> </a:t>
            </a:r>
            <a:r>
              <a:rPr sz="3400" b="1" spc="-175" dirty="0">
                <a:solidFill>
                  <a:srgbClr val="6EAC46"/>
                </a:solidFill>
                <a:latin typeface="Arial"/>
                <a:cs typeface="Arial"/>
              </a:rPr>
              <a:t>l</a:t>
            </a:r>
            <a:r>
              <a:rPr sz="3400" b="1" spc="-360" dirty="0">
                <a:solidFill>
                  <a:srgbClr val="6EAC46"/>
                </a:solidFill>
                <a:latin typeface="Arial"/>
                <a:cs typeface="Arial"/>
              </a:rPr>
              <a:t>a</a:t>
            </a:r>
            <a:r>
              <a:rPr sz="3400" b="1" spc="145" dirty="0">
                <a:solidFill>
                  <a:srgbClr val="6EAC46"/>
                </a:solidFill>
                <a:latin typeface="Arial"/>
                <a:cs typeface="Arial"/>
              </a:rPr>
              <a:t> </a:t>
            </a:r>
            <a:r>
              <a:rPr sz="3400" b="1" spc="-135" dirty="0">
                <a:solidFill>
                  <a:srgbClr val="6EAC46"/>
                </a:solidFill>
                <a:latin typeface="Arial"/>
                <a:cs typeface="Arial"/>
              </a:rPr>
              <a:t>r</a:t>
            </a:r>
            <a:r>
              <a:rPr sz="3400" b="1" spc="-165" dirty="0">
                <a:solidFill>
                  <a:srgbClr val="6EAC46"/>
                </a:solidFill>
                <a:latin typeface="Arial"/>
                <a:cs typeface="Arial"/>
              </a:rPr>
              <a:t>i</a:t>
            </a:r>
            <a:r>
              <a:rPr sz="3400" b="1" spc="-175" dirty="0">
                <a:solidFill>
                  <a:srgbClr val="6EAC46"/>
                </a:solidFill>
                <a:latin typeface="Arial"/>
                <a:cs typeface="Arial"/>
              </a:rPr>
              <a:t>ve</a:t>
            </a:r>
            <a:r>
              <a:rPr sz="3400" b="1" spc="-45" dirty="0">
                <a:solidFill>
                  <a:srgbClr val="6EAC46"/>
                </a:solidFill>
                <a:latin typeface="Arial"/>
                <a:cs typeface="Arial"/>
              </a:rPr>
              <a:t> </a:t>
            </a:r>
            <a:r>
              <a:rPr sz="3400" b="1" spc="-220" dirty="0">
                <a:solidFill>
                  <a:srgbClr val="6EAC46"/>
                </a:solidFill>
                <a:latin typeface="Arial"/>
                <a:cs typeface="Arial"/>
              </a:rPr>
              <a:t>g</a:t>
            </a:r>
            <a:r>
              <a:rPr sz="3400" b="1" spc="-360" dirty="0">
                <a:solidFill>
                  <a:srgbClr val="6EAC46"/>
                </a:solidFill>
                <a:latin typeface="Arial"/>
                <a:cs typeface="Arial"/>
              </a:rPr>
              <a:t>a</a:t>
            </a:r>
            <a:r>
              <a:rPr sz="3400" b="1" spc="-560" dirty="0">
                <a:solidFill>
                  <a:srgbClr val="6EAC46"/>
                </a:solidFill>
                <a:latin typeface="Arial"/>
                <a:cs typeface="Arial"/>
              </a:rPr>
              <a:t> </a:t>
            </a:r>
            <a:r>
              <a:rPr sz="3400" b="1" spc="-240" dirty="0">
                <a:solidFill>
                  <a:srgbClr val="6EAC46"/>
                </a:solidFill>
                <a:latin typeface="Arial"/>
                <a:cs typeface="Arial"/>
              </a:rPr>
              <a:t>uc</a:t>
            </a:r>
            <a:r>
              <a:rPr sz="3400" b="1" spc="-150" dirty="0">
                <a:solidFill>
                  <a:srgbClr val="6EAC46"/>
                </a:solidFill>
                <a:latin typeface="Arial"/>
                <a:cs typeface="Arial"/>
              </a:rPr>
              <a:t>h</a:t>
            </a:r>
            <a:r>
              <a:rPr sz="3400" b="1" spc="55" dirty="0">
                <a:solidFill>
                  <a:srgbClr val="6EAC46"/>
                </a:solidFill>
                <a:latin typeface="Arial"/>
                <a:cs typeface="Arial"/>
              </a:rPr>
              <a:t>e</a:t>
            </a:r>
            <a:r>
              <a:rPr sz="3400" b="1" spc="-125" dirty="0">
                <a:solidFill>
                  <a:srgbClr val="6EAC46"/>
                </a:solidFill>
                <a:latin typeface="Arial"/>
                <a:cs typeface="Arial"/>
              </a:rPr>
              <a:t>...</a:t>
            </a:r>
            <a:endParaRPr sz="3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44036" y="997037"/>
            <a:ext cx="2537460" cy="332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615"/>
              </a:lnSpc>
            </a:pPr>
            <a:r>
              <a:rPr sz="2150" b="1" i="1" spc="-130" dirty="0">
                <a:solidFill>
                  <a:srgbClr val="2D75B5"/>
                </a:solidFill>
                <a:latin typeface="Arial"/>
                <a:cs typeface="Arial"/>
              </a:rPr>
              <a:t>Du</a:t>
            </a:r>
            <a:r>
              <a:rPr sz="2150" b="1" i="1" spc="-25" dirty="0">
                <a:solidFill>
                  <a:srgbClr val="2D75B5"/>
                </a:solidFill>
                <a:latin typeface="Arial"/>
                <a:cs typeface="Arial"/>
              </a:rPr>
              <a:t> </a:t>
            </a:r>
            <a:r>
              <a:rPr sz="2150" b="1" i="1" spc="-170" dirty="0">
                <a:solidFill>
                  <a:srgbClr val="2D75B5"/>
                </a:solidFill>
                <a:latin typeface="Arial"/>
                <a:cs typeface="Arial"/>
              </a:rPr>
              <a:t>Pin</a:t>
            </a:r>
            <a:r>
              <a:rPr sz="2150" b="1" i="1" spc="90" dirty="0">
                <a:solidFill>
                  <a:srgbClr val="2D75B5"/>
                </a:solidFill>
                <a:latin typeface="Arial"/>
                <a:cs typeface="Arial"/>
              </a:rPr>
              <a:t> </a:t>
            </a:r>
            <a:r>
              <a:rPr sz="2200" b="1" i="1" spc="-160" dirty="0">
                <a:solidFill>
                  <a:srgbClr val="2D75B5"/>
                </a:solidFill>
                <a:latin typeface="Arial"/>
                <a:cs typeface="Arial"/>
              </a:rPr>
              <a:t>vers</a:t>
            </a:r>
            <a:r>
              <a:rPr sz="2200" b="1" i="1" spc="-125" dirty="0">
                <a:solidFill>
                  <a:srgbClr val="2D75B5"/>
                </a:solidFill>
                <a:latin typeface="Arial"/>
                <a:cs typeface="Arial"/>
              </a:rPr>
              <a:t> </a:t>
            </a:r>
            <a:r>
              <a:rPr sz="2200" b="1" i="1" spc="-105" dirty="0">
                <a:solidFill>
                  <a:srgbClr val="2D75B5"/>
                </a:solidFill>
                <a:latin typeface="Arial"/>
                <a:cs typeface="Arial"/>
              </a:rPr>
              <a:t>le</a:t>
            </a:r>
            <a:r>
              <a:rPr sz="2200" b="1" i="1" spc="-110" dirty="0">
                <a:solidFill>
                  <a:srgbClr val="2D75B5"/>
                </a:solidFill>
                <a:latin typeface="Arial"/>
                <a:cs typeface="Arial"/>
              </a:rPr>
              <a:t> </a:t>
            </a:r>
            <a:r>
              <a:rPr sz="2150" b="1" i="1" spc="-110" dirty="0">
                <a:solidFill>
                  <a:srgbClr val="2D75B5"/>
                </a:solidFill>
                <a:latin typeface="Arial"/>
                <a:cs typeface="Arial"/>
              </a:rPr>
              <a:t>moulin</a:t>
            </a:r>
            <a:endParaRPr sz="2150">
              <a:latin typeface="Arial"/>
              <a:cs typeface="Arial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0C2037E-C433-72DA-FDD9-01D344C364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0" y="1504863"/>
            <a:ext cx="8153400" cy="5168127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61145" y="693419"/>
            <a:ext cx="154940" cy="310515"/>
          </a:xfrm>
          <a:custGeom>
            <a:avLst/>
            <a:gdLst/>
            <a:ahLst/>
            <a:cxnLst/>
            <a:rect l="l" t="t" r="r" b="b"/>
            <a:pathLst>
              <a:path w="154939" h="310515">
                <a:moveTo>
                  <a:pt x="153924" y="304038"/>
                </a:moveTo>
                <a:lnTo>
                  <a:pt x="153924" y="288798"/>
                </a:lnTo>
                <a:lnTo>
                  <a:pt x="153162" y="288036"/>
                </a:lnTo>
                <a:lnTo>
                  <a:pt x="152400" y="286512"/>
                </a:lnTo>
                <a:lnTo>
                  <a:pt x="149352" y="283464"/>
                </a:lnTo>
                <a:lnTo>
                  <a:pt x="28956" y="283464"/>
                </a:lnTo>
                <a:lnTo>
                  <a:pt x="28956" y="4572"/>
                </a:lnTo>
                <a:lnTo>
                  <a:pt x="28194" y="3810"/>
                </a:lnTo>
                <a:lnTo>
                  <a:pt x="27432" y="2286"/>
                </a:lnTo>
                <a:lnTo>
                  <a:pt x="26670" y="2286"/>
                </a:lnTo>
                <a:lnTo>
                  <a:pt x="25908" y="1524"/>
                </a:lnTo>
                <a:lnTo>
                  <a:pt x="24384" y="762"/>
                </a:lnTo>
                <a:lnTo>
                  <a:pt x="22860" y="762"/>
                </a:lnTo>
                <a:lnTo>
                  <a:pt x="21336" y="0"/>
                </a:lnTo>
                <a:lnTo>
                  <a:pt x="7620" y="0"/>
                </a:lnTo>
                <a:lnTo>
                  <a:pt x="5334" y="762"/>
                </a:lnTo>
                <a:lnTo>
                  <a:pt x="3810" y="762"/>
                </a:lnTo>
                <a:lnTo>
                  <a:pt x="3048" y="1524"/>
                </a:lnTo>
                <a:lnTo>
                  <a:pt x="1524" y="2286"/>
                </a:lnTo>
                <a:lnTo>
                  <a:pt x="762" y="2286"/>
                </a:lnTo>
                <a:lnTo>
                  <a:pt x="762" y="3810"/>
                </a:lnTo>
                <a:lnTo>
                  <a:pt x="0" y="4572"/>
                </a:lnTo>
                <a:lnTo>
                  <a:pt x="0" y="300990"/>
                </a:lnTo>
                <a:lnTo>
                  <a:pt x="1524" y="304800"/>
                </a:lnTo>
                <a:lnTo>
                  <a:pt x="4572" y="306324"/>
                </a:lnTo>
                <a:lnTo>
                  <a:pt x="7620" y="308610"/>
                </a:lnTo>
                <a:lnTo>
                  <a:pt x="9906" y="310134"/>
                </a:lnTo>
                <a:lnTo>
                  <a:pt x="147828" y="310134"/>
                </a:lnTo>
                <a:lnTo>
                  <a:pt x="149352" y="309372"/>
                </a:lnTo>
                <a:lnTo>
                  <a:pt x="150114" y="309372"/>
                </a:lnTo>
                <a:lnTo>
                  <a:pt x="151638" y="307848"/>
                </a:lnTo>
                <a:lnTo>
                  <a:pt x="152400" y="306324"/>
                </a:lnTo>
                <a:lnTo>
                  <a:pt x="153162" y="305562"/>
                </a:lnTo>
                <a:lnTo>
                  <a:pt x="153924" y="304038"/>
                </a:lnTo>
                <a:close/>
              </a:path>
              <a:path w="154939" h="310515">
                <a:moveTo>
                  <a:pt x="154686" y="300990"/>
                </a:moveTo>
                <a:lnTo>
                  <a:pt x="154686" y="292608"/>
                </a:lnTo>
                <a:lnTo>
                  <a:pt x="153924" y="291084"/>
                </a:lnTo>
                <a:lnTo>
                  <a:pt x="153924" y="302514"/>
                </a:lnTo>
                <a:lnTo>
                  <a:pt x="154686" y="30099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646518" y="774608"/>
            <a:ext cx="191135" cy="233045"/>
          </a:xfrm>
          <a:custGeom>
            <a:avLst/>
            <a:gdLst/>
            <a:ahLst/>
            <a:cxnLst/>
            <a:rect l="l" t="t" r="r" b="b"/>
            <a:pathLst>
              <a:path w="191135" h="233044">
                <a:moveTo>
                  <a:pt x="191054" y="110835"/>
                </a:moveTo>
                <a:lnTo>
                  <a:pt x="191054" y="104739"/>
                </a:lnTo>
                <a:lnTo>
                  <a:pt x="190925" y="92881"/>
                </a:lnTo>
                <a:lnTo>
                  <a:pt x="183733" y="54610"/>
                </a:lnTo>
                <a:lnTo>
                  <a:pt x="161895" y="21023"/>
                </a:lnTo>
                <a:lnTo>
                  <a:pt x="120277" y="1307"/>
                </a:lnTo>
                <a:lnTo>
                  <a:pt x="89232" y="0"/>
                </a:lnTo>
                <a:lnTo>
                  <a:pt x="77613" y="1701"/>
                </a:lnTo>
                <a:lnTo>
                  <a:pt x="41954" y="16860"/>
                </a:lnTo>
                <a:lnTo>
                  <a:pt x="15777" y="47109"/>
                </a:lnTo>
                <a:lnTo>
                  <a:pt x="2703" y="83576"/>
                </a:lnTo>
                <a:lnTo>
                  <a:pt x="0" y="125549"/>
                </a:lnTo>
                <a:lnTo>
                  <a:pt x="947" y="137151"/>
                </a:lnTo>
                <a:lnTo>
                  <a:pt x="10258" y="176225"/>
                </a:lnTo>
                <a:lnTo>
                  <a:pt x="30272" y="206366"/>
                </a:lnTo>
                <a:lnTo>
                  <a:pt x="30272" y="119979"/>
                </a:lnTo>
                <a:lnTo>
                  <a:pt x="31052" y="119979"/>
                </a:lnTo>
                <a:lnTo>
                  <a:pt x="31052" y="89290"/>
                </a:lnTo>
                <a:lnTo>
                  <a:pt x="33375" y="77738"/>
                </a:lnTo>
                <a:lnTo>
                  <a:pt x="53310" y="41231"/>
                </a:lnTo>
                <a:lnTo>
                  <a:pt x="88100" y="24687"/>
                </a:lnTo>
                <a:lnTo>
                  <a:pt x="103364" y="24109"/>
                </a:lnTo>
                <a:lnTo>
                  <a:pt x="116276" y="25924"/>
                </a:lnTo>
                <a:lnTo>
                  <a:pt x="148888" y="46686"/>
                </a:lnTo>
                <a:lnTo>
                  <a:pt x="161336" y="96357"/>
                </a:lnTo>
                <a:lnTo>
                  <a:pt x="161336" y="119979"/>
                </a:lnTo>
                <a:lnTo>
                  <a:pt x="180386" y="119979"/>
                </a:lnTo>
                <a:lnTo>
                  <a:pt x="183434" y="119217"/>
                </a:lnTo>
                <a:lnTo>
                  <a:pt x="189530" y="114645"/>
                </a:lnTo>
                <a:lnTo>
                  <a:pt x="191054" y="110835"/>
                </a:lnTo>
                <a:close/>
              </a:path>
              <a:path w="191135" h="233044">
                <a:moveTo>
                  <a:pt x="180386" y="212943"/>
                </a:moveTo>
                <a:lnTo>
                  <a:pt x="180386" y="192369"/>
                </a:lnTo>
                <a:lnTo>
                  <a:pt x="179624" y="191607"/>
                </a:lnTo>
                <a:lnTo>
                  <a:pt x="178100" y="191607"/>
                </a:lnTo>
                <a:lnTo>
                  <a:pt x="177338" y="190845"/>
                </a:lnTo>
                <a:lnTo>
                  <a:pt x="175052" y="190845"/>
                </a:lnTo>
                <a:lnTo>
                  <a:pt x="172004" y="191607"/>
                </a:lnTo>
                <a:lnTo>
                  <a:pt x="168956" y="193893"/>
                </a:lnTo>
                <a:lnTo>
                  <a:pt x="165146" y="195417"/>
                </a:lnTo>
                <a:lnTo>
                  <a:pt x="159812" y="197703"/>
                </a:lnTo>
                <a:lnTo>
                  <a:pt x="153939" y="199428"/>
                </a:lnTo>
                <a:lnTo>
                  <a:pt x="143822" y="202756"/>
                </a:lnTo>
                <a:lnTo>
                  <a:pt x="129223" y="206080"/>
                </a:lnTo>
                <a:lnTo>
                  <a:pt x="117509" y="207219"/>
                </a:lnTo>
                <a:lnTo>
                  <a:pt x="102930" y="207572"/>
                </a:lnTo>
                <a:lnTo>
                  <a:pt x="90817" y="206675"/>
                </a:lnTo>
                <a:lnTo>
                  <a:pt x="55278" y="192144"/>
                </a:lnTo>
                <a:lnTo>
                  <a:pt x="32202" y="145882"/>
                </a:lnTo>
                <a:lnTo>
                  <a:pt x="30272" y="119979"/>
                </a:lnTo>
                <a:lnTo>
                  <a:pt x="30272" y="206366"/>
                </a:lnTo>
                <a:lnTo>
                  <a:pt x="67363" y="228021"/>
                </a:lnTo>
                <a:lnTo>
                  <a:pt x="106614" y="232723"/>
                </a:lnTo>
                <a:lnTo>
                  <a:pt x="119545" y="232061"/>
                </a:lnTo>
                <a:lnTo>
                  <a:pt x="131618" y="230469"/>
                </a:lnTo>
                <a:lnTo>
                  <a:pt x="140762" y="228945"/>
                </a:lnTo>
                <a:lnTo>
                  <a:pt x="148382" y="226659"/>
                </a:lnTo>
                <a:lnTo>
                  <a:pt x="155240" y="225135"/>
                </a:lnTo>
                <a:lnTo>
                  <a:pt x="162098" y="222849"/>
                </a:lnTo>
                <a:lnTo>
                  <a:pt x="167432" y="221325"/>
                </a:lnTo>
                <a:lnTo>
                  <a:pt x="171242" y="219039"/>
                </a:lnTo>
                <a:lnTo>
                  <a:pt x="175814" y="216753"/>
                </a:lnTo>
                <a:lnTo>
                  <a:pt x="178100" y="215991"/>
                </a:lnTo>
                <a:lnTo>
                  <a:pt x="179624" y="214467"/>
                </a:lnTo>
                <a:lnTo>
                  <a:pt x="180386" y="212943"/>
                </a:lnTo>
                <a:close/>
              </a:path>
              <a:path w="191135" h="233044">
                <a:moveTo>
                  <a:pt x="161336" y="119979"/>
                </a:moveTo>
                <a:lnTo>
                  <a:pt x="161336" y="96357"/>
                </a:lnTo>
                <a:lnTo>
                  <a:pt x="31052" y="89290"/>
                </a:lnTo>
                <a:lnTo>
                  <a:pt x="31052" y="119979"/>
                </a:lnTo>
                <a:lnTo>
                  <a:pt x="161336" y="119979"/>
                </a:lnTo>
                <a:close/>
              </a:path>
              <a:path w="191135" h="233044">
                <a:moveTo>
                  <a:pt x="181910" y="209895"/>
                </a:moveTo>
                <a:lnTo>
                  <a:pt x="181910" y="195417"/>
                </a:lnTo>
                <a:lnTo>
                  <a:pt x="181148" y="193893"/>
                </a:lnTo>
                <a:lnTo>
                  <a:pt x="180386" y="193131"/>
                </a:lnTo>
                <a:lnTo>
                  <a:pt x="180386" y="212181"/>
                </a:lnTo>
                <a:lnTo>
                  <a:pt x="181148" y="211419"/>
                </a:lnTo>
                <a:lnTo>
                  <a:pt x="181148" y="210657"/>
                </a:lnTo>
                <a:lnTo>
                  <a:pt x="181910" y="209895"/>
                </a:lnTo>
                <a:close/>
              </a:path>
              <a:path w="191135" h="233044">
                <a:moveTo>
                  <a:pt x="182672" y="206847"/>
                </a:moveTo>
                <a:lnTo>
                  <a:pt x="182672" y="199227"/>
                </a:lnTo>
                <a:lnTo>
                  <a:pt x="181910" y="197703"/>
                </a:lnTo>
                <a:lnTo>
                  <a:pt x="181910" y="208371"/>
                </a:lnTo>
                <a:lnTo>
                  <a:pt x="182672" y="206847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02165" y="694944"/>
            <a:ext cx="322580" cy="310515"/>
          </a:xfrm>
          <a:custGeom>
            <a:avLst/>
            <a:gdLst/>
            <a:ahLst/>
            <a:cxnLst/>
            <a:rect l="l" t="t" r="r" b="b"/>
            <a:pathLst>
              <a:path w="322579" h="310515">
                <a:moveTo>
                  <a:pt x="322325" y="304799"/>
                </a:moveTo>
                <a:lnTo>
                  <a:pt x="322325" y="12191"/>
                </a:lnTo>
                <a:lnTo>
                  <a:pt x="320801" y="7619"/>
                </a:lnTo>
                <a:lnTo>
                  <a:pt x="320039" y="6095"/>
                </a:lnTo>
                <a:lnTo>
                  <a:pt x="318515" y="3809"/>
                </a:lnTo>
                <a:lnTo>
                  <a:pt x="316229" y="1523"/>
                </a:lnTo>
                <a:lnTo>
                  <a:pt x="314705" y="761"/>
                </a:lnTo>
                <a:lnTo>
                  <a:pt x="313181" y="761"/>
                </a:lnTo>
                <a:lnTo>
                  <a:pt x="311657" y="0"/>
                </a:lnTo>
                <a:lnTo>
                  <a:pt x="286511" y="0"/>
                </a:lnTo>
                <a:lnTo>
                  <a:pt x="283463" y="761"/>
                </a:lnTo>
                <a:lnTo>
                  <a:pt x="272033" y="10667"/>
                </a:lnTo>
                <a:lnTo>
                  <a:pt x="269747" y="12953"/>
                </a:lnTo>
                <a:lnTo>
                  <a:pt x="268223" y="16001"/>
                </a:lnTo>
                <a:lnTo>
                  <a:pt x="266699" y="19811"/>
                </a:lnTo>
                <a:lnTo>
                  <a:pt x="160781" y="264413"/>
                </a:lnTo>
                <a:lnTo>
                  <a:pt x="159257" y="264413"/>
                </a:lnTo>
                <a:lnTo>
                  <a:pt x="57149" y="19049"/>
                </a:lnTo>
                <a:lnTo>
                  <a:pt x="56387" y="16001"/>
                </a:lnTo>
                <a:lnTo>
                  <a:pt x="54863" y="13715"/>
                </a:lnTo>
                <a:lnTo>
                  <a:pt x="53339" y="10667"/>
                </a:lnTo>
                <a:lnTo>
                  <a:pt x="51815" y="8381"/>
                </a:lnTo>
                <a:lnTo>
                  <a:pt x="49529" y="6857"/>
                </a:lnTo>
                <a:lnTo>
                  <a:pt x="47243" y="4571"/>
                </a:lnTo>
                <a:lnTo>
                  <a:pt x="44957" y="3047"/>
                </a:lnTo>
                <a:lnTo>
                  <a:pt x="41909" y="2285"/>
                </a:lnTo>
                <a:lnTo>
                  <a:pt x="39623" y="761"/>
                </a:lnTo>
                <a:lnTo>
                  <a:pt x="36575" y="0"/>
                </a:lnTo>
                <a:lnTo>
                  <a:pt x="9905" y="0"/>
                </a:lnTo>
                <a:lnTo>
                  <a:pt x="6857" y="761"/>
                </a:lnTo>
                <a:lnTo>
                  <a:pt x="4571" y="3047"/>
                </a:lnTo>
                <a:lnTo>
                  <a:pt x="1523" y="5333"/>
                </a:lnTo>
                <a:lnTo>
                  <a:pt x="0" y="9143"/>
                </a:lnTo>
                <a:lnTo>
                  <a:pt x="0" y="306323"/>
                </a:lnTo>
                <a:lnTo>
                  <a:pt x="1523" y="307848"/>
                </a:lnTo>
                <a:lnTo>
                  <a:pt x="2285" y="307848"/>
                </a:lnTo>
                <a:lnTo>
                  <a:pt x="5333" y="309371"/>
                </a:lnTo>
                <a:lnTo>
                  <a:pt x="9143" y="309371"/>
                </a:lnTo>
                <a:lnTo>
                  <a:pt x="10667" y="310134"/>
                </a:lnTo>
                <a:lnTo>
                  <a:pt x="16763" y="310134"/>
                </a:lnTo>
                <a:lnTo>
                  <a:pt x="19049" y="309371"/>
                </a:lnTo>
                <a:lnTo>
                  <a:pt x="22859" y="309371"/>
                </a:lnTo>
                <a:lnTo>
                  <a:pt x="25907" y="307848"/>
                </a:lnTo>
                <a:lnTo>
                  <a:pt x="26669" y="307848"/>
                </a:lnTo>
                <a:lnTo>
                  <a:pt x="28193" y="306323"/>
                </a:lnTo>
                <a:lnTo>
                  <a:pt x="28193" y="305561"/>
                </a:lnTo>
                <a:lnTo>
                  <a:pt x="28955" y="304799"/>
                </a:lnTo>
                <a:lnTo>
                  <a:pt x="28955" y="25145"/>
                </a:lnTo>
                <a:lnTo>
                  <a:pt x="144779" y="305561"/>
                </a:lnTo>
                <a:lnTo>
                  <a:pt x="144779" y="306323"/>
                </a:lnTo>
                <a:lnTo>
                  <a:pt x="146303" y="307847"/>
                </a:lnTo>
                <a:lnTo>
                  <a:pt x="147065" y="307847"/>
                </a:lnTo>
                <a:lnTo>
                  <a:pt x="147827" y="308609"/>
                </a:lnTo>
                <a:lnTo>
                  <a:pt x="149351" y="308609"/>
                </a:lnTo>
                <a:lnTo>
                  <a:pt x="150113" y="309371"/>
                </a:lnTo>
                <a:lnTo>
                  <a:pt x="153923" y="309371"/>
                </a:lnTo>
                <a:lnTo>
                  <a:pt x="155447" y="310133"/>
                </a:lnTo>
                <a:lnTo>
                  <a:pt x="160019" y="310133"/>
                </a:lnTo>
                <a:lnTo>
                  <a:pt x="161543" y="309371"/>
                </a:lnTo>
                <a:lnTo>
                  <a:pt x="164591" y="309371"/>
                </a:lnTo>
                <a:lnTo>
                  <a:pt x="166115" y="308609"/>
                </a:lnTo>
                <a:lnTo>
                  <a:pt x="166877" y="308609"/>
                </a:lnTo>
                <a:lnTo>
                  <a:pt x="168401" y="307847"/>
                </a:lnTo>
                <a:lnTo>
                  <a:pt x="169163" y="307847"/>
                </a:lnTo>
                <a:lnTo>
                  <a:pt x="170687" y="306323"/>
                </a:lnTo>
                <a:lnTo>
                  <a:pt x="170687" y="305561"/>
                </a:lnTo>
                <a:lnTo>
                  <a:pt x="171449" y="305561"/>
                </a:lnTo>
                <a:lnTo>
                  <a:pt x="292607" y="25145"/>
                </a:lnTo>
                <a:lnTo>
                  <a:pt x="293369" y="25145"/>
                </a:lnTo>
                <a:lnTo>
                  <a:pt x="293369" y="306323"/>
                </a:lnTo>
                <a:lnTo>
                  <a:pt x="294893" y="307847"/>
                </a:lnTo>
                <a:lnTo>
                  <a:pt x="296417" y="307847"/>
                </a:lnTo>
                <a:lnTo>
                  <a:pt x="297179" y="308609"/>
                </a:lnTo>
                <a:lnTo>
                  <a:pt x="298703" y="309371"/>
                </a:lnTo>
                <a:lnTo>
                  <a:pt x="302513" y="309371"/>
                </a:lnTo>
                <a:lnTo>
                  <a:pt x="304799" y="310133"/>
                </a:lnTo>
                <a:lnTo>
                  <a:pt x="310133" y="310133"/>
                </a:lnTo>
                <a:lnTo>
                  <a:pt x="312419" y="309371"/>
                </a:lnTo>
                <a:lnTo>
                  <a:pt x="316229" y="309371"/>
                </a:lnTo>
                <a:lnTo>
                  <a:pt x="319277" y="307847"/>
                </a:lnTo>
                <a:lnTo>
                  <a:pt x="320039" y="307847"/>
                </a:lnTo>
                <a:lnTo>
                  <a:pt x="321563" y="306323"/>
                </a:lnTo>
                <a:lnTo>
                  <a:pt x="321563" y="305561"/>
                </a:lnTo>
                <a:lnTo>
                  <a:pt x="322325" y="30479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391626" y="774235"/>
            <a:ext cx="207645" cy="233679"/>
          </a:xfrm>
          <a:custGeom>
            <a:avLst/>
            <a:gdLst/>
            <a:ahLst/>
            <a:cxnLst/>
            <a:rect l="l" t="t" r="r" b="b"/>
            <a:pathLst>
              <a:path w="207645" h="233680">
                <a:moveTo>
                  <a:pt x="207185" y="114256"/>
                </a:moveTo>
                <a:lnTo>
                  <a:pt x="201818" y="71857"/>
                </a:lnTo>
                <a:lnTo>
                  <a:pt x="185697" y="36190"/>
                </a:lnTo>
                <a:lnTo>
                  <a:pt x="156125" y="11019"/>
                </a:lnTo>
                <a:lnTo>
                  <a:pt x="116848" y="452"/>
                </a:lnTo>
                <a:lnTo>
                  <a:pt x="101827" y="0"/>
                </a:lnTo>
                <a:lnTo>
                  <a:pt x="90075" y="759"/>
                </a:lnTo>
                <a:lnTo>
                  <a:pt x="52151" y="12075"/>
                </a:lnTo>
                <a:lnTo>
                  <a:pt x="22847" y="37925"/>
                </a:lnTo>
                <a:lnTo>
                  <a:pt x="6125" y="72954"/>
                </a:lnTo>
                <a:lnTo>
                  <a:pt x="0" y="123777"/>
                </a:lnTo>
                <a:lnTo>
                  <a:pt x="751" y="135658"/>
                </a:lnTo>
                <a:lnTo>
                  <a:pt x="9243" y="174075"/>
                </a:lnTo>
                <a:lnTo>
                  <a:pt x="29902" y="207089"/>
                </a:lnTo>
                <a:lnTo>
                  <a:pt x="30566" y="207658"/>
                </a:lnTo>
                <a:lnTo>
                  <a:pt x="30566" y="108743"/>
                </a:lnTo>
                <a:lnTo>
                  <a:pt x="31575" y="97709"/>
                </a:lnTo>
                <a:lnTo>
                  <a:pt x="42847" y="58678"/>
                </a:lnTo>
                <a:lnTo>
                  <a:pt x="70817" y="31183"/>
                </a:lnTo>
                <a:lnTo>
                  <a:pt x="108294" y="24411"/>
                </a:lnTo>
                <a:lnTo>
                  <a:pt x="120042" y="25706"/>
                </a:lnTo>
                <a:lnTo>
                  <a:pt x="154452" y="43438"/>
                </a:lnTo>
                <a:lnTo>
                  <a:pt x="175379" y="91095"/>
                </a:lnTo>
                <a:lnTo>
                  <a:pt x="177467" y="116542"/>
                </a:lnTo>
                <a:lnTo>
                  <a:pt x="177467" y="202763"/>
                </a:lnTo>
                <a:lnTo>
                  <a:pt x="181177" y="198817"/>
                </a:lnTo>
                <a:lnTo>
                  <a:pt x="202816" y="152550"/>
                </a:lnTo>
                <a:lnTo>
                  <a:pt x="206699" y="127459"/>
                </a:lnTo>
                <a:lnTo>
                  <a:pt x="207185" y="114256"/>
                </a:lnTo>
                <a:close/>
              </a:path>
              <a:path w="207645" h="233680">
                <a:moveTo>
                  <a:pt x="177467" y="202763"/>
                </a:moveTo>
                <a:lnTo>
                  <a:pt x="177467" y="116542"/>
                </a:lnTo>
                <a:lnTo>
                  <a:pt x="176934" y="129412"/>
                </a:lnTo>
                <a:lnTo>
                  <a:pt x="175304" y="141902"/>
                </a:lnTo>
                <a:lnTo>
                  <a:pt x="154311" y="188337"/>
                </a:lnTo>
                <a:lnTo>
                  <a:pt x="108967" y="207211"/>
                </a:lnTo>
                <a:lnTo>
                  <a:pt x="91374" y="207347"/>
                </a:lnTo>
                <a:lnTo>
                  <a:pt x="78913" y="204843"/>
                </a:lnTo>
                <a:lnTo>
                  <a:pt x="41436" y="172971"/>
                </a:lnTo>
                <a:lnTo>
                  <a:pt x="30685" y="124194"/>
                </a:lnTo>
                <a:lnTo>
                  <a:pt x="30566" y="108743"/>
                </a:lnTo>
                <a:lnTo>
                  <a:pt x="30566" y="207658"/>
                </a:lnTo>
                <a:lnTo>
                  <a:pt x="63241" y="227783"/>
                </a:lnTo>
                <a:lnTo>
                  <a:pt x="101555" y="233128"/>
                </a:lnTo>
                <a:lnTo>
                  <a:pt x="114254" y="232510"/>
                </a:lnTo>
                <a:lnTo>
                  <a:pt x="151188" y="222310"/>
                </a:lnTo>
                <a:lnTo>
                  <a:pt x="172307" y="208250"/>
                </a:lnTo>
                <a:lnTo>
                  <a:pt x="177467" y="202763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59009" y="776477"/>
            <a:ext cx="175260" cy="231140"/>
          </a:xfrm>
          <a:custGeom>
            <a:avLst/>
            <a:gdLst/>
            <a:ahLst/>
            <a:cxnLst/>
            <a:rect l="l" t="t" r="r" b="b"/>
            <a:pathLst>
              <a:path w="175260" h="231140">
                <a:moveTo>
                  <a:pt x="175260" y="224028"/>
                </a:moveTo>
                <a:lnTo>
                  <a:pt x="175260" y="4572"/>
                </a:lnTo>
                <a:lnTo>
                  <a:pt x="171450" y="762"/>
                </a:lnTo>
                <a:lnTo>
                  <a:pt x="167640" y="762"/>
                </a:lnTo>
                <a:lnTo>
                  <a:pt x="166116" y="0"/>
                </a:lnTo>
                <a:lnTo>
                  <a:pt x="156210" y="0"/>
                </a:lnTo>
                <a:lnTo>
                  <a:pt x="153924" y="762"/>
                </a:lnTo>
                <a:lnTo>
                  <a:pt x="150876" y="762"/>
                </a:lnTo>
                <a:lnTo>
                  <a:pt x="149352" y="1524"/>
                </a:lnTo>
                <a:lnTo>
                  <a:pt x="147066" y="3810"/>
                </a:lnTo>
                <a:lnTo>
                  <a:pt x="147066" y="6096"/>
                </a:lnTo>
                <a:lnTo>
                  <a:pt x="141679" y="167258"/>
                </a:lnTo>
                <a:lnTo>
                  <a:pt x="103122" y="200938"/>
                </a:lnTo>
                <a:lnTo>
                  <a:pt x="79248" y="207264"/>
                </a:lnTo>
                <a:lnTo>
                  <a:pt x="70866" y="207264"/>
                </a:lnTo>
                <a:lnTo>
                  <a:pt x="63246" y="205740"/>
                </a:lnTo>
                <a:lnTo>
                  <a:pt x="57150" y="201930"/>
                </a:lnTo>
                <a:lnTo>
                  <a:pt x="50292" y="198882"/>
                </a:lnTo>
                <a:lnTo>
                  <a:pt x="30556" y="160629"/>
                </a:lnTo>
                <a:lnTo>
                  <a:pt x="28194" y="3810"/>
                </a:lnTo>
                <a:lnTo>
                  <a:pt x="25908" y="1524"/>
                </a:lnTo>
                <a:lnTo>
                  <a:pt x="24384" y="762"/>
                </a:lnTo>
                <a:lnTo>
                  <a:pt x="21336" y="762"/>
                </a:lnTo>
                <a:lnTo>
                  <a:pt x="19812" y="0"/>
                </a:lnTo>
                <a:lnTo>
                  <a:pt x="9144" y="0"/>
                </a:lnTo>
                <a:lnTo>
                  <a:pt x="7620" y="762"/>
                </a:lnTo>
                <a:lnTo>
                  <a:pt x="3810" y="762"/>
                </a:lnTo>
                <a:lnTo>
                  <a:pt x="3048" y="1524"/>
                </a:lnTo>
                <a:lnTo>
                  <a:pt x="1524" y="2286"/>
                </a:lnTo>
                <a:lnTo>
                  <a:pt x="762" y="3048"/>
                </a:lnTo>
                <a:lnTo>
                  <a:pt x="762" y="3810"/>
                </a:lnTo>
                <a:lnTo>
                  <a:pt x="0" y="4572"/>
                </a:lnTo>
                <a:lnTo>
                  <a:pt x="8" y="138357"/>
                </a:lnTo>
                <a:lnTo>
                  <a:pt x="7341" y="186422"/>
                </a:lnTo>
                <a:lnTo>
                  <a:pt x="30561" y="217750"/>
                </a:lnTo>
                <a:lnTo>
                  <a:pt x="81100" y="230693"/>
                </a:lnTo>
                <a:lnTo>
                  <a:pt x="91727" y="228912"/>
                </a:lnTo>
                <a:lnTo>
                  <a:pt x="128193" y="210839"/>
                </a:lnTo>
                <a:lnTo>
                  <a:pt x="147828" y="191262"/>
                </a:lnTo>
                <a:lnTo>
                  <a:pt x="147828" y="224028"/>
                </a:lnTo>
                <a:lnTo>
                  <a:pt x="149352" y="225552"/>
                </a:lnTo>
                <a:lnTo>
                  <a:pt x="149352" y="226314"/>
                </a:lnTo>
                <a:lnTo>
                  <a:pt x="150876" y="226314"/>
                </a:lnTo>
                <a:lnTo>
                  <a:pt x="151638" y="227076"/>
                </a:lnTo>
                <a:lnTo>
                  <a:pt x="153162" y="227838"/>
                </a:lnTo>
                <a:lnTo>
                  <a:pt x="156210" y="227838"/>
                </a:lnTo>
                <a:lnTo>
                  <a:pt x="158496" y="228600"/>
                </a:lnTo>
                <a:lnTo>
                  <a:pt x="163830" y="228600"/>
                </a:lnTo>
                <a:lnTo>
                  <a:pt x="166116" y="227838"/>
                </a:lnTo>
                <a:lnTo>
                  <a:pt x="169926" y="227838"/>
                </a:lnTo>
                <a:lnTo>
                  <a:pt x="171450" y="227076"/>
                </a:lnTo>
                <a:lnTo>
                  <a:pt x="172212" y="226314"/>
                </a:lnTo>
                <a:lnTo>
                  <a:pt x="173736" y="226314"/>
                </a:lnTo>
                <a:lnTo>
                  <a:pt x="174498" y="225552"/>
                </a:lnTo>
                <a:lnTo>
                  <a:pt x="174498" y="224790"/>
                </a:lnTo>
                <a:lnTo>
                  <a:pt x="175260" y="224028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926852" y="670559"/>
            <a:ext cx="0" cy="334645"/>
          </a:xfrm>
          <a:custGeom>
            <a:avLst/>
            <a:gdLst/>
            <a:ahLst/>
            <a:cxnLst/>
            <a:rect l="l" t="t" r="r" b="b"/>
            <a:pathLst>
              <a:path h="334644">
                <a:moveTo>
                  <a:pt x="0" y="0"/>
                </a:moveTo>
                <a:lnTo>
                  <a:pt x="0" y="334517"/>
                </a:lnTo>
              </a:path>
            </a:pathLst>
          </a:custGeom>
          <a:ln w="29464">
            <a:solidFill>
              <a:srgbClr val="6FAC46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013339" y="690372"/>
            <a:ext cx="33020" cy="314960"/>
          </a:xfrm>
          <a:custGeom>
            <a:avLst/>
            <a:gdLst/>
            <a:ahLst/>
            <a:cxnLst/>
            <a:rect l="l" t="t" r="r" b="b"/>
            <a:pathLst>
              <a:path w="33020" h="314959">
                <a:moveTo>
                  <a:pt x="5333" y="310896"/>
                </a:moveTo>
                <a:lnTo>
                  <a:pt x="5333" y="89916"/>
                </a:lnTo>
                <a:lnTo>
                  <a:pt x="4571" y="90678"/>
                </a:lnTo>
                <a:lnTo>
                  <a:pt x="4571" y="310134"/>
                </a:lnTo>
                <a:lnTo>
                  <a:pt x="5333" y="310896"/>
                </a:lnTo>
                <a:close/>
              </a:path>
              <a:path w="33020" h="314959">
                <a:moveTo>
                  <a:pt x="32003" y="311658"/>
                </a:moveTo>
                <a:lnTo>
                  <a:pt x="32003" y="89154"/>
                </a:lnTo>
                <a:lnTo>
                  <a:pt x="31241" y="88392"/>
                </a:lnTo>
                <a:lnTo>
                  <a:pt x="29717" y="87630"/>
                </a:lnTo>
                <a:lnTo>
                  <a:pt x="28955" y="86868"/>
                </a:lnTo>
                <a:lnTo>
                  <a:pt x="25907" y="86868"/>
                </a:lnTo>
                <a:lnTo>
                  <a:pt x="23621" y="86106"/>
                </a:lnTo>
                <a:lnTo>
                  <a:pt x="13715" y="86106"/>
                </a:lnTo>
                <a:lnTo>
                  <a:pt x="12191" y="86868"/>
                </a:lnTo>
                <a:lnTo>
                  <a:pt x="8381" y="86868"/>
                </a:lnTo>
                <a:lnTo>
                  <a:pt x="7619" y="87630"/>
                </a:lnTo>
                <a:lnTo>
                  <a:pt x="6095" y="88392"/>
                </a:lnTo>
                <a:lnTo>
                  <a:pt x="5333" y="89154"/>
                </a:lnTo>
                <a:lnTo>
                  <a:pt x="5333" y="311658"/>
                </a:lnTo>
                <a:lnTo>
                  <a:pt x="6095" y="312420"/>
                </a:lnTo>
                <a:lnTo>
                  <a:pt x="7619" y="312420"/>
                </a:lnTo>
                <a:lnTo>
                  <a:pt x="8381" y="313182"/>
                </a:lnTo>
                <a:lnTo>
                  <a:pt x="9905" y="313944"/>
                </a:lnTo>
                <a:lnTo>
                  <a:pt x="13715" y="313944"/>
                </a:lnTo>
                <a:lnTo>
                  <a:pt x="16001" y="314706"/>
                </a:lnTo>
                <a:lnTo>
                  <a:pt x="21335" y="314706"/>
                </a:lnTo>
                <a:lnTo>
                  <a:pt x="23621" y="313944"/>
                </a:lnTo>
                <a:lnTo>
                  <a:pt x="27431" y="313944"/>
                </a:lnTo>
                <a:lnTo>
                  <a:pt x="28955" y="313182"/>
                </a:lnTo>
                <a:lnTo>
                  <a:pt x="29717" y="312420"/>
                </a:lnTo>
                <a:lnTo>
                  <a:pt x="31241" y="312420"/>
                </a:lnTo>
                <a:lnTo>
                  <a:pt x="32003" y="311658"/>
                </a:lnTo>
                <a:close/>
              </a:path>
              <a:path w="33020" h="314959">
                <a:moveTo>
                  <a:pt x="32765" y="310134"/>
                </a:moveTo>
                <a:lnTo>
                  <a:pt x="32765" y="90678"/>
                </a:lnTo>
                <a:lnTo>
                  <a:pt x="32003" y="89916"/>
                </a:lnTo>
                <a:lnTo>
                  <a:pt x="32003" y="310896"/>
                </a:lnTo>
                <a:lnTo>
                  <a:pt x="32765" y="310134"/>
                </a:lnTo>
                <a:close/>
              </a:path>
              <a:path w="33020" h="314959">
                <a:moveTo>
                  <a:pt x="37337" y="27432"/>
                </a:moveTo>
                <a:lnTo>
                  <a:pt x="37337" y="12192"/>
                </a:lnTo>
                <a:lnTo>
                  <a:pt x="35813" y="6858"/>
                </a:lnTo>
                <a:lnTo>
                  <a:pt x="30479" y="1524"/>
                </a:lnTo>
                <a:lnTo>
                  <a:pt x="25907" y="0"/>
                </a:lnTo>
                <a:lnTo>
                  <a:pt x="11429" y="0"/>
                </a:lnTo>
                <a:lnTo>
                  <a:pt x="6857" y="1524"/>
                </a:lnTo>
                <a:lnTo>
                  <a:pt x="1523" y="6858"/>
                </a:lnTo>
                <a:lnTo>
                  <a:pt x="0" y="12192"/>
                </a:lnTo>
                <a:lnTo>
                  <a:pt x="0" y="27432"/>
                </a:lnTo>
                <a:lnTo>
                  <a:pt x="1523" y="32766"/>
                </a:lnTo>
                <a:lnTo>
                  <a:pt x="6857" y="38100"/>
                </a:lnTo>
                <a:lnTo>
                  <a:pt x="11429" y="38862"/>
                </a:lnTo>
                <a:lnTo>
                  <a:pt x="25907" y="38862"/>
                </a:lnTo>
                <a:lnTo>
                  <a:pt x="30479" y="38100"/>
                </a:lnTo>
                <a:lnTo>
                  <a:pt x="35813" y="32766"/>
                </a:lnTo>
                <a:lnTo>
                  <a:pt x="37337" y="27432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123067" y="781050"/>
            <a:ext cx="175260" cy="224154"/>
          </a:xfrm>
          <a:custGeom>
            <a:avLst/>
            <a:gdLst/>
            <a:ahLst/>
            <a:cxnLst/>
            <a:rect l="l" t="t" r="r" b="b"/>
            <a:pathLst>
              <a:path w="175260" h="224155">
                <a:moveTo>
                  <a:pt x="762" y="219456"/>
                </a:moveTo>
                <a:lnTo>
                  <a:pt x="762" y="0"/>
                </a:lnTo>
                <a:lnTo>
                  <a:pt x="0" y="762"/>
                </a:lnTo>
                <a:lnTo>
                  <a:pt x="0" y="218694"/>
                </a:lnTo>
                <a:lnTo>
                  <a:pt x="762" y="219456"/>
                </a:lnTo>
                <a:close/>
              </a:path>
              <a:path w="175260" h="224155">
                <a:moveTo>
                  <a:pt x="175260" y="219456"/>
                </a:moveTo>
                <a:lnTo>
                  <a:pt x="174961" y="76098"/>
                </a:lnTo>
                <a:lnTo>
                  <a:pt x="168295" y="37159"/>
                </a:lnTo>
                <a:lnTo>
                  <a:pt x="145003" y="6085"/>
                </a:lnTo>
                <a:lnTo>
                  <a:pt x="94379" y="-6681"/>
                </a:lnTo>
                <a:lnTo>
                  <a:pt x="83721" y="-4922"/>
                </a:lnTo>
                <a:lnTo>
                  <a:pt x="47145" y="13146"/>
                </a:lnTo>
                <a:lnTo>
                  <a:pt x="27432" y="32004"/>
                </a:lnTo>
                <a:lnTo>
                  <a:pt x="27432" y="0"/>
                </a:lnTo>
                <a:lnTo>
                  <a:pt x="25908" y="-1523"/>
                </a:lnTo>
                <a:lnTo>
                  <a:pt x="25908" y="-2285"/>
                </a:lnTo>
                <a:lnTo>
                  <a:pt x="24384" y="-3047"/>
                </a:lnTo>
                <a:lnTo>
                  <a:pt x="23622" y="-3809"/>
                </a:lnTo>
                <a:lnTo>
                  <a:pt x="20574" y="-3809"/>
                </a:lnTo>
                <a:lnTo>
                  <a:pt x="19050" y="-4571"/>
                </a:lnTo>
                <a:lnTo>
                  <a:pt x="9144" y="-4571"/>
                </a:lnTo>
                <a:lnTo>
                  <a:pt x="7620" y="-3809"/>
                </a:lnTo>
                <a:lnTo>
                  <a:pt x="4572" y="-3809"/>
                </a:lnTo>
                <a:lnTo>
                  <a:pt x="3048" y="-3047"/>
                </a:lnTo>
                <a:lnTo>
                  <a:pt x="762" y="-761"/>
                </a:lnTo>
                <a:lnTo>
                  <a:pt x="762" y="220218"/>
                </a:lnTo>
                <a:lnTo>
                  <a:pt x="2286" y="221742"/>
                </a:lnTo>
                <a:lnTo>
                  <a:pt x="3048" y="221742"/>
                </a:lnTo>
                <a:lnTo>
                  <a:pt x="6096" y="223266"/>
                </a:lnTo>
                <a:lnTo>
                  <a:pt x="9144" y="223266"/>
                </a:lnTo>
                <a:lnTo>
                  <a:pt x="11430" y="224028"/>
                </a:lnTo>
                <a:lnTo>
                  <a:pt x="17526" y="224028"/>
                </a:lnTo>
                <a:lnTo>
                  <a:pt x="19812" y="223266"/>
                </a:lnTo>
                <a:lnTo>
                  <a:pt x="23622" y="223266"/>
                </a:lnTo>
                <a:lnTo>
                  <a:pt x="24384" y="222504"/>
                </a:lnTo>
                <a:lnTo>
                  <a:pt x="25908" y="221742"/>
                </a:lnTo>
                <a:lnTo>
                  <a:pt x="26670" y="221742"/>
                </a:lnTo>
                <a:lnTo>
                  <a:pt x="28194" y="220218"/>
                </a:lnTo>
                <a:lnTo>
                  <a:pt x="28194" y="219456"/>
                </a:lnTo>
                <a:lnTo>
                  <a:pt x="28956" y="218694"/>
                </a:lnTo>
                <a:lnTo>
                  <a:pt x="28956" y="217170"/>
                </a:lnTo>
                <a:lnTo>
                  <a:pt x="33727" y="56679"/>
                </a:lnTo>
                <a:lnTo>
                  <a:pt x="71959" y="22887"/>
                </a:lnTo>
                <a:lnTo>
                  <a:pt x="96012" y="16764"/>
                </a:lnTo>
                <a:lnTo>
                  <a:pt x="105156" y="16764"/>
                </a:lnTo>
                <a:lnTo>
                  <a:pt x="140881" y="47866"/>
                </a:lnTo>
                <a:lnTo>
                  <a:pt x="147066" y="89154"/>
                </a:lnTo>
                <a:lnTo>
                  <a:pt x="147066" y="219456"/>
                </a:lnTo>
                <a:lnTo>
                  <a:pt x="147828" y="220218"/>
                </a:lnTo>
                <a:lnTo>
                  <a:pt x="147828" y="220980"/>
                </a:lnTo>
                <a:lnTo>
                  <a:pt x="148590" y="221742"/>
                </a:lnTo>
                <a:lnTo>
                  <a:pt x="150114" y="221742"/>
                </a:lnTo>
                <a:lnTo>
                  <a:pt x="150876" y="222504"/>
                </a:lnTo>
                <a:lnTo>
                  <a:pt x="152400" y="223266"/>
                </a:lnTo>
                <a:lnTo>
                  <a:pt x="156210" y="223266"/>
                </a:lnTo>
                <a:lnTo>
                  <a:pt x="158496" y="224028"/>
                </a:lnTo>
                <a:lnTo>
                  <a:pt x="163830" y="224028"/>
                </a:lnTo>
                <a:lnTo>
                  <a:pt x="166116" y="223266"/>
                </a:lnTo>
                <a:lnTo>
                  <a:pt x="169926" y="223266"/>
                </a:lnTo>
                <a:lnTo>
                  <a:pt x="171450" y="222504"/>
                </a:lnTo>
                <a:lnTo>
                  <a:pt x="172212" y="221742"/>
                </a:lnTo>
                <a:lnTo>
                  <a:pt x="173856" y="221621"/>
                </a:lnTo>
                <a:lnTo>
                  <a:pt x="174498" y="220980"/>
                </a:lnTo>
                <a:lnTo>
                  <a:pt x="174498" y="220218"/>
                </a:lnTo>
                <a:lnTo>
                  <a:pt x="175260" y="21945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456061" y="678180"/>
            <a:ext cx="188595" cy="328930"/>
          </a:xfrm>
          <a:custGeom>
            <a:avLst/>
            <a:gdLst/>
            <a:ahLst/>
            <a:cxnLst/>
            <a:rect l="l" t="t" r="r" b="b"/>
            <a:pathLst>
              <a:path w="188595" h="328930">
                <a:moveTo>
                  <a:pt x="160019" y="164592"/>
                </a:moveTo>
                <a:lnTo>
                  <a:pt x="160019" y="0"/>
                </a:lnTo>
                <a:lnTo>
                  <a:pt x="156675" y="126818"/>
                </a:lnTo>
                <a:lnTo>
                  <a:pt x="147043" y="117875"/>
                </a:lnTo>
                <a:lnTo>
                  <a:pt x="103505" y="96776"/>
                </a:lnTo>
                <a:lnTo>
                  <a:pt x="89326" y="96040"/>
                </a:lnTo>
                <a:lnTo>
                  <a:pt x="75944" y="97064"/>
                </a:lnTo>
                <a:lnTo>
                  <a:pt x="31759" y="118604"/>
                </a:lnTo>
                <a:lnTo>
                  <a:pt x="8211" y="159728"/>
                </a:lnTo>
                <a:lnTo>
                  <a:pt x="428" y="201362"/>
                </a:lnTo>
                <a:lnTo>
                  <a:pt x="0" y="215078"/>
                </a:lnTo>
                <a:lnTo>
                  <a:pt x="323" y="226854"/>
                </a:lnTo>
                <a:lnTo>
                  <a:pt x="6453" y="265480"/>
                </a:lnTo>
                <a:lnTo>
                  <a:pt x="23283" y="300272"/>
                </a:lnTo>
                <a:lnTo>
                  <a:pt x="29868" y="307081"/>
                </a:lnTo>
                <a:lnTo>
                  <a:pt x="29868" y="202340"/>
                </a:lnTo>
                <a:lnTo>
                  <a:pt x="30844" y="189579"/>
                </a:lnTo>
                <a:lnTo>
                  <a:pt x="48298" y="141782"/>
                </a:lnTo>
                <a:lnTo>
                  <a:pt x="80748" y="121434"/>
                </a:lnTo>
                <a:lnTo>
                  <a:pt x="95926" y="120648"/>
                </a:lnTo>
                <a:lnTo>
                  <a:pt x="106530" y="122888"/>
                </a:lnTo>
                <a:lnTo>
                  <a:pt x="118261" y="128007"/>
                </a:lnTo>
                <a:lnTo>
                  <a:pt x="132112" y="136681"/>
                </a:lnTo>
                <a:lnTo>
                  <a:pt x="141087" y="144492"/>
                </a:lnTo>
                <a:lnTo>
                  <a:pt x="150389" y="153766"/>
                </a:lnTo>
                <a:lnTo>
                  <a:pt x="160019" y="164592"/>
                </a:lnTo>
                <a:close/>
              </a:path>
              <a:path w="188595" h="328930">
                <a:moveTo>
                  <a:pt x="188213" y="323088"/>
                </a:moveTo>
                <a:lnTo>
                  <a:pt x="188213" y="-1523"/>
                </a:lnTo>
                <a:lnTo>
                  <a:pt x="187451" y="-2285"/>
                </a:lnTo>
                <a:lnTo>
                  <a:pt x="187451" y="-3047"/>
                </a:lnTo>
                <a:lnTo>
                  <a:pt x="186689" y="-3809"/>
                </a:lnTo>
                <a:lnTo>
                  <a:pt x="185165" y="-4571"/>
                </a:lnTo>
                <a:lnTo>
                  <a:pt x="184403" y="-4571"/>
                </a:lnTo>
                <a:lnTo>
                  <a:pt x="182879" y="-5333"/>
                </a:lnTo>
                <a:lnTo>
                  <a:pt x="181355" y="-5333"/>
                </a:lnTo>
                <a:lnTo>
                  <a:pt x="179069" y="-6095"/>
                </a:lnTo>
                <a:lnTo>
                  <a:pt x="169163" y="-6095"/>
                </a:lnTo>
                <a:lnTo>
                  <a:pt x="167639" y="-5333"/>
                </a:lnTo>
                <a:lnTo>
                  <a:pt x="165353" y="-5333"/>
                </a:lnTo>
                <a:lnTo>
                  <a:pt x="163829" y="-4571"/>
                </a:lnTo>
                <a:lnTo>
                  <a:pt x="163067" y="-4571"/>
                </a:lnTo>
                <a:lnTo>
                  <a:pt x="161543" y="-3809"/>
                </a:lnTo>
                <a:lnTo>
                  <a:pt x="160781" y="-3047"/>
                </a:lnTo>
                <a:lnTo>
                  <a:pt x="160781" y="-2285"/>
                </a:lnTo>
                <a:lnTo>
                  <a:pt x="160019" y="-1523"/>
                </a:lnTo>
                <a:lnTo>
                  <a:pt x="160019" y="164592"/>
                </a:lnTo>
                <a:lnTo>
                  <a:pt x="157395" y="262216"/>
                </a:lnTo>
                <a:lnTo>
                  <a:pt x="128015" y="291084"/>
                </a:lnTo>
                <a:lnTo>
                  <a:pt x="116585" y="297942"/>
                </a:lnTo>
                <a:lnTo>
                  <a:pt x="111251" y="300990"/>
                </a:lnTo>
                <a:lnTo>
                  <a:pt x="104578" y="302878"/>
                </a:lnTo>
                <a:lnTo>
                  <a:pt x="95926" y="304094"/>
                </a:lnTo>
                <a:lnTo>
                  <a:pt x="89326" y="304044"/>
                </a:lnTo>
                <a:lnTo>
                  <a:pt x="46600" y="281675"/>
                </a:lnTo>
                <a:lnTo>
                  <a:pt x="32025" y="241342"/>
                </a:lnTo>
                <a:lnTo>
                  <a:pt x="29868" y="202340"/>
                </a:lnTo>
                <a:lnTo>
                  <a:pt x="29868" y="307081"/>
                </a:lnTo>
                <a:lnTo>
                  <a:pt x="65832" y="326785"/>
                </a:lnTo>
                <a:lnTo>
                  <a:pt x="95926" y="328632"/>
                </a:lnTo>
                <a:lnTo>
                  <a:pt x="107124" y="326306"/>
                </a:lnTo>
                <a:lnTo>
                  <a:pt x="142827" y="307518"/>
                </a:lnTo>
                <a:lnTo>
                  <a:pt x="162305" y="289560"/>
                </a:lnTo>
                <a:lnTo>
                  <a:pt x="162305" y="322326"/>
                </a:lnTo>
                <a:lnTo>
                  <a:pt x="165353" y="325374"/>
                </a:lnTo>
                <a:lnTo>
                  <a:pt x="166877" y="325374"/>
                </a:lnTo>
                <a:lnTo>
                  <a:pt x="167639" y="326136"/>
                </a:lnTo>
                <a:lnTo>
                  <a:pt x="171449" y="326136"/>
                </a:lnTo>
                <a:lnTo>
                  <a:pt x="172973" y="326898"/>
                </a:lnTo>
                <a:lnTo>
                  <a:pt x="178307" y="326898"/>
                </a:lnTo>
                <a:lnTo>
                  <a:pt x="179831" y="326136"/>
                </a:lnTo>
                <a:lnTo>
                  <a:pt x="183641" y="326136"/>
                </a:lnTo>
                <a:lnTo>
                  <a:pt x="184403" y="325374"/>
                </a:lnTo>
                <a:lnTo>
                  <a:pt x="185927" y="325374"/>
                </a:lnTo>
                <a:lnTo>
                  <a:pt x="188213" y="323088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710769" y="774611"/>
            <a:ext cx="190500" cy="233045"/>
          </a:xfrm>
          <a:custGeom>
            <a:avLst/>
            <a:gdLst/>
            <a:ahLst/>
            <a:cxnLst/>
            <a:rect l="l" t="t" r="r" b="b"/>
            <a:pathLst>
              <a:path w="190500" h="233044">
                <a:moveTo>
                  <a:pt x="190299" y="110832"/>
                </a:moveTo>
                <a:lnTo>
                  <a:pt x="190299" y="104736"/>
                </a:lnTo>
                <a:lnTo>
                  <a:pt x="190176" y="92981"/>
                </a:lnTo>
                <a:lnTo>
                  <a:pt x="183419" y="54677"/>
                </a:lnTo>
                <a:lnTo>
                  <a:pt x="161730" y="21249"/>
                </a:lnTo>
                <a:lnTo>
                  <a:pt x="119955" y="1350"/>
                </a:lnTo>
                <a:lnTo>
                  <a:pt x="89209" y="0"/>
                </a:lnTo>
                <a:lnTo>
                  <a:pt x="77595" y="1705"/>
                </a:lnTo>
                <a:lnTo>
                  <a:pt x="41907" y="16852"/>
                </a:lnTo>
                <a:lnTo>
                  <a:pt x="15507" y="46903"/>
                </a:lnTo>
                <a:lnTo>
                  <a:pt x="2723" y="83491"/>
                </a:lnTo>
                <a:lnTo>
                  <a:pt x="0" y="125409"/>
                </a:lnTo>
                <a:lnTo>
                  <a:pt x="933" y="137037"/>
                </a:lnTo>
                <a:lnTo>
                  <a:pt x="10103" y="176069"/>
                </a:lnTo>
                <a:lnTo>
                  <a:pt x="30279" y="206841"/>
                </a:lnTo>
                <a:lnTo>
                  <a:pt x="30279" y="119976"/>
                </a:lnTo>
                <a:lnTo>
                  <a:pt x="30712" y="119976"/>
                </a:lnTo>
                <a:lnTo>
                  <a:pt x="30712" y="89457"/>
                </a:lnTo>
                <a:lnTo>
                  <a:pt x="33107" y="77890"/>
                </a:lnTo>
                <a:lnTo>
                  <a:pt x="52783" y="41331"/>
                </a:lnTo>
                <a:lnTo>
                  <a:pt x="87623" y="24698"/>
                </a:lnTo>
                <a:lnTo>
                  <a:pt x="103134" y="24125"/>
                </a:lnTo>
                <a:lnTo>
                  <a:pt x="116255" y="25981"/>
                </a:lnTo>
                <a:lnTo>
                  <a:pt x="148440" y="46839"/>
                </a:lnTo>
                <a:lnTo>
                  <a:pt x="161343" y="96354"/>
                </a:lnTo>
                <a:lnTo>
                  <a:pt x="161343" y="119976"/>
                </a:lnTo>
                <a:lnTo>
                  <a:pt x="180393" y="119976"/>
                </a:lnTo>
                <a:lnTo>
                  <a:pt x="183441" y="119214"/>
                </a:lnTo>
                <a:lnTo>
                  <a:pt x="186489" y="116928"/>
                </a:lnTo>
                <a:lnTo>
                  <a:pt x="188775" y="114642"/>
                </a:lnTo>
                <a:lnTo>
                  <a:pt x="190299" y="110832"/>
                </a:lnTo>
                <a:close/>
              </a:path>
              <a:path w="190500" h="233044">
                <a:moveTo>
                  <a:pt x="181155" y="211416"/>
                </a:moveTo>
                <a:lnTo>
                  <a:pt x="181155" y="193890"/>
                </a:lnTo>
                <a:lnTo>
                  <a:pt x="178869" y="191604"/>
                </a:lnTo>
                <a:lnTo>
                  <a:pt x="178107" y="191604"/>
                </a:lnTo>
                <a:lnTo>
                  <a:pt x="177345" y="190842"/>
                </a:lnTo>
                <a:lnTo>
                  <a:pt x="175059" y="190842"/>
                </a:lnTo>
                <a:lnTo>
                  <a:pt x="172011" y="191604"/>
                </a:lnTo>
                <a:lnTo>
                  <a:pt x="168201" y="193890"/>
                </a:lnTo>
                <a:lnTo>
                  <a:pt x="164391" y="195414"/>
                </a:lnTo>
                <a:lnTo>
                  <a:pt x="159819" y="197700"/>
                </a:lnTo>
                <a:lnTo>
                  <a:pt x="153558" y="199295"/>
                </a:lnTo>
                <a:lnTo>
                  <a:pt x="143936" y="202685"/>
                </a:lnTo>
                <a:lnTo>
                  <a:pt x="128983" y="206051"/>
                </a:lnTo>
                <a:lnTo>
                  <a:pt x="117471" y="207209"/>
                </a:lnTo>
                <a:lnTo>
                  <a:pt x="102438" y="207562"/>
                </a:lnTo>
                <a:lnTo>
                  <a:pt x="90262" y="206641"/>
                </a:lnTo>
                <a:lnTo>
                  <a:pt x="54995" y="192111"/>
                </a:lnTo>
                <a:lnTo>
                  <a:pt x="32209" y="145879"/>
                </a:lnTo>
                <a:lnTo>
                  <a:pt x="30279" y="119976"/>
                </a:lnTo>
                <a:lnTo>
                  <a:pt x="30279" y="206841"/>
                </a:lnTo>
                <a:lnTo>
                  <a:pt x="67194" y="228165"/>
                </a:lnTo>
                <a:lnTo>
                  <a:pt x="106441" y="232728"/>
                </a:lnTo>
                <a:lnTo>
                  <a:pt x="119240" y="232058"/>
                </a:lnTo>
                <a:lnTo>
                  <a:pt x="131625" y="230466"/>
                </a:lnTo>
                <a:lnTo>
                  <a:pt x="140769" y="228942"/>
                </a:lnTo>
                <a:lnTo>
                  <a:pt x="148440" y="226645"/>
                </a:lnTo>
                <a:lnTo>
                  <a:pt x="155247" y="225132"/>
                </a:lnTo>
                <a:lnTo>
                  <a:pt x="161343" y="222846"/>
                </a:lnTo>
                <a:lnTo>
                  <a:pt x="166677" y="221322"/>
                </a:lnTo>
                <a:lnTo>
                  <a:pt x="171249" y="219036"/>
                </a:lnTo>
                <a:lnTo>
                  <a:pt x="175059" y="216750"/>
                </a:lnTo>
                <a:lnTo>
                  <a:pt x="177345" y="215988"/>
                </a:lnTo>
                <a:lnTo>
                  <a:pt x="178869" y="215226"/>
                </a:lnTo>
                <a:lnTo>
                  <a:pt x="179631" y="214464"/>
                </a:lnTo>
                <a:lnTo>
                  <a:pt x="179631" y="212940"/>
                </a:lnTo>
                <a:lnTo>
                  <a:pt x="181155" y="211416"/>
                </a:lnTo>
                <a:close/>
              </a:path>
              <a:path w="190500" h="233044">
                <a:moveTo>
                  <a:pt x="161343" y="119976"/>
                </a:moveTo>
                <a:lnTo>
                  <a:pt x="161343" y="96354"/>
                </a:lnTo>
                <a:lnTo>
                  <a:pt x="30712" y="89457"/>
                </a:lnTo>
                <a:lnTo>
                  <a:pt x="30712" y="119976"/>
                </a:lnTo>
                <a:lnTo>
                  <a:pt x="161343" y="119976"/>
                </a:lnTo>
                <a:close/>
              </a:path>
              <a:path w="190500" h="233044">
                <a:moveTo>
                  <a:pt x="181917" y="209130"/>
                </a:moveTo>
                <a:lnTo>
                  <a:pt x="181917" y="196176"/>
                </a:lnTo>
                <a:lnTo>
                  <a:pt x="181155" y="195414"/>
                </a:lnTo>
                <a:lnTo>
                  <a:pt x="181155" y="209892"/>
                </a:lnTo>
                <a:lnTo>
                  <a:pt x="181917" y="209130"/>
                </a:lnTo>
                <a:close/>
              </a:path>
              <a:path w="190500" h="233044">
                <a:moveTo>
                  <a:pt x="182679" y="205320"/>
                </a:moveTo>
                <a:lnTo>
                  <a:pt x="182679" y="201510"/>
                </a:lnTo>
                <a:lnTo>
                  <a:pt x="181917" y="199224"/>
                </a:lnTo>
                <a:lnTo>
                  <a:pt x="181917" y="206082"/>
                </a:lnTo>
                <a:lnTo>
                  <a:pt x="182679" y="20532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065661" y="693419"/>
            <a:ext cx="154940" cy="310515"/>
          </a:xfrm>
          <a:custGeom>
            <a:avLst/>
            <a:gdLst/>
            <a:ahLst/>
            <a:cxnLst/>
            <a:rect l="l" t="t" r="r" b="b"/>
            <a:pathLst>
              <a:path w="154939" h="310515">
                <a:moveTo>
                  <a:pt x="153162" y="306324"/>
                </a:moveTo>
                <a:lnTo>
                  <a:pt x="153162" y="286512"/>
                </a:lnTo>
                <a:lnTo>
                  <a:pt x="151638" y="284988"/>
                </a:lnTo>
                <a:lnTo>
                  <a:pt x="150114" y="284226"/>
                </a:lnTo>
                <a:lnTo>
                  <a:pt x="149352" y="283464"/>
                </a:lnTo>
                <a:lnTo>
                  <a:pt x="28956" y="283464"/>
                </a:lnTo>
                <a:lnTo>
                  <a:pt x="28956" y="4572"/>
                </a:lnTo>
                <a:lnTo>
                  <a:pt x="28194" y="3810"/>
                </a:lnTo>
                <a:lnTo>
                  <a:pt x="28194" y="2286"/>
                </a:lnTo>
                <a:lnTo>
                  <a:pt x="27432" y="2286"/>
                </a:lnTo>
                <a:lnTo>
                  <a:pt x="25908" y="1524"/>
                </a:lnTo>
                <a:lnTo>
                  <a:pt x="25146" y="762"/>
                </a:lnTo>
                <a:lnTo>
                  <a:pt x="23622" y="762"/>
                </a:lnTo>
                <a:lnTo>
                  <a:pt x="21336" y="0"/>
                </a:lnTo>
                <a:lnTo>
                  <a:pt x="7620" y="0"/>
                </a:lnTo>
                <a:lnTo>
                  <a:pt x="5334" y="762"/>
                </a:lnTo>
                <a:lnTo>
                  <a:pt x="3810" y="762"/>
                </a:lnTo>
                <a:lnTo>
                  <a:pt x="2286" y="2286"/>
                </a:lnTo>
                <a:lnTo>
                  <a:pt x="1524" y="2286"/>
                </a:lnTo>
                <a:lnTo>
                  <a:pt x="762" y="3810"/>
                </a:lnTo>
                <a:lnTo>
                  <a:pt x="0" y="4572"/>
                </a:lnTo>
                <a:lnTo>
                  <a:pt x="0" y="300990"/>
                </a:lnTo>
                <a:lnTo>
                  <a:pt x="1524" y="304800"/>
                </a:lnTo>
                <a:lnTo>
                  <a:pt x="4572" y="306324"/>
                </a:lnTo>
                <a:lnTo>
                  <a:pt x="7620" y="308610"/>
                </a:lnTo>
                <a:lnTo>
                  <a:pt x="10668" y="310134"/>
                </a:lnTo>
                <a:lnTo>
                  <a:pt x="148590" y="310134"/>
                </a:lnTo>
                <a:lnTo>
                  <a:pt x="149352" y="309372"/>
                </a:lnTo>
                <a:lnTo>
                  <a:pt x="150114" y="309372"/>
                </a:lnTo>
                <a:lnTo>
                  <a:pt x="151638" y="308610"/>
                </a:lnTo>
                <a:lnTo>
                  <a:pt x="152400" y="307848"/>
                </a:lnTo>
                <a:lnTo>
                  <a:pt x="153162" y="306324"/>
                </a:lnTo>
                <a:close/>
              </a:path>
              <a:path w="154939" h="310515">
                <a:moveTo>
                  <a:pt x="153924" y="304038"/>
                </a:moveTo>
                <a:lnTo>
                  <a:pt x="153924" y="288798"/>
                </a:lnTo>
                <a:lnTo>
                  <a:pt x="153162" y="288036"/>
                </a:lnTo>
                <a:lnTo>
                  <a:pt x="153162" y="305562"/>
                </a:lnTo>
                <a:lnTo>
                  <a:pt x="153924" y="304038"/>
                </a:lnTo>
                <a:close/>
              </a:path>
              <a:path w="154939" h="310515">
                <a:moveTo>
                  <a:pt x="154686" y="300990"/>
                </a:moveTo>
                <a:lnTo>
                  <a:pt x="154686" y="292608"/>
                </a:lnTo>
                <a:lnTo>
                  <a:pt x="153924" y="291084"/>
                </a:lnTo>
                <a:lnTo>
                  <a:pt x="153924" y="302514"/>
                </a:lnTo>
                <a:lnTo>
                  <a:pt x="154686" y="30099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250997" y="803909"/>
            <a:ext cx="167005" cy="203835"/>
          </a:xfrm>
          <a:custGeom>
            <a:avLst/>
            <a:gdLst/>
            <a:ahLst/>
            <a:cxnLst/>
            <a:rect l="l" t="t" r="r" b="b"/>
            <a:pathLst>
              <a:path w="167004" h="203834">
                <a:moveTo>
                  <a:pt x="137751" y="92963"/>
                </a:moveTo>
                <a:lnTo>
                  <a:pt x="137751" y="69341"/>
                </a:lnTo>
                <a:lnTo>
                  <a:pt x="101937" y="69356"/>
                </a:lnTo>
                <a:lnTo>
                  <a:pt x="50237" y="77144"/>
                </a:lnTo>
                <a:lnTo>
                  <a:pt x="11864" y="103989"/>
                </a:lnTo>
                <a:lnTo>
                  <a:pt x="0" y="144805"/>
                </a:lnTo>
                <a:lnTo>
                  <a:pt x="2074" y="156714"/>
                </a:lnTo>
                <a:lnTo>
                  <a:pt x="6405" y="169647"/>
                </a:lnTo>
                <a:lnTo>
                  <a:pt x="12837" y="179055"/>
                </a:lnTo>
                <a:lnTo>
                  <a:pt x="23250" y="189534"/>
                </a:lnTo>
                <a:lnTo>
                  <a:pt x="30309" y="193470"/>
                </a:lnTo>
                <a:lnTo>
                  <a:pt x="30309" y="131063"/>
                </a:lnTo>
                <a:lnTo>
                  <a:pt x="31833" y="124967"/>
                </a:lnTo>
                <a:lnTo>
                  <a:pt x="73165" y="94970"/>
                </a:lnTo>
                <a:lnTo>
                  <a:pt x="97968" y="92994"/>
                </a:lnTo>
                <a:lnTo>
                  <a:pt x="137751" y="92963"/>
                </a:lnTo>
                <a:close/>
              </a:path>
              <a:path w="167004" h="203834">
                <a:moveTo>
                  <a:pt x="10497" y="11429"/>
                </a:moveTo>
                <a:lnTo>
                  <a:pt x="10497" y="0"/>
                </a:lnTo>
                <a:lnTo>
                  <a:pt x="9735" y="3047"/>
                </a:lnTo>
                <a:lnTo>
                  <a:pt x="9735" y="9905"/>
                </a:lnTo>
                <a:lnTo>
                  <a:pt x="10497" y="11429"/>
                </a:lnTo>
                <a:close/>
              </a:path>
              <a:path w="167004" h="203834">
                <a:moveTo>
                  <a:pt x="166707" y="196595"/>
                </a:moveTo>
                <a:lnTo>
                  <a:pt x="166195" y="37068"/>
                </a:lnTo>
                <a:lnTo>
                  <a:pt x="156051" y="231"/>
                </a:lnTo>
                <a:lnTo>
                  <a:pt x="113409" y="-27411"/>
                </a:lnTo>
                <a:lnTo>
                  <a:pt x="78527" y="-29662"/>
                </a:lnTo>
                <a:lnTo>
                  <a:pt x="63837" y="-28194"/>
                </a:lnTo>
                <a:lnTo>
                  <a:pt x="56217" y="-26670"/>
                </a:lnTo>
                <a:lnTo>
                  <a:pt x="35643" y="-19812"/>
                </a:lnTo>
                <a:lnTo>
                  <a:pt x="30309" y="-17526"/>
                </a:lnTo>
                <a:lnTo>
                  <a:pt x="24975" y="-14478"/>
                </a:lnTo>
                <a:lnTo>
                  <a:pt x="19641" y="-12192"/>
                </a:lnTo>
                <a:lnTo>
                  <a:pt x="16593" y="-9906"/>
                </a:lnTo>
                <a:lnTo>
                  <a:pt x="14307" y="-7620"/>
                </a:lnTo>
                <a:lnTo>
                  <a:pt x="12021" y="-6096"/>
                </a:lnTo>
                <a:lnTo>
                  <a:pt x="10497" y="-1524"/>
                </a:lnTo>
                <a:lnTo>
                  <a:pt x="10497" y="12191"/>
                </a:lnTo>
                <a:lnTo>
                  <a:pt x="11259" y="13715"/>
                </a:lnTo>
                <a:lnTo>
                  <a:pt x="11259" y="14477"/>
                </a:lnTo>
                <a:lnTo>
                  <a:pt x="12783" y="16001"/>
                </a:lnTo>
                <a:lnTo>
                  <a:pt x="13545" y="16001"/>
                </a:lnTo>
                <a:lnTo>
                  <a:pt x="14307" y="16763"/>
                </a:lnTo>
                <a:lnTo>
                  <a:pt x="17355" y="16763"/>
                </a:lnTo>
                <a:lnTo>
                  <a:pt x="20403" y="15239"/>
                </a:lnTo>
                <a:lnTo>
                  <a:pt x="28023" y="10667"/>
                </a:lnTo>
                <a:lnTo>
                  <a:pt x="32595" y="8381"/>
                </a:lnTo>
                <a:lnTo>
                  <a:pt x="37929" y="5333"/>
                </a:lnTo>
                <a:lnTo>
                  <a:pt x="44025" y="3047"/>
                </a:lnTo>
                <a:lnTo>
                  <a:pt x="50883" y="0"/>
                </a:lnTo>
                <a:lnTo>
                  <a:pt x="59107" y="-2463"/>
                </a:lnTo>
                <a:lnTo>
                  <a:pt x="70939" y="-4704"/>
                </a:lnTo>
                <a:lnTo>
                  <a:pt x="84411" y="-5334"/>
                </a:lnTo>
                <a:lnTo>
                  <a:pt x="94317" y="-5334"/>
                </a:lnTo>
                <a:lnTo>
                  <a:pt x="101937" y="-4572"/>
                </a:lnTo>
                <a:lnTo>
                  <a:pt x="115653" y="0"/>
                </a:lnTo>
                <a:lnTo>
                  <a:pt x="121749" y="3809"/>
                </a:lnTo>
                <a:lnTo>
                  <a:pt x="125559" y="8381"/>
                </a:lnTo>
                <a:lnTo>
                  <a:pt x="130131" y="13715"/>
                </a:lnTo>
                <a:lnTo>
                  <a:pt x="133179" y="19049"/>
                </a:lnTo>
                <a:lnTo>
                  <a:pt x="135465" y="26669"/>
                </a:lnTo>
                <a:lnTo>
                  <a:pt x="136989" y="33527"/>
                </a:lnTo>
                <a:lnTo>
                  <a:pt x="137751" y="41909"/>
                </a:lnTo>
                <a:lnTo>
                  <a:pt x="137751" y="173777"/>
                </a:lnTo>
                <a:lnTo>
                  <a:pt x="140799" y="170687"/>
                </a:lnTo>
                <a:lnTo>
                  <a:pt x="140799" y="196595"/>
                </a:lnTo>
                <a:lnTo>
                  <a:pt x="142323" y="198119"/>
                </a:lnTo>
                <a:lnTo>
                  <a:pt x="146895" y="200405"/>
                </a:lnTo>
                <a:lnTo>
                  <a:pt x="149181" y="200405"/>
                </a:lnTo>
                <a:lnTo>
                  <a:pt x="151467" y="201167"/>
                </a:lnTo>
                <a:lnTo>
                  <a:pt x="156801" y="201167"/>
                </a:lnTo>
                <a:lnTo>
                  <a:pt x="159087" y="200405"/>
                </a:lnTo>
                <a:lnTo>
                  <a:pt x="160611" y="200405"/>
                </a:lnTo>
                <a:lnTo>
                  <a:pt x="165183" y="198119"/>
                </a:lnTo>
                <a:lnTo>
                  <a:pt x="166707" y="196595"/>
                </a:lnTo>
                <a:close/>
              </a:path>
              <a:path w="167004" h="203834">
                <a:moveTo>
                  <a:pt x="137751" y="173777"/>
                </a:moveTo>
                <a:lnTo>
                  <a:pt x="137751" y="92963"/>
                </a:lnTo>
                <a:lnTo>
                  <a:pt x="129954" y="151577"/>
                </a:lnTo>
                <a:lnTo>
                  <a:pt x="121086" y="159550"/>
                </a:lnTo>
                <a:lnTo>
                  <a:pt x="110853" y="167086"/>
                </a:lnTo>
                <a:lnTo>
                  <a:pt x="98554" y="174562"/>
                </a:lnTo>
                <a:lnTo>
                  <a:pt x="86697" y="177872"/>
                </a:lnTo>
                <a:lnTo>
                  <a:pt x="72466" y="179019"/>
                </a:lnTo>
                <a:lnTo>
                  <a:pt x="60210" y="177222"/>
                </a:lnTo>
                <a:lnTo>
                  <a:pt x="48926" y="172299"/>
                </a:lnTo>
                <a:lnTo>
                  <a:pt x="37583" y="163497"/>
                </a:lnTo>
                <a:lnTo>
                  <a:pt x="32128" y="152181"/>
                </a:lnTo>
                <a:lnTo>
                  <a:pt x="30309" y="138683"/>
                </a:lnTo>
                <a:lnTo>
                  <a:pt x="30309" y="193470"/>
                </a:lnTo>
                <a:lnTo>
                  <a:pt x="33181" y="195070"/>
                </a:lnTo>
                <a:lnTo>
                  <a:pt x="47660" y="200491"/>
                </a:lnTo>
                <a:lnTo>
                  <a:pt x="59807" y="202712"/>
                </a:lnTo>
                <a:lnTo>
                  <a:pt x="73721" y="203450"/>
                </a:lnTo>
                <a:lnTo>
                  <a:pt x="85715" y="202344"/>
                </a:lnTo>
                <a:lnTo>
                  <a:pt x="97968" y="199239"/>
                </a:lnTo>
                <a:lnTo>
                  <a:pt x="110723" y="194088"/>
                </a:lnTo>
                <a:lnTo>
                  <a:pt x="121660" y="187631"/>
                </a:lnTo>
                <a:lnTo>
                  <a:pt x="131685" y="179926"/>
                </a:lnTo>
                <a:lnTo>
                  <a:pt x="137751" y="173777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598299" y="694944"/>
            <a:ext cx="177800" cy="310515"/>
          </a:xfrm>
          <a:custGeom>
            <a:avLst/>
            <a:gdLst/>
            <a:ahLst/>
            <a:cxnLst/>
            <a:rect l="l" t="t" r="r" b="b"/>
            <a:pathLst>
              <a:path w="177800" h="310515">
                <a:moveTo>
                  <a:pt x="177546" y="88392"/>
                </a:moveTo>
                <a:lnTo>
                  <a:pt x="165629" y="41690"/>
                </a:lnTo>
                <a:lnTo>
                  <a:pt x="138181" y="14160"/>
                </a:lnTo>
                <a:lnTo>
                  <a:pt x="99822" y="1524"/>
                </a:lnTo>
                <a:lnTo>
                  <a:pt x="94206" y="726"/>
                </a:lnTo>
                <a:lnTo>
                  <a:pt x="88392" y="0"/>
                </a:lnTo>
                <a:lnTo>
                  <a:pt x="10668" y="0"/>
                </a:lnTo>
                <a:lnTo>
                  <a:pt x="7620" y="762"/>
                </a:lnTo>
                <a:lnTo>
                  <a:pt x="1524" y="5334"/>
                </a:lnTo>
                <a:lnTo>
                  <a:pt x="0" y="9144"/>
                </a:lnTo>
                <a:lnTo>
                  <a:pt x="0" y="305562"/>
                </a:lnTo>
                <a:lnTo>
                  <a:pt x="762" y="306324"/>
                </a:lnTo>
                <a:lnTo>
                  <a:pt x="762" y="307086"/>
                </a:lnTo>
                <a:lnTo>
                  <a:pt x="2286" y="307848"/>
                </a:lnTo>
                <a:lnTo>
                  <a:pt x="3048" y="307848"/>
                </a:lnTo>
                <a:lnTo>
                  <a:pt x="3810" y="308610"/>
                </a:lnTo>
                <a:lnTo>
                  <a:pt x="5334" y="309372"/>
                </a:lnTo>
                <a:lnTo>
                  <a:pt x="9144" y="309372"/>
                </a:lnTo>
                <a:lnTo>
                  <a:pt x="11430" y="310134"/>
                </a:lnTo>
                <a:lnTo>
                  <a:pt x="17526" y="310134"/>
                </a:lnTo>
                <a:lnTo>
                  <a:pt x="19812" y="309372"/>
                </a:lnTo>
                <a:lnTo>
                  <a:pt x="23622" y="309372"/>
                </a:lnTo>
                <a:lnTo>
                  <a:pt x="25146" y="308610"/>
                </a:lnTo>
                <a:lnTo>
                  <a:pt x="25908" y="307848"/>
                </a:lnTo>
                <a:lnTo>
                  <a:pt x="26670" y="307848"/>
                </a:lnTo>
                <a:lnTo>
                  <a:pt x="28194" y="307086"/>
                </a:lnTo>
                <a:lnTo>
                  <a:pt x="28194" y="306324"/>
                </a:lnTo>
                <a:lnTo>
                  <a:pt x="28956" y="305562"/>
                </a:lnTo>
                <a:lnTo>
                  <a:pt x="28956" y="25908"/>
                </a:lnTo>
                <a:lnTo>
                  <a:pt x="75732" y="25943"/>
                </a:lnTo>
                <a:lnTo>
                  <a:pt x="86484" y="26726"/>
                </a:lnTo>
                <a:lnTo>
                  <a:pt x="126468" y="41029"/>
                </a:lnTo>
                <a:lnTo>
                  <a:pt x="145869" y="77052"/>
                </a:lnTo>
                <a:lnTo>
                  <a:pt x="147066" y="160293"/>
                </a:lnTo>
                <a:lnTo>
                  <a:pt x="150034" y="157862"/>
                </a:lnTo>
                <a:lnTo>
                  <a:pt x="171153" y="126064"/>
                </a:lnTo>
                <a:lnTo>
                  <a:pt x="176835" y="101896"/>
                </a:lnTo>
                <a:lnTo>
                  <a:pt x="177546" y="88392"/>
                </a:lnTo>
                <a:close/>
              </a:path>
              <a:path w="177800" h="310515">
                <a:moveTo>
                  <a:pt x="147066" y="160293"/>
                </a:moveTo>
                <a:lnTo>
                  <a:pt x="147066" y="90678"/>
                </a:lnTo>
                <a:lnTo>
                  <a:pt x="146700" y="98501"/>
                </a:lnTo>
                <a:lnTo>
                  <a:pt x="144488" y="110367"/>
                </a:lnTo>
                <a:lnTo>
                  <a:pt x="122507" y="145056"/>
                </a:lnTo>
                <a:lnTo>
                  <a:pt x="85006" y="159176"/>
                </a:lnTo>
                <a:lnTo>
                  <a:pt x="70866" y="160020"/>
                </a:lnTo>
                <a:lnTo>
                  <a:pt x="28956" y="160020"/>
                </a:lnTo>
                <a:lnTo>
                  <a:pt x="28956" y="185928"/>
                </a:lnTo>
                <a:lnTo>
                  <a:pt x="81202" y="185488"/>
                </a:lnTo>
                <a:lnTo>
                  <a:pt x="129481" y="172634"/>
                </a:lnTo>
                <a:lnTo>
                  <a:pt x="140170" y="165940"/>
                </a:lnTo>
                <a:lnTo>
                  <a:pt x="147066" y="160293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838329" y="781050"/>
            <a:ext cx="120650" cy="224154"/>
          </a:xfrm>
          <a:custGeom>
            <a:avLst/>
            <a:gdLst/>
            <a:ahLst/>
            <a:cxnLst/>
            <a:rect l="l" t="t" r="r" b="b"/>
            <a:pathLst>
              <a:path w="120650" h="224155">
                <a:moveTo>
                  <a:pt x="762" y="219455"/>
                </a:moveTo>
                <a:lnTo>
                  <a:pt x="762" y="0"/>
                </a:lnTo>
                <a:lnTo>
                  <a:pt x="0" y="761"/>
                </a:lnTo>
                <a:lnTo>
                  <a:pt x="0" y="218693"/>
                </a:lnTo>
                <a:lnTo>
                  <a:pt x="762" y="219455"/>
                </a:lnTo>
                <a:close/>
              </a:path>
              <a:path w="120650" h="224155">
                <a:moveTo>
                  <a:pt x="118872" y="23621"/>
                </a:moveTo>
                <a:lnTo>
                  <a:pt x="118872" y="761"/>
                </a:lnTo>
                <a:lnTo>
                  <a:pt x="118110" y="761"/>
                </a:lnTo>
                <a:lnTo>
                  <a:pt x="115824" y="-1524"/>
                </a:lnTo>
                <a:lnTo>
                  <a:pt x="114300" y="-2286"/>
                </a:lnTo>
                <a:lnTo>
                  <a:pt x="111252" y="-3048"/>
                </a:lnTo>
                <a:lnTo>
                  <a:pt x="106680" y="-4572"/>
                </a:lnTo>
                <a:lnTo>
                  <a:pt x="102870" y="-5334"/>
                </a:lnTo>
                <a:lnTo>
                  <a:pt x="99822" y="-6096"/>
                </a:lnTo>
                <a:lnTo>
                  <a:pt x="97536" y="-6858"/>
                </a:lnTo>
                <a:lnTo>
                  <a:pt x="77724" y="-6858"/>
                </a:lnTo>
                <a:lnTo>
                  <a:pt x="73152" y="-5334"/>
                </a:lnTo>
                <a:lnTo>
                  <a:pt x="68580" y="-4572"/>
                </a:lnTo>
                <a:lnTo>
                  <a:pt x="64008" y="-2286"/>
                </a:lnTo>
                <a:lnTo>
                  <a:pt x="35399" y="24285"/>
                </a:lnTo>
                <a:lnTo>
                  <a:pt x="27432" y="35813"/>
                </a:lnTo>
                <a:lnTo>
                  <a:pt x="27432" y="0"/>
                </a:lnTo>
                <a:lnTo>
                  <a:pt x="25908" y="-1524"/>
                </a:lnTo>
                <a:lnTo>
                  <a:pt x="25908" y="-2286"/>
                </a:lnTo>
                <a:lnTo>
                  <a:pt x="24384" y="-3048"/>
                </a:lnTo>
                <a:lnTo>
                  <a:pt x="23622" y="-3810"/>
                </a:lnTo>
                <a:lnTo>
                  <a:pt x="20574" y="-3810"/>
                </a:lnTo>
                <a:lnTo>
                  <a:pt x="19050" y="-4572"/>
                </a:lnTo>
                <a:lnTo>
                  <a:pt x="9144" y="-4572"/>
                </a:lnTo>
                <a:lnTo>
                  <a:pt x="7620" y="-3810"/>
                </a:lnTo>
                <a:lnTo>
                  <a:pt x="4572" y="-3810"/>
                </a:lnTo>
                <a:lnTo>
                  <a:pt x="3048" y="-3048"/>
                </a:lnTo>
                <a:lnTo>
                  <a:pt x="762" y="-762"/>
                </a:lnTo>
                <a:lnTo>
                  <a:pt x="762" y="220217"/>
                </a:lnTo>
                <a:lnTo>
                  <a:pt x="2286" y="221741"/>
                </a:lnTo>
                <a:lnTo>
                  <a:pt x="3048" y="221741"/>
                </a:lnTo>
                <a:lnTo>
                  <a:pt x="6096" y="223265"/>
                </a:lnTo>
                <a:lnTo>
                  <a:pt x="9144" y="223265"/>
                </a:lnTo>
                <a:lnTo>
                  <a:pt x="11430" y="224027"/>
                </a:lnTo>
                <a:lnTo>
                  <a:pt x="17526" y="224027"/>
                </a:lnTo>
                <a:lnTo>
                  <a:pt x="19812" y="223265"/>
                </a:lnTo>
                <a:lnTo>
                  <a:pt x="23622" y="223265"/>
                </a:lnTo>
                <a:lnTo>
                  <a:pt x="24384" y="222503"/>
                </a:lnTo>
                <a:lnTo>
                  <a:pt x="25908" y="221741"/>
                </a:lnTo>
                <a:lnTo>
                  <a:pt x="26670" y="221741"/>
                </a:lnTo>
                <a:lnTo>
                  <a:pt x="28194" y="220217"/>
                </a:lnTo>
                <a:lnTo>
                  <a:pt x="28194" y="219455"/>
                </a:lnTo>
                <a:lnTo>
                  <a:pt x="28956" y="218693"/>
                </a:lnTo>
                <a:lnTo>
                  <a:pt x="28956" y="217169"/>
                </a:lnTo>
                <a:lnTo>
                  <a:pt x="31279" y="67868"/>
                </a:lnTo>
                <a:lnTo>
                  <a:pt x="54864" y="35051"/>
                </a:lnTo>
                <a:lnTo>
                  <a:pt x="59436" y="31241"/>
                </a:lnTo>
                <a:lnTo>
                  <a:pt x="64008" y="26669"/>
                </a:lnTo>
                <a:lnTo>
                  <a:pt x="68580" y="23621"/>
                </a:lnTo>
                <a:lnTo>
                  <a:pt x="72390" y="22097"/>
                </a:lnTo>
                <a:lnTo>
                  <a:pt x="76962" y="20573"/>
                </a:lnTo>
                <a:lnTo>
                  <a:pt x="80772" y="19049"/>
                </a:lnTo>
                <a:lnTo>
                  <a:pt x="89154" y="19049"/>
                </a:lnTo>
                <a:lnTo>
                  <a:pt x="101346" y="22097"/>
                </a:lnTo>
                <a:lnTo>
                  <a:pt x="110490" y="25145"/>
                </a:lnTo>
                <a:lnTo>
                  <a:pt x="112014" y="25907"/>
                </a:lnTo>
                <a:lnTo>
                  <a:pt x="117348" y="25907"/>
                </a:lnTo>
                <a:lnTo>
                  <a:pt x="117348" y="25145"/>
                </a:lnTo>
                <a:lnTo>
                  <a:pt x="118872" y="23621"/>
                </a:lnTo>
                <a:close/>
              </a:path>
              <a:path w="120650" h="224155">
                <a:moveTo>
                  <a:pt x="119634" y="22097"/>
                </a:moveTo>
                <a:lnTo>
                  <a:pt x="119634" y="3047"/>
                </a:lnTo>
                <a:lnTo>
                  <a:pt x="118872" y="2285"/>
                </a:lnTo>
                <a:lnTo>
                  <a:pt x="118872" y="22859"/>
                </a:lnTo>
                <a:lnTo>
                  <a:pt x="119634" y="22097"/>
                </a:lnTo>
                <a:close/>
              </a:path>
              <a:path w="120650" h="224155">
                <a:moveTo>
                  <a:pt x="120396" y="15239"/>
                </a:moveTo>
                <a:lnTo>
                  <a:pt x="120396" y="9905"/>
                </a:lnTo>
                <a:lnTo>
                  <a:pt x="119634" y="8381"/>
                </a:lnTo>
                <a:lnTo>
                  <a:pt x="119634" y="16763"/>
                </a:lnTo>
                <a:lnTo>
                  <a:pt x="120396" y="1523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004445" y="776477"/>
            <a:ext cx="175260" cy="231140"/>
          </a:xfrm>
          <a:custGeom>
            <a:avLst/>
            <a:gdLst/>
            <a:ahLst/>
            <a:cxnLst/>
            <a:rect l="l" t="t" r="r" b="b"/>
            <a:pathLst>
              <a:path w="175260" h="231140">
                <a:moveTo>
                  <a:pt x="147828" y="191262"/>
                </a:moveTo>
                <a:lnTo>
                  <a:pt x="147828" y="3810"/>
                </a:lnTo>
                <a:lnTo>
                  <a:pt x="147066" y="4572"/>
                </a:lnTo>
                <a:lnTo>
                  <a:pt x="147066" y="6096"/>
                </a:lnTo>
                <a:lnTo>
                  <a:pt x="141770" y="167202"/>
                </a:lnTo>
                <a:lnTo>
                  <a:pt x="103246" y="200938"/>
                </a:lnTo>
                <a:lnTo>
                  <a:pt x="79248" y="207264"/>
                </a:lnTo>
                <a:lnTo>
                  <a:pt x="70866" y="207264"/>
                </a:lnTo>
                <a:lnTo>
                  <a:pt x="63246" y="205740"/>
                </a:lnTo>
                <a:lnTo>
                  <a:pt x="57150" y="201930"/>
                </a:lnTo>
                <a:lnTo>
                  <a:pt x="50292" y="198882"/>
                </a:lnTo>
                <a:lnTo>
                  <a:pt x="30668" y="160683"/>
                </a:lnTo>
                <a:lnTo>
                  <a:pt x="28956" y="5334"/>
                </a:lnTo>
                <a:lnTo>
                  <a:pt x="28194" y="4572"/>
                </a:lnTo>
                <a:lnTo>
                  <a:pt x="28194" y="3810"/>
                </a:lnTo>
                <a:lnTo>
                  <a:pt x="25908" y="1524"/>
                </a:lnTo>
                <a:lnTo>
                  <a:pt x="24384" y="762"/>
                </a:lnTo>
                <a:lnTo>
                  <a:pt x="21336" y="762"/>
                </a:lnTo>
                <a:lnTo>
                  <a:pt x="19812" y="0"/>
                </a:lnTo>
                <a:lnTo>
                  <a:pt x="9144" y="0"/>
                </a:lnTo>
                <a:lnTo>
                  <a:pt x="7651" y="746"/>
                </a:lnTo>
                <a:lnTo>
                  <a:pt x="4572" y="762"/>
                </a:lnTo>
                <a:lnTo>
                  <a:pt x="3048" y="1524"/>
                </a:lnTo>
                <a:lnTo>
                  <a:pt x="762" y="3810"/>
                </a:lnTo>
                <a:lnTo>
                  <a:pt x="762" y="4572"/>
                </a:lnTo>
                <a:lnTo>
                  <a:pt x="0" y="5334"/>
                </a:lnTo>
                <a:lnTo>
                  <a:pt x="315" y="147386"/>
                </a:lnTo>
                <a:lnTo>
                  <a:pt x="7651" y="186179"/>
                </a:lnTo>
                <a:lnTo>
                  <a:pt x="30846" y="217671"/>
                </a:lnTo>
                <a:lnTo>
                  <a:pt x="81338" y="230693"/>
                </a:lnTo>
                <a:lnTo>
                  <a:pt x="92048" y="228912"/>
                </a:lnTo>
                <a:lnTo>
                  <a:pt x="104088" y="224814"/>
                </a:lnTo>
                <a:lnTo>
                  <a:pt x="118601" y="217852"/>
                </a:lnTo>
                <a:lnTo>
                  <a:pt x="128193" y="210839"/>
                </a:lnTo>
                <a:lnTo>
                  <a:pt x="137965" y="202006"/>
                </a:lnTo>
                <a:lnTo>
                  <a:pt x="147828" y="191262"/>
                </a:lnTo>
                <a:close/>
              </a:path>
              <a:path w="175260" h="231140">
                <a:moveTo>
                  <a:pt x="174498" y="225552"/>
                </a:moveTo>
                <a:lnTo>
                  <a:pt x="174498" y="3048"/>
                </a:lnTo>
                <a:lnTo>
                  <a:pt x="173736" y="2286"/>
                </a:lnTo>
                <a:lnTo>
                  <a:pt x="172212" y="1524"/>
                </a:lnTo>
                <a:lnTo>
                  <a:pt x="171450" y="762"/>
                </a:lnTo>
                <a:lnTo>
                  <a:pt x="168402" y="762"/>
                </a:lnTo>
                <a:lnTo>
                  <a:pt x="166116" y="0"/>
                </a:lnTo>
                <a:lnTo>
                  <a:pt x="156210" y="0"/>
                </a:lnTo>
                <a:lnTo>
                  <a:pt x="153924" y="762"/>
                </a:lnTo>
                <a:lnTo>
                  <a:pt x="150876" y="762"/>
                </a:lnTo>
                <a:lnTo>
                  <a:pt x="150114" y="1524"/>
                </a:lnTo>
                <a:lnTo>
                  <a:pt x="148590" y="2286"/>
                </a:lnTo>
                <a:lnTo>
                  <a:pt x="147828" y="3048"/>
                </a:lnTo>
                <a:lnTo>
                  <a:pt x="147828" y="223266"/>
                </a:lnTo>
                <a:lnTo>
                  <a:pt x="148590" y="224028"/>
                </a:lnTo>
                <a:lnTo>
                  <a:pt x="148590" y="224790"/>
                </a:lnTo>
                <a:lnTo>
                  <a:pt x="150114" y="226314"/>
                </a:lnTo>
                <a:lnTo>
                  <a:pt x="150876" y="226314"/>
                </a:lnTo>
                <a:lnTo>
                  <a:pt x="151638" y="227076"/>
                </a:lnTo>
                <a:lnTo>
                  <a:pt x="153162" y="227838"/>
                </a:lnTo>
                <a:lnTo>
                  <a:pt x="156972" y="227838"/>
                </a:lnTo>
                <a:lnTo>
                  <a:pt x="159258" y="228600"/>
                </a:lnTo>
                <a:lnTo>
                  <a:pt x="164592" y="228600"/>
                </a:lnTo>
                <a:lnTo>
                  <a:pt x="166116" y="227838"/>
                </a:lnTo>
                <a:lnTo>
                  <a:pt x="169926" y="227838"/>
                </a:lnTo>
                <a:lnTo>
                  <a:pt x="171450" y="227076"/>
                </a:lnTo>
                <a:lnTo>
                  <a:pt x="172212" y="226314"/>
                </a:lnTo>
                <a:lnTo>
                  <a:pt x="173736" y="226314"/>
                </a:lnTo>
                <a:lnTo>
                  <a:pt x="174498" y="225552"/>
                </a:lnTo>
                <a:close/>
              </a:path>
              <a:path w="175260" h="231140">
                <a:moveTo>
                  <a:pt x="175260" y="224028"/>
                </a:moveTo>
                <a:lnTo>
                  <a:pt x="175260" y="4572"/>
                </a:lnTo>
                <a:lnTo>
                  <a:pt x="174498" y="3810"/>
                </a:lnTo>
                <a:lnTo>
                  <a:pt x="174498" y="224790"/>
                </a:lnTo>
                <a:lnTo>
                  <a:pt x="175260" y="224028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258178" y="780287"/>
            <a:ext cx="175260" cy="224790"/>
          </a:xfrm>
          <a:custGeom>
            <a:avLst/>
            <a:gdLst/>
            <a:ahLst/>
            <a:cxnLst/>
            <a:rect l="l" t="t" r="r" b="b"/>
            <a:pathLst>
              <a:path w="175260" h="224790">
                <a:moveTo>
                  <a:pt x="762" y="220979"/>
                </a:moveTo>
                <a:lnTo>
                  <a:pt x="762" y="0"/>
                </a:lnTo>
                <a:lnTo>
                  <a:pt x="0" y="761"/>
                </a:lnTo>
                <a:lnTo>
                  <a:pt x="0" y="220217"/>
                </a:lnTo>
                <a:lnTo>
                  <a:pt x="762" y="220979"/>
                </a:lnTo>
                <a:close/>
              </a:path>
              <a:path w="175260" h="224790">
                <a:moveTo>
                  <a:pt x="175260" y="219455"/>
                </a:moveTo>
                <a:lnTo>
                  <a:pt x="174948" y="76827"/>
                </a:lnTo>
                <a:lnTo>
                  <a:pt x="167566" y="37978"/>
                </a:lnTo>
                <a:lnTo>
                  <a:pt x="144459" y="6788"/>
                </a:lnTo>
                <a:lnTo>
                  <a:pt x="93633" y="-5880"/>
                </a:lnTo>
                <a:lnTo>
                  <a:pt x="82972" y="-4066"/>
                </a:lnTo>
                <a:lnTo>
                  <a:pt x="46383" y="13908"/>
                </a:lnTo>
                <a:lnTo>
                  <a:pt x="26670" y="32765"/>
                </a:lnTo>
                <a:lnTo>
                  <a:pt x="26670" y="761"/>
                </a:lnTo>
                <a:lnTo>
                  <a:pt x="25908" y="0"/>
                </a:lnTo>
                <a:lnTo>
                  <a:pt x="25908" y="-762"/>
                </a:lnTo>
                <a:lnTo>
                  <a:pt x="24384" y="-2286"/>
                </a:lnTo>
                <a:lnTo>
                  <a:pt x="22860" y="-3048"/>
                </a:lnTo>
                <a:lnTo>
                  <a:pt x="19812" y="-3048"/>
                </a:lnTo>
                <a:lnTo>
                  <a:pt x="18288" y="-3810"/>
                </a:lnTo>
                <a:lnTo>
                  <a:pt x="8382" y="-3810"/>
                </a:lnTo>
                <a:lnTo>
                  <a:pt x="6858" y="-3048"/>
                </a:lnTo>
                <a:lnTo>
                  <a:pt x="3810" y="-3048"/>
                </a:lnTo>
                <a:lnTo>
                  <a:pt x="3048" y="-2286"/>
                </a:lnTo>
                <a:lnTo>
                  <a:pt x="1524" y="-1524"/>
                </a:lnTo>
                <a:lnTo>
                  <a:pt x="762" y="-762"/>
                </a:lnTo>
                <a:lnTo>
                  <a:pt x="762" y="221741"/>
                </a:lnTo>
                <a:lnTo>
                  <a:pt x="1524" y="222503"/>
                </a:lnTo>
                <a:lnTo>
                  <a:pt x="3048" y="222503"/>
                </a:lnTo>
                <a:lnTo>
                  <a:pt x="3810" y="223265"/>
                </a:lnTo>
                <a:lnTo>
                  <a:pt x="5334" y="224027"/>
                </a:lnTo>
                <a:lnTo>
                  <a:pt x="9144" y="224027"/>
                </a:lnTo>
                <a:lnTo>
                  <a:pt x="11430" y="224789"/>
                </a:lnTo>
                <a:lnTo>
                  <a:pt x="16764" y="224789"/>
                </a:lnTo>
                <a:lnTo>
                  <a:pt x="19050" y="224027"/>
                </a:lnTo>
                <a:lnTo>
                  <a:pt x="22860" y="224027"/>
                </a:lnTo>
                <a:lnTo>
                  <a:pt x="24384" y="223265"/>
                </a:lnTo>
                <a:lnTo>
                  <a:pt x="25146" y="222503"/>
                </a:lnTo>
                <a:lnTo>
                  <a:pt x="25908" y="222503"/>
                </a:lnTo>
                <a:lnTo>
                  <a:pt x="28194" y="220217"/>
                </a:lnTo>
                <a:lnTo>
                  <a:pt x="28194" y="217931"/>
                </a:lnTo>
                <a:lnTo>
                  <a:pt x="33387" y="56946"/>
                </a:lnTo>
                <a:lnTo>
                  <a:pt x="72037" y="23402"/>
                </a:lnTo>
                <a:lnTo>
                  <a:pt x="96012" y="17525"/>
                </a:lnTo>
                <a:lnTo>
                  <a:pt x="104394" y="17525"/>
                </a:lnTo>
                <a:lnTo>
                  <a:pt x="140119" y="48628"/>
                </a:lnTo>
                <a:lnTo>
                  <a:pt x="146304" y="89915"/>
                </a:lnTo>
                <a:lnTo>
                  <a:pt x="146304" y="219455"/>
                </a:lnTo>
                <a:lnTo>
                  <a:pt x="147066" y="220217"/>
                </a:lnTo>
                <a:lnTo>
                  <a:pt x="147066" y="220979"/>
                </a:lnTo>
                <a:lnTo>
                  <a:pt x="148590" y="222503"/>
                </a:lnTo>
                <a:lnTo>
                  <a:pt x="149352" y="222503"/>
                </a:lnTo>
                <a:lnTo>
                  <a:pt x="150876" y="223265"/>
                </a:lnTo>
                <a:lnTo>
                  <a:pt x="151638" y="224027"/>
                </a:lnTo>
                <a:lnTo>
                  <a:pt x="155448" y="224027"/>
                </a:lnTo>
                <a:lnTo>
                  <a:pt x="157734" y="224789"/>
                </a:lnTo>
                <a:lnTo>
                  <a:pt x="163830" y="224789"/>
                </a:lnTo>
                <a:lnTo>
                  <a:pt x="166116" y="224027"/>
                </a:lnTo>
                <a:lnTo>
                  <a:pt x="169164" y="224027"/>
                </a:lnTo>
                <a:lnTo>
                  <a:pt x="172212" y="222503"/>
                </a:lnTo>
                <a:lnTo>
                  <a:pt x="172974" y="222503"/>
                </a:lnTo>
                <a:lnTo>
                  <a:pt x="174498" y="220979"/>
                </a:lnTo>
                <a:lnTo>
                  <a:pt x="174498" y="220217"/>
                </a:lnTo>
                <a:lnTo>
                  <a:pt x="175260" y="219455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495368" y="774608"/>
            <a:ext cx="191135" cy="233045"/>
          </a:xfrm>
          <a:custGeom>
            <a:avLst/>
            <a:gdLst/>
            <a:ahLst/>
            <a:cxnLst/>
            <a:rect l="l" t="t" r="r" b="b"/>
            <a:pathLst>
              <a:path w="191134" h="233044">
                <a:moveTo>
                  <a:pt x="191054" y="110835"/>
                </a:moveTo>
                <a:lnTo>
                  <a:pt x="191054" y="104739"/>
                </a:lnTo>
                <a:lnTo>
                  <a:pt x="190929" y="92969"/>
                </a:lnTo>
                <a:lnTo>
                  <a:pt x="183773" y="54723"/>
                </a:lnTo>
                <a:lnTo>
                  <a:pt x="162034" y="21149"/>
                </a:lnTo>
                <a:lnTo>
                  <a:pt x="120517" y="1332"/>
                </a:lnTo>
                <a:lnTo>
                  <a:pt x="89638" y="0"/>
                </a:lnTo>
                <a:lnTo>
                  <a:pt x="78184" y="1701"/>
                </a:lnTo>
                <a:lnTo>
                  <a:pt x="41954" y="16860"/>
                </a:lnTo>
                <a:lnTo>
                  <a:pt x="15777" y="47109"/>
                </a:lnTo>
                <a:lnTo>
                  <a:pt x="2703" y="83576"/>
                </a:lnTo>
                <a:lnTo>
                  <a:pt x="0" y="125549"/>
                </a:lnTo>
                <a:lnTo>
                  <a:pt x="947" y="137151"/>
                </a:lnTo>
                <a:lnTo>
                  <a:pt x="10258" y="176225"/>
                </a:lnTo>
                <a:lnTo>
                  <a:pt x="30272" y="206366"/>
                </a:lnTo>
                <a:lnTo>
                  <a:pt x="30272" y="119979"/>
                </a:lnTo>
                <a:lnTo>
                  <a:pt x="31052" y="119979"/>
                </a:lnTo>
                <a:lnTo>
                  <a:pt x="31052" y="89290"/>
                </a:lnTo>
                <a:lnTo>
                  <a:pt x="33375" y="77738"/>
                </a:lnTo>
                <a:lnTo>
                  <a:pt x="53310" y="41231"/>
                </a:lnTo>
                <a:lnTo>
                  <a:pt x="88100" y="24687"/>
                </a:lnTo>
                <a:lnTo>
                  <a:pt x="103364" y="24109"/>
                </a:lnTo>
                <a:lnTo>
                  <a:pt x="116276" y="25924"/>
                </a:lnTo>
                <a:lnTo>
                  <a:pt x="148888" y="46686"/>
                </a:lnTo>
                <a:lnTo>
                  <a:pt x="161336" y="96357"/>
                </a:lnTo>
                <a:lnTo>
                  <a:pt x="161336" y="119979"/>
                </a:lnTo>
                <a:lnTo>
                  <a:pt x="180386" y="119979"/>
                </a:lnTo>
                <a:lnTo>
                  <a:pt x="183434" y="119217"/>
                </a:lnTo>
                <a:lnTo>
                  <a:pt x="189530" y="114645"/>
                </a:lnTo>
                <a:lnTo>
                  <a:pt x="191054" y="110835"/>
                </a:lnTo>
                <a:close/>
              </a:path>
              <a:path w="191134" h="233044">
                <a:moveTo>
                  <a:pt x="180386" y="212943"/>
                </a:moveTo>
                <a:lnTo>
                  <a:pt x="180386" y="192369"/>
                </a:lnTo>
                <a:lnTo>
                  <a:pt x="179624" y="191607"/>
                </a:lnTo>
                <a:lnTo>
                  <a:pt x="178862" y="191607"/>
                </a:lnTo>
                <a:lnTo>
                  <a:pt x="177338" y="190845"/>
                </a:lnTo>
                <a:lnTo>
                  <a:pt x="175052" y="190845"/>
                </a:lnTo>
                <a:lnTo>
                  <a:pt x="172766" y="191607"/>
                </a:lnTo>
                <a:lnTo>
                  <a:pt x="168956" y="193893"/>
                </a:lnTo>
                <a:lnTo>
                  <a:pt x="165146" y="195417"/>
                </a:lnTo>
                <a:lnTo>
                  <a:pt x="159812" y="197703"/>
                </a:lnTo>
                <a:lnTo>
                  <a:pt x="153980" y="199413"/>
                </a:lnTo>
                <a:lnTo>
                  <a:pt x="143858" y="202748"/>
                </a:lnTo>
                <a:lnTo>
                  <a:pt x="129286" y="206080"/>
                </a:lnTo>
                <a:lnTo>
                  <a:pt x="117836" y="207219"/>
                </a:lnTo>
                <a:lnTo>
                  <a:pt x="102930" y="207572"/>
                </a:lnTo>
                <a:lnTo>
                  <a:pt x="90817" y="206675"/>
                </a:lnTo>
                <a:lnTo>
                  <a:pt x="55278" y="192144"/>
                </a:lnTo>
                <a:lnTo>
                  <a:pt x="32202" y="145882"/>
                </a:lnTo>
                <a:lnTo>
                  <a:pt x="30272" y="119979"/>
                </a:lnTo>
                <a:lnTo>
                  <a:pt x="30272" y="206366"/>
                </a:lnTo>
                <a:lnTo>
                  <a:pt x="67363" y="228021"/>
                </a:lnTo>
                <a:lnTo>
                  <a:pt x="106908" y="232708"/>
                </a:lnTo>
                <a:lnTo>
                  <a:pt x="119545" y="232061"/>
                </a:lnTo>
                <a:lnTo>
                  <a:pt x="131618" y="230469"/>
                </a:lnTo>
                <a:lnTo>
                  <a:pt x="140762" y="228945"/>
                </a:lnTo>
                <a:lnTo>
                  <a:pt x="148382" y="226659"/>
                </a:lnTo>
                <a:lnTo>
                  <a:pt x="155240" y="225135"/>
                </a:lnTo>
                <a:lnTo>
                  <a:pt x="162098" y="222849"/>
                </a:lnTo>
                <a:lnTo>
                  <a:pt x="167432" y="221325"/>
                </a:lnTo>
                <a:lnTo>
                  <a:pt x="171242" y="219039"/>
                </a:lnTo>
                <a:lnTo>
                  <a:pt x="175814" y="216753"/>
                </a:lnTo>
                <a:lnTo>
                  <a:pt x="178100" y="215991"/>
                </a:lnTo>
                <a:lnTo>
                  <a:pt x="179624" y="214467"/>
                </a:lnTo>
                <a:lnTo>
                  <a:pt x="180386" y="212943"/>
                </a:lnTo>
                <a:close/>
              </a:path>
              <a:path w="191134" h="233044">
                <a:moveTo>
                  <a:pt x="161336" y="119979"/>
                </a:moveTo>
                <a:lnTo>
                  <a:pt x="161336" y="96357"/>
                </a:lnTo>
                <a:lnTo>
                  <a:pt x="31052" y="89290"/>
                </a:lnTo>
                <a:lnTo>
                  <a:pt x="31052" y="119979"/>
                </a:lnTo>
                <a:lnTo>
                  <a:pt x="161336" y="119979"/>
                </a:lnTo>
                <a:close/>
              </a:path>
              <a:path w="191134" h="233044">
                <a:moveTo>
                  <a:pt x="181910" y="210657"/>
                </a:moveTo>
                <a:lnTo>
                  <a:pt x="181910" y="195417"/>
                </a:lnTo>
                <a:lnTo>
                  <a:pt x="181148" y="193893"/>
                </a:lnTo>
                <a:lnTo>
                  <a:pt x="180386" y="193131"/>
                </a:lnTo>
                <a:lnTo>
                  <a:pt x="180386" y="212181"/>
                </a:lnTo>
                <a:lnTo>
                  <a:pt x="181910" y="210657"/>
                </a:lnTo>
                <a:close/>
              </a:path>
              <a:path w="191134" h="233044">
                <a:moveTo>
                  <a:pt x="182672" y="206847"/>
                </a:moveTo>
                <a:lnTo>
                  <a:pt x="182672" y="199227"/>
                </a:lnTo>
                <a:lnTo>
                  <a:pt x="181910" y="197703"/>
                </a:lnTo>
                <a:lnTo>
                  <a:pt x="181910" y="208371"/>
                </a:lnTo>
                <a:lnTo>
                  <a:pt x="182672" y="206847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820534" y="849630"/>
            <a:ext cx="35560" cy="190500"/>
          </a:xfrm>
          <a:custGeom>
            <a:avLst/>
            <a:gdLst/>
            <a:ahLst/>
            <a:cxnLst/>
            <a:rect l="l" t="t" r="r" b="b"/>
            <a:pathLst>
              <a:path w="35559" h="190500">
                <a:moveTo>
                  <a:pt x="35051" y="3809"/>
                </a:moveTo>
                <a:lnTo>
                  <a:pt x="35051" y="1523"/>
                </a:lnTo>
                <a:lnTo>
                  <a:pt x="34289" y="761"/>
                </a:lnTo>
                <a:lnTo>
                  <a:pt x="33527" y="761"/>
                </a:lnTo>
                <a:lnTo>
                  <a:pt x="32765" y="0"/>
                </a:lnTo>
                <a:lnTo>
                  <a:pt x="26669" y="0"/>
                </a:lnTo>
                <a:lnTo>
                  <a:pt x="25907" y="761"/>
                </a:lnTo>
                <a:lnTo>
                  <a:pt x="25145" y="761"/>
                </a:lnTo>
                <a:lnTo>
                  <a:pt x="8381" y="39623"/>
                </a:lnTo>
                <a:lnTo>
                  <a:pt x="4571" y="55625"/>
                </a:lnTo>
                <a:lnTo>
                  <a:pt x="1523" y="70865"/>
                </a:lnTo>
                <a:lnTo>
                  <a:pt x="0" y="79247"/>
                </a:lnTo>
                <a:lnTo>
                  <a:pt x="0" y="112013"/>
                </a:lnTo>
                <a:lnTo>
                  <a:pt x="1523" y="119633"/>
                </a:lnTo>
                <a:lnTo>
                  <a:pt x="2285" y="128015"/>
                </a:lnTo>
                <a:lnTo>
                  <a:pt x="3809" y="135635"/>
                </a:lnTo>
                <a:lnTo>
                  <a:pt x="6095" y="143255"/>
                </a:lnTo>
                <a:lnTo>
                  <a:pt x="8381" y="151637"/>
                </a:lnTo>
                <a:lnTo>
                  <a:pt x="10667" y="159257"/>
                </a:lnTo>
                <a:lnTo>
                  <a:pt x="13760" y="166989"/>
                </a:lnTo>
                <a:lnTo>
                  <a:pt x="13760" y="90855"/>
                </a:lnTo>
                <a:lnTo>
                  <a:pt x="14286" y="80197"/>
                </a:lnTo>
                <a:lnTo>
                  <a:pt x="21172" y="39556"/>
                </a:lnTo>
                <a:lnTo>
                  <a:pt x="29453" y="15516"/>
                </a:lnTo>
                <a:lnTo>
                  <a:pt x="35051" y="3809"/>
                </a:lnTo>
                <a:close/>
              </a:path>
              <a:path w="35559" h="190500">
                <a:moveTo>
                  <a:pt x="35051" y="189737"/>
                </a:moveTo>
                <a:lnTo>
                  <a:pt x="35051" y="187451"/>
                </a:lnTo>
                <a:lnTo>
                  <a:pt x="28066" y="170070"/>
                </a:lnTo>
                <a:lnTo>
                  <a:pt x="24269" y="158795"/>
                </a:lnTo>
                <a:lnTo>
                  <a:pt x="14980" y="117753"/>
                </a:lnTo>
                <a:lnTo>
                  <a:pt x="13760" y="90855"/>
                </a:lnTo>
                <a:lnTo>
                  <a:pt x="13760" y="166989"/>
                </a:lnTo>
                <a:lnTo>
                  <a:pt x="16763" y="174497"/>
                </a:lnTo>
                <a:lnTo>
                  <a:pt x="19811" y="181355"/>
                </a:lnTo>
                <a:lnTo>
                  <a:pt x="23621" y="188975"/>
                </a:lnTo>
                <a:lnTo>
                  <a:pt x="24383" y="188975"/>
                </a:lnTo>
                <a:lnTo>
                  <a:pt x="24383" y="189737"/>
                </a:lnTo>
                <a:lnTo>
                  <a:pt x="25145" y="189737"/>
                </a:lnTo>
                <a:lnTo>
                  <a:pt x="25907" y="190499"/>
                </a:lnTo>
                <a:lnTo>
                  <a:pt x="34289" y="190499"/>
                </a:lnTo>
                <a:lnTo>
                  <a:pt x="34289" y="189737"/>
                </a:lnTo>
                <a:lnTo>
                  <a:pt x="35051" y="189737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879221" y="899286"/>
            <a:ext cx="66675" cy="106045"/>
          </a:xfrm>
          <a:custGeom>
            <a:avLst/>
            <a:gdLst/>
            <a:ahLst/>
            <a:cxnLst/>
            <a:rect l="l" t="t" r="r" b="b"/>
            <a:pathLst>
              <a:path w="66675" h="106044">
                <a:moveTo>
                  <a:pt x="53340" y="100457"/>
                </a:moveTo>
                <a:lnTo>
                  <a:pt x="53340" y="79883"/>
                </a:lnTo>
                <a:lnTo>
                  <a:pt x="51816" y="84455"/>
                </a:lnTo>
                <a:lnTo>
                  <a:pt x="48768" y="89027"/>
                </a:lnTo>
                <a:lnTo>
                  <a:pt x="47244" y="90551"/>
                </a:lnTo>
                <a:lnTo>
                  <a:pt x="44958" y="92075"/>
                </a:lnTo>
                <a:lnTo>
                  <a:pt x="42672" y="92837"/>
                </a:lnTo>
                <a:lnTo>
                  <a:pt x="39624" y="93599"/>
                </a:lnTo>
                <a:lnTo>
                  <a:pt x="37338" y="94361"/>
                </a:lnTo>
                <a:lnTo>
                  <a:pt x="22860" y="94361"/>
                </a:lnTo>
                <a:lnTo>
                  <a:pt x="19812" y="92837"/>
                </a:lnTo>
                <a:lnTo>
                  <a:pt x="13716" y="91313"/>
                </a:lnTo>
                <a:lnTo>
                  <a:pt x="9144" y="88265"/>
                </a:lnTo>
                <a:lnTo>
                  <a:pt x="6096" y="86741"/>
                </a:lnTo>
                <a:lnTo>
                  <a:pt x="4572" y="85217"/>
                </a:lnTo>
                <a:lnTo>
                  <a:pt x="762" y="85217"/>
                </a:lnTo>
                <a:lnTo>
                  <a:pt x="762" y="86741"/>
                </a:lnTo>
                <a:lnTo>
                  <a:pt x="0" y="86741"/>
                </a:lnTo>
                <a:lnTo>
                  <a:pt x="0" y="95123"/>
                </a:lnTo>
                <a:lnTo>
                  <a:pt x="762" y="95885"/>
                </a:lnTo>
                <a:lnTo>
                  <a:pt x="1524" y="97409"/>
                </a:lnTo>
                <a:lnTo>
                  <a:pt x="3810" y="99695"/>
                </a:lnTo>
                <a:lnTo>
                  <a:pt x="5334" y="100457"/>
                </a:lnTo>
                <a:lnTo>
                  <a:pt x="7620" y="101219"/>
                </a:lnTo>
                <a:lnTo>
                  <a:pt x="9144" y="101981"/>
                </a:lnTo>
                <a:lnTo>
                  <a:pt x="12192" y="102743"/>
                </a:lnTo>
                <a:lnTo>
                  <a:pt x="14478" y="103505"/>
                </a:lnTo>
                <a:lnTo>
                  <a:pt x="17526" y="104267"/>
                </a:lnTo>
                <a:lnTo>
                  <a:pt x="19812" y="105029"/>
                </a:lnTo>
                <a:lnTo>
                  <a:pt x="22860" y="105791"/>
                </a:lnTo>
                <a:lnTo>
                  <a:pt x="35052" y="105791"/>
                </a:lnTo>
                <a:lnTo>
                  <a:pt x="40386" y="105029"/>
                </a:lnTo>
                <a:lnTo>
                  <a:pt x="44958" y="103505"/>
                </a:lnTo>
                <a:lnTo>
                  <a:pt x="49530" y="102743"/>
                </a:lnTo>
                <a:lnTo>
                  <a:pt x="53340" y="100457"/>
                </a:lnTo>
                <a:close/>
              </a:path>
              <a:path w="66675" h="106044">
                <a:moveTo>
                  <a:pt x="60960" y="16637"/>
                </a:moveTo>
                <a:lnTo>
                  <a:pt x="60960" y="7493"/>
                </a:lnTo>
                <a:lnTo>
                  <a:pt x="60198" y="7493"/>
                </a:lnTo>
                <a:lnTo>
                  <a:pt x="60198" y="6731"/>
                </a:lnTo>
                <a:lnTo>
                  <a:pt x="59436" y="6731"/>
                </a:lnTo>
                <a:lnTo>
                  <a:pt x="57150" y="4445"/>
                </a:lnTo>
                <a:lnTo>
                  <a:pt x="52578" y="2159"/>
                </a:lnTo>
                <a:lnTo>
                  <a:pt x="50292" y="2159"/>
                </a:lnTo>
                <a:lnTo>
                  <a:pt x="48768" y="1397"/>
                </a:lnTo>
                <a:lnTo>
                  <a:pt x="44958" y="127"/>
                </a:lnTo>
                <a:lnTo>
                  <a:pt x="6096" y="13589"/>
                </a:lnTo>
                <a:lnTo>
                  <a:pt x="5334" y="17399"/>
                </a:lnTo>
                <a:lnTo>
                  <a:pt x="3810" y="20447"/>
                </a:lnTo>
                <a:lnTo>
                  <a:pt x="3048" y="23495"/>
                </a:lnTo>
                <a:lnTo>
                  <a:pt x="3048" y="31115"/>
                </a:lnTo>
                <a:lnTo>
                  <a:pt x="3810" y="34925"/>
                </a:lnTo>
                <a:lnTo>
                  <a:pt x="8382" y="44069"/>
                </a:lnTo>
                <a:lnTo>
                  <a:pt x="10668" y="46355"/>
                </a:lnTo>
                <a:lnTo>
                  <a:pt x="13716" y="47879"/>
                </a:lnTo>
                <a:lnTo>
                  <a:pt x="16002" y="50165"/>
                </a:lnTo>
                <a:lnTo>
                  <a:pt x="16002" y="21971"/>
                </a:lnTo>
                <a:lnTo>
                  <a:pt x="16764" y="20447"/>
                </a:lnTo>
                <a:lnTo>
                  <a:pt x="17526" y="18161"/>
                </a:lnTo>
                <a:lnTo>
                  <a:pt x="22098" y="13589"/>
                </a:lnTo>
                <a:lnTo>
                  <a:pt x="26670" y="12065"/>
                </a:lnTo>
                <a:lnTo>
                  <a:pt x="29718" y="10541"/>
                </a:lnTo>
                <a:lnTo>
                  <a:pt x="42672" y="10541"/>
                </a:lnTo>
                <a:lnTo>
                  <a:pt x="44958" y="12065"/>
                </a:lnTo>
                <a:lnTo>
                  <a:pt x="51816" y="14351"/>
                </a:lnTo>
                <a:lnTo>
                  <a:pt x="56388" y="16637"/>
                </a:lnTo>
                <a:lnTo>
                  <a:pt x="57912" y="18161"/>
                </a:lnTo>
                <a:lnTo>
                  <a:pt x="59436" y="18161"/>
                </a:lnTo>
                <a:lnTo>
                  <a:pt x="60960" y="16637"/>
                </a:lnTo>
                <a:close/>
              </a:path>
              <a:path w="66675" h="106044">
                <a:moveTo>
                  <a:pt x="66294" y="80645"/>
                </a:moveTo>
                <a:lnTo>
                  <a:pt x="66294" y="71501"/>
                </a:lnTo>
                <a:lnTo>
                  <a:pt x="65532" y="67691"/>
                </a:lnTo>
                <a:lnTo>
                  <a:pt x="64008" y="65405"/>
                </a:lnTo>
                <a:lnTo>
                  <a:pt x="62484" y="62357"/>
                </a:lnTo>
                <a:lnTo>
                  <a:pt x="38100" y="47117"/>
                </a:lnTo>
                <a:lnTo>
                  <a:pt x="35052" y="45593"/>
                </a:lnTo>
                <a:lnTo>
                  <a:pt x="16002" y="32639"/>
                </a:lnTo>
                <a:lnTo>
                  <a:pt x="16002" y="50165"/>
                </a:lnTo>
                <a:lnTo>
                  <a:pt x="25146" y="54737"/>
                </a:lnTo>
                <a:lnTo>
                  <a:pt x="28194" y="55499"/>
                </a:lnTo>
                <a:lnTo>
                  <a:pt x="34290" y="58547"/>
                </a:lnTo>
                <a:lnTo>
                  <a:pt x="37338" y="59309"/>
                </a:lnTo>
                <a:lnTo>
                  <a:pt x="40386" y="60833"/>
                </a:lnTo>
                <a:lnTo>
                  <a:pt x="43434" y="61595"/>
                </a:lnTo>
                <a:lnTo>
                  <a:pt x="45720" y="63881"/>
                </a:lnTo>
                <a:lnTo>
                  <a:pt x="48006" y="65405"/>
                </a:lnTo>
                <a:lnTo>
                  <a:pt x="49530" y="66929"/>
                </a:lnTo>
                <a:lnTo>
                  <a:pt x="51054" y="69215"/>
                </a:lnTo>
                <a:lnTo>
                  <a:pt x="52578" y="70739"/>
                </a:lnTo>
                <a:lnTo>
                  <a:pt x="53340" y="73787"/>
                </a:lnTo>
                <a:lnTo>
                  <a:pt x="53340" y="100457"/>
                </a:lnTo>
                <a:lnTo>
                  <a:pt x="56388" y="98171"/>
                </a:lnTo>
                <a:lnTo>
                  <a:pt x="59436" y="95123"/>
                </a:lnTo>
                <a:lnTo>
                  <a:pt x="61722" y="92075"/>
                </a:lnTo>
                <a:lnTo>
                  <a:pt x="64008" y="88265"/>
                </a:lnTo>
                <a:lnTo>
                  <a:pt x="65532" y="84455"/>
                </a:lnTo>
                <a:lnTo>
                  <a:pt x="66294" y="80645"/>
                </a:lnTo>
                <a:close/>
              </a:path>
              <a:path w="66675" h="106044">
                <a:moveTo>
                  <a:pt x="61722" y="14351"/>
                </a:moveTo>
                <a:lnTo>
                  <a:pt x="61722" y="10541"/>
                </a:lnTo>
                <a:lnTo>
                  <a:pt x="60960" y="10541"/>
                </a:lnTo>
                <a:lnTo>
                  <a:pt x="60960" y="15113"/>
                </a:lnTo>
                <a:lnTo>
                  <a:pt x="61722" y="14351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972948" y="899922"/>
            <a:ext cx="79375" cy="105410"/>
          </a:xfrm>
          <a:custGeom>
            <a:avLst/>
            <a:gdLst/>
            <a:ahLst/>
            <a:cxnLst/>
            <a:rect l="l" t="t" r="r" b="b"/>
            <a:pathLst>
              <a:path w="79375" h="105409">
                <a:moveTo>
                  <a:pt x="67056" y="87630"/>
                </a:moveTo>
                <a:lnTo>
                  <a:pt x="67056" y="2286"/>
                </a:lnTo>
                <a:lnTo>
                  <a:pt x="66294" y="2286"/>
                </a:lnTo>
                <a:lnTo>
                  <a:pt x="66294" y="73152"/>
                </a:lnTo>
                <a:lnTo>
                  <a:pt x="60960" y="80010"/>
                </a:lnTo>
                <a:lnTo>
                  <a:pt x="55626" y="85344"/>
                </a:lnTo>
                <a:lnTo>
                  <a:pt x="51054" y="89154"/>
                </a:lnTo>
                <a:lnTo>
                  <a:pt x="45720" y="92964"/>
                </a:lnTo>
                <a:lnTo>
                  <a:pt x="41148" y="94488"/>
                </a:lnTo>
                <a:lnTo>
                  <a:pt x="32004" y="94488"/>
                </a:lnTo>
                <a:lnTo>
                  <a:pt x="14478" y="76200"/>
                </a:lnTo>
                <a:lnTo>
                  <a:pt x="12954" y="72390"/>
                </a:lnTo>
                <a:lnTo>
                  <a:pt x="12954" y="2286"/>
                </a:lnTo>
                <a:lnTo>
                  <a:pt x="11430" y="762"/>
                </a:lnTo>
                <a:lnTo>
                  <a:pt x="10668" y="762"/>
                </a:lnTo>
                <a:lnTo>
                  <a:pt x="9144" y="0"/>
                </a:lnTo>
                <a:lnTo>
                  <a:pt x="3048" y="0"/>
                </a:lnTo>
                <a:lnTo>
                  <a:pt x="2286" y="762"/>
                </a:lnTo>
                <a:lnTo>
                  <a:pt x="1524" y="762"/>
                </a:lnTo>
                <a:lnTo>
                  <a:pt x="762" y="1524"/>
                </a:lnTo>
                <a:lnTo>
                  <a:pt x="0" y="1524"/>
                </a:lnTo>
                <a:lnTo>
                  <a:pt x="0" y="69342"/>
                </a:lnTo>
                <a:lnTo>
                  <a:pt x="7620" y="92964"/>
                </a:lnTo>
                <a:lnTo>
                  <a:pt x="9906" y="96774"/>
                </a:lnTo>
                <a:lnTo>
                  <a:pt x="13716" y="99822"/>
                </a:lnTo>
                <a:lnTo>
                  <a:pt x="22860" y="104394"/>
                </a:lnTo>
                <a:lnTo>
                  <a:pt x="28194" y="105156"/>
                </a:lnTo>
                <a:lnTo>
                  <a:pt x="39624" y="105156"/>
                </a:lnTo>
                <a:lnTo>
                  <a:pt x="44958" y="103632"/>
                </a:lnTo>
                <a:lnTo>
                  <a:pt x="50292" y="101346"/>
                </a:lnTo>
                <a:lnTo>
                  <a:pt x="56388" y="98298"/>
                </a:lnTo>
                <a:lnTo>
                  <a:pt x="61722" y="93726"/>
                </a:lnTo>
                <a:lnTo>
                  <a:pt x="67056" y="87630"/>
                </a:lnTo>
                <a:close/>
              </a:path>
              <a:path w="79375" h="105409">
                <a:moveTo>
                  <a:pt x="78486" y="103632"/>
                </a:moveTo>
                <a:lnTo>
                  <a:pt x="78486" y="762"/>
                </a:lnTo>
                <a:lnTo>
                  <a:pt x="76962" y="762"/>
                </a:lnTo>
                <a:lnTo>
                  <a:pt x="76200" y="0"/>
                </a:lnTo>
                <a:lnTo>
                  <a:pt x="70104" y="0"/>
                </a:lnTo>
                <a:lnTo>
                  <a:pt x="69342" y="762"/>
                </a:lnTo>
                <a:lnTo>
                  <a:pt x="67818" y="762"/>
                </a:lnTo>
                <a:lnTo>
                  <a:pt x="67056" y="1524"/>
                </a:lnTo>
                <a:lnTo>
                  <a:pt x="67056" y="102108"/>
                </a:lnTo>
                <a:lnTo>
                  <a:pt x="67818" y="102108"/>
                </a:lnTo>
                <a:lnTo>
                  <a:pt x="67818" y="102870"/>
                </a:lnTo>
                <a:lnTo>
                  <a:pt x="68580" y="103632"/>
                </a:lnTo>
                <a:lnTo>
                  <a:pt x="70866" y="103632"/>
                </a:lnTo>
                <a:lnTo>
                  <a:pt x="72390" y="104394"/>
                </a:lnTo>
                <a:lnTo>
                  <a:pt x="74676" y="104394"/>
                </a:lnTo>
                <a:lnTo>
                  <a:pt x="75438" y="103632"/>
                </a:lnTo>
                <a:lnTo>
                  <a:pt x="78486" y="103632"/>
                </a:lnTo>
                <a:close/>
              </a:path>
              <a:path w="79375" h="105409">
                <a:moveTo>
                  <a:pt x="79248" y="102870"/>
                </a:moveTo>
                <a:lnTo>
                  <a:pt x="79248" y="1524"/>
                </a:lnTo>
                <a:lnTo>
                  <a:pt x="78486" y="1524"/>
                </a:lnTo>
                <a:lnTo>
                  <a:pt x="78486" y="102870"/>
                </a:lnTo>
                <a:lnTo>
                  <a:pt x="79248" y="10287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085710" y="861060"/>
            <a:ext cx="15240" cy="143510"/>
          </a:xfrm>
          <a:custGeom>
            <a:avLst/>
            <a:gdLst/>
            <a:ahLst/>
            <a:cxnLst/>
            <a:rect l="l" t="t" r="r" b="b"/>
            <a:pathLst>
              <a:path w="15240" h="143509">
                <a:moveTo>
                  <a:pt x="15240" y="140969"/>
                </a:moveTo>
                <a:lnTo>
                  <a:pt x="15240" y="40385"/>
                </a:lnTo>
                <a:lnTo>
                  <a:pt x="14478" y="40385"/>
                </a:lnTo>
                <a:lnTo>
                  <a:pt x="13716" y="39623"/>
                </a:lnTo>
                <a:lnTo>
                  <a:pt x="12954" y="39623"/>
                </a:lnTo>
                <a:lnTo>
                  <a:pt x="12192" y="38861"/>
                </a:lnTo>
                <a:lnTo>
                  <a:pt x="5334" y="38861"/>
                </a:lnTo>
                <a:lnTo>
                  <a:pt x="4572" y="39623"/>
                </a:lnTo>
                <a:lnTo>
                  <a:pt x="3810" y="39623"/>
                </a:lnTo>
                <a:lnTo>
                  <a:pt x="3048" y="40385"/>
                </a:lnTo>
                <a:lnTo>
                  <a:pt x="2286" y="40385"/>
                </a:lnTo>
                <a:lnTo>
                  <a:pt x="2286" y="140969"/>
                </a:lnTo>
                <a:lnTo>
                  <a:pt x="3810" y="142493"/>
                </a:lnTo>
                <a:lnTo>
                  <a:pt x="6858" y="142493"/>
                </a:lnTo>
                <a:lnTo>
                  <a:pt x="7620" y="143255"/>
                </a:lnTo>
                <a:lnTo>
                  <a:pt x="9906" y="143255"/>
                </a:lnTo>
                <a:lnTo>
                  <a:pt x="11430" y="142493"/>
                </a:lnTo>
                <a:lnTo>
                  <a:pt x="13716" y="142493"/>
                </a:lnTo>
                <a:lnTo>
                  <a:pt x="15240" y="140969"/>
                </a:lnTo>
                <a:close/>
              </a:path>
              <a:path w="15240" h="143509">
                <a:moveTo>
                  <a:pt x="17526" y="12191"/>
                </a:moveTo>
                <a:lnTo>
                  <a:pt x="17526" y="5333"/>
                </a:lnTo>
                <a:lnTo>
                  <a:pt x="16764" y="3047"/>
                </a:lnTo>
                <a:lnTo>
                  <a:pt x="14478" y="761"/>
                </a:lnTo>
                <a:lnTo>
                  <a:pt x="12192" y="0"/>
                </a:lnTo>
                <a:lnTo>
                  <a:pt x="5334" y="0"/>
                </a:lnTo>
                <a:lnTo>
                  <a:pt x="3048" y="761"/>
                </a:lnTo>
                <a:lnTo>
                  <a:pt x="762" y="3047"/>
                </a:lnTo>
                <a:lnTo>
                  <a:pt x="0" y="5333"/>
                </a:lnTo>
                <a:lnTo>
                  <a:pt x="0" y="12191"/>
                </a:lnTo>
                <a:lnTo>
                  <a:pt x="762" y="14477"/>
                </a:lnTo>
                <a:lnTo>
                  <a:pt x="3048" y="16763"/>
                </a:lnTo>
                <a:lnTo>
                  <a:pt x="5334" y="17525"/>
                </a:lnTo>
                <a:lnTo>
                  <a:pt x="12192" y="17525"/>
                </a:lnTo>
                <a:lnTo>
                  <a:pt x="14478" y="16763"/>
                </a:lnTo>
                <a:lnTo>
                  <a:pt x="16764" y="14477"/>
                </a:lnTo>
                <a:lnTo>
                  <a:pt x="17526" y="12191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122286" y="900683"/>
            <a:ext cx="60960" cy="104775"/>
          </a:xfrm>
          <a:custGeom>
            <a:avLst/>
            <a:gdLst/>
            <a:ahLst/>
            <a:cxnLst/>
            <a:rect l="l" t="t" r="r" b="b"/>
            <a:pathLst>
              <a:path w="60959" h="104775">
                <a:moveTo>
                  <a:pt x="18287" y="10668"/>
                </a:moveTo>
                <a:lnTo>
                  <a:pt x="18287" y="0"/>
                </a:lnTo>
                <a:lnTo>
                  <a:pt x="2285" y="0"/>
                </a:lnTo>
                <a:lnTo>
                  <a:pt x="761" y="1524"/>
                </a:lnTo>
                <a:lnTo>
                  <a:pt x="761" y="2286"/>
                </a:lnTo>
                <a:lnTo>
                  <a:pt x="0" y="3048"/>
                </a:lnTo>
                <a:lnTo>
                  <a:pt x="0" y="8382"/>
                </a:lnTo>
                <a:lnTo>
                  <a:pt x="761" y="9906"/>
                </a:lnTo>
                <a:lnTo>
                  <a:pt x="1523" y="10668"/>
                </a:lnTo>
                <a:lnTo>
                  <a:pt x="18287" y="10668"/>
                </a:lnTo>
                <a:close/>
              </a:path>
              <a:path w="60959" h="104775">
                <a:moveTo>
                  <a:pt x="60959" y="99060"/>
                </a:moveTo>
                <a:lnTo>
                  <a:pt x="60959" y="90678"/>
                </a:lnTo>
                <a:lnTo>
                  <a:pt x="60197" y="90678"/>
                </a:lnTo>
                <a:lnTo>
                  <a:pt x="60197" y="89916"/>
                </a:lnTo>
                <a:lnTo>
                  <a:pt x="57149" y="89916"/>
                </a:lnTo>
                <a:lnTo>
                  <a:pt x="56387" y="90678"/>
                </a:lnTo>
                <a:lnTo>
                  <a:pt x="55625" y="90678"/>
                </a:lnTo>
                <a:lnTo>
                  <a:pt x="54101" y="91440"/>
                </a:lnTo>
                <a:lnTo>
                  <a:pt x="53339" y="92202"/>
                </a:lnTo>
                <a:lnTo>
                  <a:pt x="51815" y="92202"/>
                </a:lnTo>
                <a:lnTo>
                  <a:pt x="50291" y="92964"/>
                </a:lnTo>
                <a:lnTo>
                  <a:pt x="40385" y="92964"/>
                </a:lnTo>
                <a:lnTo>
                  <a:pt x="36575" y="91440"/>
                </a:lnTo>
                <a:lnTo>
                  <a:pt x="32003" y="83820"/>
                </a:lnTo>
                <a:lnTo>
                  <a:pt x="30479" y="77724"/>
                </a:lnTo>
                <a:lnTo>
                  <a:pt x="30479" y="-25907"/>
                </a:lnTo>
                <a:lnTo>
                  <a:pt x="29717" y="-25907"/>
                </a:lnTo>
                <a:lnTo>
                  <a:pt x="28955" y="-26669"/>
                </a:lnTo>
                <a:lnTo>
                  <a:pt x="19811" y="-26669"/>
                </a:lnTo>
                <a:lnTo>
                  <a:pt x="19049" y="-25907"/>
                </a:lnTo>
                <a:lnTo>
                  <a:pt x="18287" y="-25907"/>
                </a:lnTo>
                <a:lnTo>
                  <a:pt x="18287" y="82296"/>
                </a:lnTo>
                <a:lnTo>
                  <a:pt x="32765" y="102108"/>
                </a:lnTo>
                <a:lnTo>
                  <a:pt x="35813" y="103632"/>
                </a:lnTo>
                <a:lnTo>
                  <a:pt x="40385" y="104394"/>
                </a:lnTo>
                <a:lnTo>
                  <a:pt x="48005" y="104394"/>
                </a:lnTo>
                <a:lnTo>
                  <a:pt x="49529" y="103632"/>
                </a:lnTo>
                <a:lnTo>
                  <a:pt x="53339" y="103632"/>
                </a:lnTo>
                <a:lnTo>
                  <a:pt x="54863" y="102870"/>
                </a:lnTo>
                <a:lnTo>
                  <a:pt x="56387" y="102870"/>
                </a:lnTo>
                <a:lnTo>
                  <a:pt x="57149" y="102108"/>
                </a:lnTo>
                <a:lnTo>
                  <a:pt x="58673" y="101346"/>
                </a:lnTo>
                <a:lnTo>
                  <a:pt x="59435" y="101346"/>
                </a:lnTo>
                <a:lnTo>
                  <a:pt x="59435" y="100584"/>
                </a:lnTo>
                <a:lnTo>
                  <a:pt x="60959" y="99060"/>
                </a:lnTo>
                <a:close/>
              </a:path>
              <a:path w="60959" h="104775">
                <a:moveTo>
                  <a:pt x="60959" y="8382"/>
                </a:moveTo>
                <a:lnTo>
                  <a:pt x="60959" y="1524"/>
                </a:lnTo>
                <a:lnTo>
                  <a:pt x="60197" y="1524"/>
                </a:lnTo>
                <a:lnTo>
                  <a:pt x="60197" y="762"/>
                </a:lnTo>
                <a:lnTo>
                  <a:pt x="59435" y="762"/>
                </a:lnTo>
                <a:lnTo>
                  <a:pt x="59435" y="0"/>
                </a:lnTo>
                <a:lnTo>
                  <a:pt x="30479" y="0"/>
                </a:lnTo>
                <a:lnTo>
                  <a:pt x="30479" y="10668"/>
                </a:lnTo>
                <a:lnTo>
                  <a:pt x="59435" y="10668"/>
                </a:lnTo>
                <a:lnTo>
                  <a:pt x="60197" y="9906"/>
                </a:lnTo>
                <a:lnTo>
                  <a:pt x="60959" y="8382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201548" y="899160"/>
            <a:ext cx="86995" cy="106045"/>
          </a:xfrm>
          <a:custGeom>
            <a:avLst/>
            <a:gdLst/>
            <a:ahLst/>
            <a:cxnLst/>
            <a:rect l="l" t="t" r="r" b="b"/>
            <a:pathLst>
              <a:path w="86995" h="106044">
                <a:moveTo>
                  <a:pt x="86868" y="50291"/>
                </a:moveTo>
                <a:lnTo>
                  <a:pt x="86868" y="38861"/>
                </a:lnTo>
                <a:lnTo>
                  <a:pt x="86106" y="33527"/>
                </a:lnTo>
                <a:lnTo>
                  <a:pt x="84582" y="28193"/>
                </a:lnTo>
                <a:lnTo>
                  <a:pt x="83058" y="22097"/>
                </a:lnTo>
                <a:lnTo>
                  <a:pt x="80772" y="17525"/>
                </a:lnTo>
                <a:lnTo>
                  <a:pt x="76962" y="13715"/>
                </a:lnTo>
                <a:lnTo>
                  <a:pt x="73914" y="9143"/>
                </a:lnTo>
                <a:lnTo>
                  <a:pt x="69342" y="6095"/>
                </a:lnTo>
                <a:lnTo>
                  <a:pt x="64008" y="3809"/>
                </a:lnTo>
                <a:lnTo>
                  <a:pt x="59436" y="761"/>
                </a:lnTo>
                <a:lnTo>
                  <a:pt x="52578" y="0"/>
                </a:lnTo>
                <a:lnTo>
                  <a:pt x="38862" y="0"/>
                </a:lnTo>
                <a:lnTo>
                  <a:pt x="32004" y="761"/>
                </a:lnTo>
                <a:lnTo>
                  <a:pt x="3048" y="30479"/>
                </a:lnTo>
                <a:lnTo>
                  <a:pt x="0" y="44957"/>
                </a:lnTo>
                <a:lnTo>
                  <a:pt x="0" y="61721"/>
                </a:lnTo>
                <a:lnTo>
                  <a:pt x="12192" y="92201"/>
                </a:lnTo>
                <a:lnTo>
                  <a:pt x="13716" y="94030"/>
                </a:lnTo>
                <a:lnTo>
                  <a:pt x="13716" y="39623"/>
                </a:lnTo>
                <a:lnTo>
                  <a:pt x="15240" y="35813"/>
                </a:lnTo>
                <a:lnTo>
                  <a:pt x="16002" y="31241"/>
                </a:lnTo>
                <a:lnTo>
                  <a:pt x="31242" y="13715"/>
                </a:lnTo>
                <a:lnTo>
                  <a:pt x="35052" y="11429"/>
                </a:lnTo>
                <a:lnTo>
                  <a:pt x="39624" y="10667"/>
                </a:lnTo>
                <a:lnTo>
                  <a:pt x="54102" y="10667"/>
                </a:lnTo>
                <a:lnTo>
                  <a:pt x="61722" y="13715"/>
                </a:lnTo>
                <a:lnTo>
                  <a:pt x="66530" y="20052"/>
                </a:lnTo>
                <a:lnTo>
                  <a:pt x="72059" y="30187"/>
                </a:lnTo>
                <a:lnTo>
                  <a:pt x="73152" y="44195"/>
                </a:lnTo>
                <a:lnTo>
                  <a:pt x="73152" y="54863"/>
                </a:lnTo>
                <a:lnTo>
                  <a:pt x="82296" y="54863"/>
                </a:lnTo>
                <a:lnTo>
                  <a:pt x="83820" y="54101"/>
                </a:lnTo>
                <a:lnTo>
                  <a:pt x="84582" y="53339"/>
                </a:lnTo>
                <a:lnTo>
                  <a:pt x="86106" y="52577"/>
                </a:lnTo>
                <a:lnTo>
                  <a:pt x="86868" y="50291"/>
                </a:lnTo>
                <a:close/>
              </a:path>
              <a:path w="86995" h="106044">
                <a:moveTo>
                  <a:pt x="73152" y="54863"/>
                </a:moveTo>
                <a:lnTo>
                  <a:pt x="73152" y="44195"/>
                </a:lnTo>
                <a:lnTo>
                  <a:pt x="13716" y="44195"/>
                </a:lnTo>
                <a:lnTo>
                  <a:pt x="13716" y="54863"/>
                </a:lnTo>
                <a:lnTo>
                  <a:pt x="73152" y="54863"/>
                </a:lnTo>
                <a:close/>
              </a:path>
              <a:path w="86995" h="106044">
                <a:moveTo>
                  <a:pt x="82296" y="97535"/>
                </a:moveTo>
                <a:lnTo>
                  <a:pt x="82296" y="87629"/>
                </a:lnTo>
                <a:lnTo>
                  <a:pt x="81534" y="87629"/>
                </a:lnTo>
                <a:lnTo>
                  <a:pt x="81534" y="86867"/>
                </a:lnTo>
                <a:lnTo>
                  <a:pt x="80010" y="86867"/>
                </a:lnTo>
                <a:lnTo>
                  <a:pt x="76962" y="88391"/>
                </a:lnTo>
                <a:lnTo>
                  <a:pt x="74676" y="89153"/>
                </a:lnTo>
                <a:lnTo>
                  <a:pt x="73152" y="89915"/>
                </a:lnTo>
                <a:lnTo>
                  <a:pt x="70104" y="90677"/>
                </a:lnTo>
                <a:lnTo>
                  <a:pt x="67818" y="92201"/>
                </a:lnTo>
                <a:lnTo>
                  <a:pt x="64770" y="92963"/>
                </a:lnTo>
                <a:lnTo>
                  <a:pt x="57150" y="94487"/>
                </a:lnTo>
                <a:lnTo>
                  <a:pt x="41910" y="94487"/>
                </a:lnTo>
                <a:lnTo>
                  <a:pt x="16002" y="70865"/>
                </a:lnTo>
                <a:lnTo>
                  <a:pt x="14478" y="66293"/>
                </a:lnTo>
                <a:lnTo>
                  <a:pt x="13716" y="60959"/>
                </a:lnTo>
                <a:lnTo>
                  <a:pt x="13716" y="94030"/>
                </a:lnTo>
                <a:lnTo>
                  <a:pt x="56388" y="105917"/>
                </a:lnTo>
                <a:lnTo>
                  <a:pt x="67818" y="103631"/>
                </a:lnTo>
                <a:lnTo>
                  <a:pt x="70866" y="102107"/>
                </a:lnTo>
                <a:lnTo>
                  <a:pt x="73914" y="101345"/>
                </a:lnTo>
                <a:lnTo>
                  <a:pt x="76200" y="100583"/>
                </a:lnTo>
                <a:lnTo>
                  <a:pt x="77724" y="99821"/>
                </a:lnTo>
                <a:lnTo>
                  <a:pt x="80010" y="99059"/>
                </a:lnTo>
                <a:lnTo>
                  <a:pt x="81534" y="97535"/>
                </a:lnTo>
                <a:lnTo>
                  <a:pt x="82296" y="97535"/>
                </a:lnTo>
                <a:close/>
              </a:path>
              <a:path w="86995" h="106044">
                <a:moveTo>
                  <a:pt x="83058" y="96011"/>
                </a:moveTo>
                <a:lnTo>
                  <a:pt x="83058" y="89153"/>
                </a:lnTo>
                <a:lnTo>
                  <a:pt x="82296" y="89153"/>
                </a:lnTo>
                <a:lnTo>
                  <a:pt x="82296" y="96011"/>
                </a:lnTo>
                <a:lnTo>
                  <a:pt x="83058" y="96011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314310" y="849630"/>
            <a:ext cx="36195" cy="190500"/>
          </a:xfrm>
          <a:custGeom>
            <a:avLst/>
            <a:gdLst/>
            <a:ahLst/>
            <a:cxnLst/>
            <a:rect l="l" t="t" r="r" b="b"/>
            <a:pathLst>
              <a:path w="36195" h="190500">
                <a:moveTo>
                  <a:pt x="35814" y="103632"/>
                </a:moveTo>
                <a:lnTo>
                  <a:pt x="35814" y="95250"/>
                </a:lnTo>
                <a:lnTo>
                  <a:pt x="35672" y="88544"/>
                </a:lnTo>
                <a:lnTo>
                  <a:pt x="25783" y="37099"/>
                </a:lnTo>
                <a:lnTo>
                  <a:pt x="11430" y="1524"/>
                </a:lnTo>
                <a:lnTo>
                  <a:pt x="10668" y="1524"/>
                </a:lnTo>
                <a:lnTo>
                  <a:pt x="10668" y="761"/>
                </a:lnTo>
                <a:lnTo>
                  <a:pt x="9144" y="761"/>
                </a:lnTo>
                <a:lnTo>
                  <a:pt x="8382" y="0"/>
                </a:lnTo>
                <a:lnTo>
                  <a:pt x="2286" y="0"/>
                </a:lnTo>
                <a:lnTo>
                  <a:pt x="1524" y="761"/>
                </a:lnTo>
                <a:lnTo>
                  <a:pt x="762" y="761"/>
                </a:lnTo>
                <a:lnTo>
                  <a:pt x="762" y="1524"/>
                </a:lnTo>
                <a:lnTo>
                  <a:pt x="0" y="1524"/>
                </a:lnTo>
                <a:lnTo>
                  <a:pt x="0" y="3048"/>
                </a:lnTo>
                <a:lnTo>
                  <a:pt x="4841" y="12933"/>
                </a:lnTo>
                <a:lnTo>
                  <a:pt x="9460" y="24774"/>
                </a:lnTo>
                <a:lnTo>
                  <a:pt x="20587" y="73042"/>
                </a:lnTo>
                <a:lnTo>
                  <a:pt x="22032" y="167040"/>
                </a:lnTo>
                <a:lnTo>
                  <a:pt x="25146" y="159258"/>
                </a:lnTo>
                <a:lnTo>
                  <a:pt x="27432" y="151638"/>
                </a:lnTo>
                <a:lnTo>
                  <a:pt x="29718" y="143256"/>
                </a:lnTo>
                <a:lnTo>
                  <a:pt x="32766" y="128016"/>
                </a:lnTo>
                <a:lnTo>
                  <a:pt x="34290" y="119634"/>
                </a:lnTo>
                <a:lnTo>
                  <a:pt x="35814" y="103632"/>
                </a:lnTo>
                <a:close/>
              </a:path>
              <a:path w="36195" h="190500">
                <a:moveTo>
                  <a:pt x="22032" y="167040"/>
                </a:moveTo>
                <a:lnTo>
                  <a:pt x="22032" y="99681"/>
                </a:lnTo>
                <a:lnTo>
                  <a:pt x="21352" y="110331"/>
                </a:lnTo>
                <a:lnTo>
                  <a:pt x="19876" y="121965"/>
                </a:lnTo>
                <a:lnTo>
                  <a:pt x="10417" y="163039"/>
                </a:lnTo>
                <a:lnTo>
                  <a:pt x="762" y="186690"/>
                </a:lnTo>
                <a:lnTo>
                  <a:pt x="762" y="187452"/>
                </a:lnTo>
                <a:lnTo>
                  <a:pt x="0" y="188214"/>
                </a:lnTo>
                <a:lnTo>
                  <a:pt x="0" y="189738"/>
                </a:lnTo>
                <a:lnTo>
                  <a:pt x="762" y="189738"/>
                </a:lnTo>
                <a:lnTo>
                  <a:pt x="1524" y="190500"/>
                </a:lnTo>
                <a:lnTo>
                  <a:pt x="9906" y="190500"/>
                </a:lnTo>
                <a:lnTo>
                  <a:pt x="11430" y="188976"/>
                </a:lnTo>
                <a:lnTo>
                  <a:pt x="15240" y="181356"/>
                </a:lnTo>
                <a:lnTo>
                  <a:pt x="19050" y="174498"/>
                </a:lnTo>
                <a:lnTo>
                  <a:pt x="22032" y="16704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033665" y="2102866"/>
            <a:ext cx="985773" cy="2801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102084" y="2109723"/>
            <a:ext cx="821087" cy="2733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028073" y="2160270"/>
            <a:ext cx="114300" cy="161290"/>
          </a:xfrm>
          <a:custGeom>
            <a:avLst/>
            <a:gdLst/>
            <a:ahLst/>
            <a:cxnLst/>
            <a:rect l="l" t="t" r="r" b="b"/>
            <a:pathLst>
              <a:path w="114300" h="161289">
                <a:moveTo>
                  <a:pt x="762" y="11429"/>
                </a:moveTo>
                <a:lnTo>
                  <a:pt x="762" y="0"/>
                </a:lnTo>
                <a:lnTo>
                  <a:pt x="0" y="1523"/>
                </a:lnTo>
                <a:lnTo>
                  <a:pt x="0" y="9905"/>
                </a:lnTo>
                <a:lnTo>
                  <a:pt x="762" y="11429"/>
                </a:lnTo>
                <a:close/>
              </a:path>
              <a:path w="114300" h="161289">
                <a:moveTo>
                  <a:pt x="112776" y="158495"/>
                </a:moveTo>
                <a:lnTo>
                  <a:pt x="112776" y="142493"/>
                </a:lnTo>
                <a:lnTo>
                  <a:pt x="112014" y="141731"/>
                </a:lnTo>
                <a:lnTo>
                  <a:pt x="112014" y="140969"/>
                </a:lnTo>
                <a:lnTo>
                  <a:pt x="111252" y="140969"/>
                </a:lnTo>
                <a:lnTo>
                  <a:pt x="110489" y="140207"/>
                </a:lnTo>
                <a:lnTo>
                  <a:pt x="73152" y="140207"/>
                </a:lnTo>
                <a:lnTo>
                  <a:pt x="73151" y="-33528"/>
                </a:lnTo>
                <a:lnTo>
                  <a:pt x="71627" y="-35052"/>
                </a:lnTo>
                <a:lnTo>
                  <a:pt x="70865" y="-35052"/>
                </a:lnTo>
                <a:lnTo>
                  <a:pt x="70104" y="-35814"/>
                </a:lnTo>
                <a:lnTo>
                  <a:pt x="65531" y="-35814"/>
                </a:lnTo>
                <a:lnTo>
                  <a:pt x="63245" y="-36576"/>
                </a:lnTo>
                <a:lnTo>
                  <a:pt x="57911" y="-36576"/>
                </a:lnTo>
                <a:lnTo>
                  <a:pt x="56387" y="-35814"/>
                </a:lnTo>
                <a:lnTo>
                  <a:pt x="52577" y="-35814"/>
                </a:lnTo>
                <a:lnTo>
                  <a:pt x="51815" y="-35052"/>
                </a:lnTo>
                <a:lnTo>
                  <a:pt x="50291" y="-35052"/>
                </a:lnTo>
                <a:lnTo>
                  <a:pt x="49529" y="-34290"/>
                </a:lnTo>
                <a:lnTo>
                  <a:pt x="4571" y="-5334"/>
                </a:lnTo>
                <a:lnTo>
                  <a:pt x="3810" y="-4572"/>
                </a:lnTo>
                <a:lnTo>
                  <a:pt x="3048" y="-4572"/>
                </a:lnTo>
                <a:lnTo>
                  <a:pt x="1523" y="-3048"/>
                </a:lnTo>
                <a:lnTo>
                  <a:pt x="1523" y="-2286"/>
                </a:lnTo>
                <a:lnTo>
                  <a:pt x="762" y="-1524"/>
                </a:lnTo>
                <a:lnTo>
                  <a:pt x="762" y="12953"/>
                </a:lnTo>
                <a:lnTo>
                  <a:pt x="1523" y="14477"/>
                </a:lnTo>
                <a:lnTo>
                  <a:pt x="2285" y="15239"/>
                </a:lnTo>
                <a:lnTo>
                  <a:pt x="3810" y="16001"/>
                </a:lnTo>
                <a:lnTo>
                  <a:pt x="4571" y="15239"/>
                </a:lnTo>
                <a:lnTo>
                  <a:pt x="6096" y="15239"/>
                </a:lnTo>
                <a:lnTo>
                  <a:pt x="9144" y="13715"/>
                </a:lnTo>
                <a:lnTo>
                  <a:pt x="47243" y="-9144"/>
                </a:lnTo>
                <a:lnTo>
                  <a:pt x="47244" y="160781"/>
                </a:lnTo>
                <a:lnTo>
                  <a:pt x="110489" y="160781"/>
                </a:lnTo>
                <a:lnTo>
                  <a:pt x="112776" y="158495"/>
                </a:lnTo>
                <a:close/>
              </a:path>
              <a:path w="114300" h="161289">
                <a:moveTo>
                  <a:pt x="1523" y="155447"/>
                </a:moveTo>
                <a:lnTo>
                  <a:pt x="1523" y="146303"/>
                </a:lnTo>
                <a:lnTo>
                  <a:pt x="762" y="147065"/>
                </a:lnTo>
                <a:lnTo>
                  <a:pt x="762" y="154685"/>
                </a:lnTo>
                <a:lnTo>
                  <a:pt x="1523" y="155447"/>
                </a:lnTo>
                <a:close/>
              </a:path>
              <a:path w="114300" h="161289">
                <a:moveTo>
                  <a:pt x="2285" y="157733"/>
                </a:moveTo>
                <a:lnTo>
                  <a:pt x="2285" y="144017"/>
                </a:lnTo>
                <a:lnTo>
                  <a:pt x="1523" y="144779"/>
                </a:lnTo>
                <a:lnTo>
                  <a:pt x="1523" y="156971"/>
                </a:lnTo>
                <a:lnTo>
                  <a:pt x="2285" y="157733"/>
                </a:lnTo>
                <a:close/>
              </a:path>
              <a:path w="114300" h="161289">
                <a:moveTo>
                  <a:pt x="47244" y="160781"/>
                </a:moveTo>
                <a:lnTo>
                  <a:pt x="47244" y="140207"/>
                </a:lnTo>
                <a:lnTo>
                  <a:pt x="4571" y="140207"/>
                </a:lnTo>
                <a:lnTo>
                  <a:pt x="2285" y="142493"/>
                </a:lnTo>
                <a:lnTo>
                  <a:pt x="2285" y="158495"/>
                </a:lnTo>
                <a:lnTo>
                  <a:pt x="4571" y="160781"/>
                </a:lnTo>
                <a:lnTo>
                  <a:pt x="47244" y="160781"/>
                </a:lnTo>
                <a:close/>
              </a:path>
              <a:path w="114300" h="161289">
                <a:moveTo>
                  <a:pt x="113538" y="156971"/>
                </a:moveTo>
                <a:lnTo>
                  <a:pt x="113538" y="144779"/>
                </a:lnTo>
                <a:lnTo>
                  <a:pt x="112776" y="144017"/>
                </a:lnTo>
                <a:lnTo>
                  <a:pt x="112776" y="157733"/>
                </a:lnTo>
                <a:lnTo>
                  <a:pt x="113538" y="156971"/>
                </a:lnTo>
                <a:close/>
              </a:path>
              <a:path w="114300" h="161289">
                <a:moveTo>
                  <a:pt x="114300" y="154685"/>
                </a:moveTo>
                <a:lnTo>
                  <a:pt x="114300" y="147065"/>
                </a:lnTo>
                <a:lnTo>
                  <a:pt x="113538" y="146303"/>
                </a:lnTo>
                <a:lnTo>
                  <a:pt x="113538" y="155447"/>
                </a:lnTo>
                <a:lnTo>
                  <a:pt x="114300" y="15468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166757" y="2124455"/>
            <a:ext cx="140970" cy="198120"/>
          </a:xfrm>
          <a:custGeom>
            <a:avLst/>
            <a:gdLst/>
            <a:ahLst/>
            <a:cxnLst/>
            <a:rect l="l" t="t" r="r" b="b"/>
            <a:pathLst>
              <a:path w="140970" h="198119">
                <a:moveTo>
                  <a:pt x="112775" y="194310"/>
                </a:moveTo>
                <a:lnTo>
                  <a:pt x="112775" y="4572"/>
                </a:lnTo>
                <a:lnTo>
                  <a:pt x="109727" y="1524"/>
                </a:lnTo>
                <a:lnTo>
                  <a:pt x="108203" y="1524"/>
                </a:lnTo>
                <a:lnTo>
                  <a:pt x="106679" y="762"/>
                </a:lnTo>
                <a:lnTo>
                  <a:pt x="102107" y="762"/>
                </a:lnTo>
                <a:lnTo>
                  <a:pt x="99821" y="0"/>
                </a:lnTo>
                <a:lnTo>
                  <a:pt x="85343" y="0"/>
                </a:lnTo>
                <a:lnTo>
                  <a:pt x="83057" y="762"/>
                </a:lnTo>
                <a:lnTo>
                  <a:pt x="80009" y="762"/>
                </a:lnTo>
                <a:lnTo>
                  <a:pt x="76961" y="2286"/>
                </a:lnTo>
                <a:lnTo>
                  <a:pt x="76199" y="2286"/>
                </a:lnTo>
                <a:lnTo>
                  <a:pt x="73913" y="4572"/>
                </a:lnTo>
                <a:lnTo>
                  <a:pt x="3809" y="123444"/>
                </a:lnTo>
                <a:lnTo>
                  <a:pt x="2285" y="126492"/>
                </a:lnTo>
                <a:lnTo>
                  <a:pt x="1523" y="127254"/>
                </a:lnTo>
                <a:lnTo>
                  <a:pt x="761" y="128778"/>
                </a:lnTo>
                <a:lnTo>
                  <a:pt x="761" y="131064"/>
                </a:lnTo>
                <a:lnTo>
                  <a:pt x="0" y="132588"/>
                </a:lnTo>
                <a:lnTo>
                  <a:pt x="0" y="147828"/>
                </a:lnTo>
                <a:lnTo>
                  <a:pt x="761" y="149352"/>
                </a:lnTo>
                <a:lnTo>
                  <a:pt x="2285" y="150876"/>
                </a:lnTo>
                <a:lnTo>
                  <a:pt x="3047" y="150876"/>
                </a:lnTo>
                <a:lnTo>
                  <a:pt x="3809" y="151638"/>
                </a:lnTo>
                <a:lnTo>
                  <a:pt x="23621" y="151638"/>
                </a:lnTo>
                <a:lnTo>
                  <a:pt x="23621" y="130302"/>
                </a:lnTo>
                <a:lnTo>
                  <a:pt x="86867" y="22860"/>
                </a:lnTo>
                <a:lnTo>
                  <a:pt x="87629" y="22860"/>
                </a:lnTo>
                <a:lnTo>
                  <a:pt x="87629" y="194310"/>
                </a:lnTo>
                <a:lnTo>
                  <a:pt x="88391" y="195072"/>
                </a:lnTo>
                <a:lnTo>
                  <a:pt x="88391" y="195834"/>
                </a:lnTo>
                <a:lnTo>
                  <a:pt x="89153" y="195834"/>
                </a:lnTo>
                <a:lnTo>
                  <a:pt x="90677" y="197358"/>
                </a:lnTo>
                <a:lnTo>
                  <a:pt x="95249" y="197358"/>
                </a:lnTo>
                <a:lnTo>
                  <a:pt x="97535" y="198120"/>
                </a:lnTo>
                <a:lnTo>
                  <a:pt x="102107" y="198120"/>
                </a:lnTo>
                <a:lnTo>
                  <a:pt x="104393" y="197358"/>
                </a:lnTo>
                <a:lnTo>
                  <a:pt x="108965" y="197358"/>
                </a:lnTo>
                <a:lnTo>
                  <a:pt x="109727" y="196596"/>
                </a:lnTo>
                <a:lnTo>
                  <a:pt x="111251" y="195834"/>
                </a:lnTo>
                <a:lnTo>
                  <a:pt x="112013" y="195834"/>
                </a:lnTo>
                <a:lnTo>
                  <a:pt x="112013" y="195072"/>
                </a:lnTo>
                <a:lnTo>
                  <a:pt x="112775" y="194310"/>
                </a:lnTo>
                <a:close/>
              </a:path>
              <a:path w="140970" h="198119">
                <a:moveTo>
                  <a:pt x="87629" y="151638"/>
                </a:moveTo>
                <a:lnTo>
                  <a:pt x="87629" y="130302"/>
                </a:lnTo>
                <a:lnTo>
                  <a:pt x="23621" y="130302"/>
                </a:lnTo>
                <a:lnTo>
                  <a:pt x="23621" y="151638"/>
                </a:lnTo>
                <a:lnTo>
                  <a:pt x="87629" y="151638"/>
                </a:lnTo>
                <a:close/>
              </a:path>
              <a:path w="140970" h="198119">
                <a:moveTo>
                  <a:pt x="140969" y="144780"/>
                </a:moveTo>
                <a:lnTo>
                  <a:pt x="140969" y="137160"/>
                </a:lnTo>
                <a:lnTo>
                  <a:pt x="140207" y="134874"/>
                </a:lnTo>
                <a:lnTo>
                  <a:pt x="138683" y="133350"/>
                </a:lnTo>
                <a:lnTo>
                  <a:pt x="137921" y="131064"/>
                </a:lnTo>
                <a:lnTo>
                  <a:pt x="136397" y="130302"/>
                </a:lnTo>
                <a:lnTo>
                  <a:pt x="112775" y="130302"/>
                </a:lnTo>
                <a:lnTo>
                  <a:pt x="112775" y="151638"/>
                </a:lnTo>
                <a:lnTo>
                  <a:pt x="136397" y="151638"/>
                </a:lnTo>
                <a:lnTo>
                  <a:pt x="137921" y="150876"/>
                </a:lnTo>
                <a:lnTo>
                  <a:pt x="139445" y="149352"/>
                </a:lnTo>
                <a:lnTo>
                  <a:pt x="140969" y="1447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332111" y="2125217"/>
            <a:ext cx="123825" cy="199390"/>
          </a:xfrm>
          <a:custGeom>
            <a:avLst/>
            <a:gdLst/>
            <a:ahLst/>
            <a:cxnLst/>
            <a:rect l="l" t="t" r="r" b="b"/>
            <a:pathLst>
              <a:path w="123825" h="199389">
                <a:moveTo>
                  <a:pt x="762" y="183642"/>
                </a:moveTo>
                <a:lnTo>
                  <a:pt x="762" y="168402"/>
                </a:lnTo>
                <a:lnTo>
                  <a:pt x="0" y="169926"/>
                </a:lnTo>
                <a:lnTo>
                  <a:pt x="0" y="182880"/>
                </a:lnTo>
                <a:lnTo>
                  <a:pt x="762" y="183642"/>
                </a:lnTo>
                <a:close/>
              </a:path>
              <a:path w="123825" h="199389">
                <a:moveTo>
                  <a:pt x="1524" y="185928"/>
                </a:moveTo>
                <a:lnTo>
                  <a:pt x="1524" y="166878"/>
                </a:lnTo>
                <a:lnTo>
                  <a:pt x="762" y="167640"/>
                </a:lnTo>
                <a:lnTo>
                  <a:pt x="762" y="185166"/>
                </a:lnTo>
                <a:lnTo>
                  <a:pt x="1524" y="185928"/>
                </a:lnTo>
                <a:close/>
              </a:path>
              <a:path w="123825" h="199389">
                <a:moveTo>
                  <a:pt x="96012" y="187096"/>
                </a:moveTo>
                <a:lnTo>
                  <a:pt x="96012" y="143256"/>
                </a:lnTo>
                <a:lnTo>
                  <a:pt x="95250" y="149352"/>
                </a:lnTo>
                <a:lnTo>
                  <a:pt x="92202" y="154686"/>
                </a:lnTo>
                <a:lnTo>
                  <a:pt x="56388" y="177546"/>
                </a:lnTo>
                <a:lnTo>
                  <a:pt x="42672" y="177546"/>
                </a:lnTo>
                <a:lnTo>
                  <a:pt x="35814" y="176784"/>
                </a:lnTo>
                <a:lnTo>
                  <a:pt x="30480" y="175260"/>
                </a:lnTo>
                <a:lnTo>
                  <a:pt x="25908" y="174498"/>
                </a:lnTo>
                <a:lnTo>
                  <a:pt x="21336" y="172974"/>
                </a:lnTo>
                <a:lnTo>
                  <a:pt x="13716" y="169926"/>
                </a:lnTo>
                <a:lnTo>
                  <a:pt x="11430" y="168402"/>
                </a:lnTo>
                <a:lnTo>
                  <a:pt x="9144" y="167640"/>
                </a:lnTo>
                <a:lnTo>
                  <a:pt x="6858" y="166116"/>
                </a:lnTo>
                <a:lnTo>
                  <a:pt x="5334" y="165354"/>
                </a:lnTo>
                <a:lnTo>
                  <a:pt x="3048" y="165354"/>
                </a:lnTo>
                <a:lnTo>
                  <a:pt x="2286" y="166116"/>
                </a:lnTo>
                <a:lnTo>
                  <a:pt x="1524" y="166116"/>
                </a:lnTo>
                <a:lnTo>
                  <a:pt x="1524" y="186690"/>
                </a:lnTo>
                <a:lnTo>
                  <a:pt x="3810" y="188976"/>
                </a:lnTo>
                <a:lnTo>
                  <a:pt x="5334" y="189738"/>
                </a:lnTo>
                <a:lnTo>
                  <a:pt x="8382" y="190500"/>
                </a:lnTo>
                <a:lnTo>
                  <a:pt x="10668" y="192024"/>
                </a:lnTo>
                <a:lnTo>
                  <a:pt x="14478" y="193548"/>
                </a:lnTo>
                <a:lnTo>
                  <a:pt x="18288" y="194310"/>
                </a:lnTo>
                <a:lnTo>
                  <a:pt x="22860" y="195834"/>
                </a:lnTo>
                <a:lnTo>
                  <a:pt x="27432" y="196596"/>
                </a:lnTo>
                <a:lnTo>
                  <a:pt x="33528" y="197358"/>
                </a:lnTo>
                <a:lnTo>
                  <a:pt x="38862" y="198882"/>
                </a:lnTo>
                <a:lnTo>
                  <a:pt x="44196" y="198882"/>
                </a:lnTo>
                <a:lnTo>
                  <a:pt x="58350" y="198602"/>
                </a:lnTo>
                <a:lnTo>
                  <a:pt x="70605" y="196894"/>
                </a:lnTo>
                <a:lnTo>
                  <a:pt x="83317" y="193362"/>
                </a:lnTo>
                <a:lnTo>
                  <a:pt x="94413" y="188251"/>
                </a:lnTo>
                <a:lnTo>
                  <a:pt x="96012" y="187096"/>
                </a:lnTo>
                <a:close/>
              </a:path>
              <a:path w="123825" h="199389">
                <a:moveTo>
                  <a:pt x="111252" y="17526"/>
                </a:moveTo>
                <a:lnTo>
                  <a:pt x="111252" y="6096"/>
                </a:lnTo>
                <a:lnTo>
                  <a:pt x="110490" y="5333"/>
                </a:lnTo>
                <a:lnTo>
                  <a:pt x="110490" y="3810"/>
                </a:lnTo>
                <a:lnTo>
                  <a:pt x="109728" y="3048"/>
                </a:lnTo>
                <a:lnTo>
                  <a:pt x="109728" y="2285"/>
                </a:lnTo>
                <a:lnTo>
                  <a:pt x="108204" y="762"/>
                </a:lnTo>
                <a:lnTo>
                  <a:pt x="107442" y="762"/>
                </a:lnTo>
                <a:lnTo>
                  <a:pt x="106680" y="0"/>
                </a:lnTo>
                <a:lnTo>
                  <a:pt x="16002" y="0"/>
                </a:lnTo>
                <a:lnTo>
                  <a:pt x="13716" y="762"/>
                </a:lnTo>
                <a:lnTo>
                  <a:pt x="12192" y="2285"/>
                </a:lnTo>
                <a:lnTo>
                  <a:pt x="10668" y="4571"/>
                </a:lnTo>
                <a:lnTo>
                  <a:pt x="9906" y="6857"/>
                </a:lnTo>
                <a:lnTo>
                  <a:pt x="9906" y="93726"/>
                </a:lnTo>
                <a:lnTo>
                  <a:pt x="10668" y="96012"/>
                </a:lnTo>
                <a:lnTo>
                  <a:pt x="11430" y="97536"/>
                </a:lnTo>
                <a:lnTo>
                  <a:pt x="12954" y="99060"/>
                </a:lnTo>
                <a:lnTo>
                  <a:pt x="25908" y="99060"/>
                </a:lnTo>
                <a:lnTo>
                  <a:pt x="30480" y="98298"/>
                </a:lnTo>
                <a:lnTo>
                  <a:pt x="32766" y="97840"/>
                </a:lnTo>
                <a:lnTo>
                  <a:pt x="32766" y="22860"/>
                </a:lnTo>
                <a:lnTo>
                  <a:pt x="107442" y="22860"/>
                </a:lnTo>
                <a:lnTo>
                  <a:pt x="108966" y="22098"/>
                </a:lnTo>
                <a:lnTo>
                  <a:pt x="109728" y="19812"/>
                </a:lnTo>
                <a:lnTo>
                  <a:pt x="111252" y="17526"/>
                </a:lnTo>
                <a:close/>
              </a:path>
              <a:path w="123825" h="199389">
                <a:moveTo>
                  <a:pt x="123444" y="133350"/>
                </a:moveTo>
                <a:lnTo>
                  <a:pt x="123444" y="124968"/>
                </a:lnTo>
                <a:lnTo>
                  <a:pt x="121920" y="116586"/>
                </a:lnTo>
                <a:lnTo>
                  <a:pt x="95503" y="85334"/>
                </a:lnTo>
                <a:lnTo>
                  <a:pt x="39624" y="76962"/>
                </a:lnTo>
                <a:lnTo>
                  <a:pt x="35814" y="77724"/>
                </a:lnTo>
                <a:lnTo>
                  <a:pt x="32766" y="77724"/>
                </a:lnTo>
                <a:lnTo>
                  <a:pt x="32766" y="97840"/>
                </a:lnTo>
                <a:lnTo>
                  <a:pt x="34290" y="97536"/>
                </a:lnTo>
                <a:lnTo>
                  <a:pt x="54864" y="97536"/>
                </a:lnTo>
                <a:lnTo>
                  <a:pt x="91440" y="114300"/>
                </a:lnTo>
                <a:lnTo>
                  <a:pt x="92964" y="118872"/>
                </a:lnTo>
                <a:lnTo>
                  <a:pt x="95250" y="123444"/>
                </a:lnTo>
                <a:lnTo>
                  <a:pt x="96012" y="129539"/>
                </a:lnTo>
                <a:lnTo>
                  <a:pt x="96012" y="187096"/>
                </a:lnTo>
                <a:lnTo>
                  <a:pt x="105372" y="180331"/>
                </a:lnTo>
                <a:lnTo>
                  <a:pt x="112881" y="170928"/>
                </a:lnTo>
                <a:lnTo>
                  <a:pt x="119094" y="158644"/>
                </a:lnTo>
                <a:lnTo>
                  <a:pt x="122428" y="146640"/>
                </a:lnTo>
                <a:lnTo>
                  <a:pt x="123444" y="13335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486797" y="2122407"/>
            <a:ext cx="128905" cy="201930"/>
          </a:xfrm>
          <a:custGeom>
            <a:avLst/>
            <a:gdLst/>
            <a:ahLst/>
            <a:cxnLst/>
            <a:rect l="l" t="t" r="r" b="b"/>
            <a:pathLst>
              <a:path w="128904" h="201930">
                <a:moveTo>
                  <a:pt x="128777" y="101870"/>
                </a:moveTo>
                <a:lnTo>
                  <a:pt x="128777" y="93488"/>
                </a:lnTo>
                <a:lnTo>
                  <a:pt x="128575" y="79975"/>
                </a:lnTo>
                <a:lnTo>
                  <a:pt x="127253" y="67580"/>
                </a:lnTo>
                <a:lnTo>
                  <a:pt x="126491" y="59198"/>
                </a:lnTo>
                <a:lnTo>
                  <a:pt x="108203" y="15764"/>
                </a:lnTo>
                <a:lnTo>
                  <a:pt x="63239" y="78"/>
                </a:lnTo>
                <a:lnTo>
                  <a:pt x="59704" y="0"/>
                </a:lnTo>
                <a:lnTo>
                  <a:pt x="47200" y="1768"/>
                </a:lnTo>
                <a:lnTo>
                  <a:pt x="9905" y="25670"/>
                </a:lnTo>
                <a:lnTo>
                  <a:pt x="0" y="65294"/>
                </a:lnTo>
                <a:lnTo>
                  <a:pt x="0" y="73676"/>
                </a:lnTo>
                <a:lnTo>
                  <a:pt x="761" y="81296"/>
                </a:lnTo>
                <a:lnTo>
                  <a:pt x="3047" y="88154"/>
                </a:lnTo>
                <a:lnTo>
                  <a:pt x="4571" y="95012"/>
                </a:lnTo>
                <a:lnTo>
                  <a:pt x="25907" y="116780"/>
                </a:lnTo>
                <a:lnTo>
                  <a:pt x="25907" y="57674"/>
                </a:lnTo>
                <a:lnTo>
                  <a:pt x="26669" y="52340"/>
                </a:lnTo>
                <a:lnTo>
                  <a:pt x="28193" y="47768"/>
                </a:lnTo>
                <a:lnTo>
                  <a:pt x="29717" y="42434"/>
                </a:lnTo>
                <a:lnTo>
                  <a:pt x="32003" y="37862"/>
                </a:lnTo>
                <a:lnTo>
                  <a:pt x="69341" y="21098"/>
                </a:lnTo>
                <a:lnTo>
                  <a:pt x="75437" y="21860"/>
                </a:lnTo>
                <a:lnTo>
                  <a:pt x="100740" y="64136"/>
                </a:lnTo>
                <a:lnTo>
                  <a:pt x="102107" y="90440"/>
                </a:lnTo>
                <a:lnTo>
                  <a:pt x="102107" y="112891"/>
                </a:lnTo>
                <a:lnTo>
                  <a:pt x="102855" y="112699"/>
                </a:lnTo>
                <a:lnTo>
                  <a:pt x="102855" y="179607"/>
                </a:lnTo>
                <a:lnTo>
                  <a:pt x="108203" y="173498"/>
                </a:lnTo>
                <a:lnTo>
                  <a:pt x="112775" y="166640"/>
                </a:lnTo>
                <a:lnTo>
                  <a:pt x="116585" y="159782"/>
                </a:lnTo>
                <a:lnTo>
                  <a:pt x="119633" y="152162"/>
                </a:lnTo>
                <a:lnTo>
                  <a:pt x="122028" y="143508"/>
                </a:lnTo>
                <a:lnTo>
                  <a:pt x="125474" y="131629"/>
                </a:lnTo>
                <a:lnTo>
                  <a:pt x="127253" y="118634"/>
                </a:lnTo>
                <a:lnTo>
                  <a:pt x="128777" y="101870"/>
                </a:lnTo>
                <a:close/>
              </a:path>
              <a:path w="128904" h="201930">
                <a:moveTo>
                  <a:pt x="102855" y="179607"/>
                </a:moveTo>
                <a:lnTo>
                  <a:pt x="102855" y="112699"/>
                </a:lnTo>
                <a:lnTo>
                  <a:pt x="101705" y="125671"/>
                </a:lnTo>
                <a:lnTo>
                  <a:pt x="99059" y="137684"/>
                </a:lnTo>
                <a:lnTo>
                  <a:pt x="79247" y="171212"/>
                </a:lnTo>
                <a:lnTo>
                  <a:pt x="41909" y="181118"/>
                </a:lnTo>
                <a:lnTo>
                  <a:pt x="32765" y="179594"/>
                </a:lnTo>
                <a:lnTo>
                  <a:pt x="25145" y="178070"/>
                </a:lnTo>
                <a:lnTo>
                  <a:pt x="19049" y="176546"/>
                </a:lnTo>
                <a:lnTo>
                  <a:pt x="16763" y="175022"/>
                </a:lnTo>
                <a:lnTo>
                  <a:pt x="12191" y="173498"/>
                </a:lnTo>
                <a:lnTo>
                  <a:pt x="7619" y="173498"/>
                </a:lnTo>
                <a:lnTo>
                  <a:pt x="6095" y="175022"/>
                </a:lnTo>
                <a:lnTo>
                  <a:pt x="6095" y="177308"/>
                </a:lnTo>
                <a:lnTo>
                  <a:pt x="5333" y="178070"/>
                </a:lnTo>
                <a:lnTo>
                  <a:pt x="5333" y="187976"/>
                </a:lnTo>
                <a:lnTo>
                  <a:pt x="6095" y="190262"/>
                </a:lnTo>
                <a:lnTo>
                  <a:pt x="6857" y="191786"/>
                </a:lnTo>
                <a:lnTo>
                  <a:pt x="8381" y="193310"/>
                </a:lnTo>
                <a:lnTo>
                  <a:pt x="9143" y="194834"/>
                </a:lnTo>
                <a:lnTo>
                  <a:pt x="33161" y="201009"/>
                </a:lnTo>
                <a:lnTo>
                  <a:pt x="36575" y="201692"/>
                </a:lnTo>
                <a:lnTo>
                  <a:pt x="74675" y="197120"/>
                </a:lnTo>
                <a:lnTo>
                  <a:pt x="90677" y="190262"/>
                </a:lnTo>
                <a:lnTo>
                  <a:pt x="102855" y="179607"/>
                </a:lnTo>
                <a:close/>
              </a:path>
              <a:path w="128904" h="201930">
                <a:moveTo>
                  <a:pt x="102107" y="112891"/>
                </a:moveTo>
                <a:lnTo>
                  <a:pt x="102107" y="90440"/>
                </a:lnTo>
                <a:lnTo>
                  <a:pt x="97535" y="94250"/>
                </a:lnTo>
                <a:lnTo>
                  <a:pt x="91439" y="97298"/>
                </a:lnTo>
                <a:lnTo>
                  <a:pt x="83819" y="99584"/>
                </a:lnTo>
                <a:lnTo>
                  <a:pt x="76961" y="101870"/>
                </a:lnTo>
                <a:lnTo>
                  <a:pt x="69341" y="102632"/>
                </a:lnTo>
                <a:lnTo>
                  <a:pt x="55625" y="102632"/>
                </a:lnTo>
                <a:lnTo>
                  <a:pt x="49529" y="101870"/>
                </a:lnTo>
                <a:lnTo>
                  <a:pt x="44957" y="100346"/>
                </a:lnTo>
                <a:lnTo>
                  <a:pt x="40385" y="98060"/>
                </a:lnTo>
                <a:lnTo>
                  <a:pt x="37337" y="95774"/>
                </a:lnTo>
                <a:lnTo>
                  <a:pt x="34289" y="91964"/>
                </a:lnTo>
                <a:lnTo>
                  <a:pt x="31241" y="88916"/>
                </a:lnTo>
                <a:lnTo>
                  <a:pt x="28193" y="79772"/>
                </a:lnTo>
                <a:lnTo>
                  <a:pt x="26669" y="74438"/>
                </a:lnTo>
                <a:lnTo>
                  <a:pt x="25907" y="69104"/>
                </a:lnTo>
                <a:lnTo>
                  <a:pt x="25907" y="116780"/>
                </a:lnTo>
                <a:lnTo>
                  <a:pt x="33161" y="119622"/>
                </a:lnTo>
                <a:lnTo>
                  <a:pt x="44793" y="122309"/>
                </a:lnTo>
                <a:lnTo>
                  <a:pt x="56387" y="123048"/>
                </a:lnTo>
                <a:lnTo>
                  <a:pt x="60203" y="123086"/>
                </a:lnTo>
                <a:lnTo>
                  <a:pt x="72108" y="122098"/>
                </a:lnTo>
                <a:lnTo>
                  <a:pt x="83819" y="119396"/>
                </a:lnTo>
                <a:lnTo>
                  <a:pt x="91439" y="117110"/>
                </a:lnTo>
                <a:lnTo>
                  <a:pt x="97535" y="114062"/>
                </a:lnTo>
                <a:lnTo>
                  <a:pt x="102107" y="1128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638435" y="2287523"/>
            <a:ext cx="49530" cy="78105"/>
          </a:xfrm>
          <a:custGeom>
            <a:avLst/>
            <a:gdLst/>
            <a:ahLst/>
            <a:cxnLst/>
            <a:rect l="l" t="t" r="r" b="b"/>
            <a:pathLst>
              <a:path w="49529" h="78105">
                <a:moveTo>
                  <a:pt x="49529" y="18287"/>
                </a:moveTo>
                <a:lnTo>
                  <a:pt x="49529" y="7619"/>
                </a:lnTo>
                <a:lnTo>
                  <a:pt x="48767" y="5333"/>
                </a:lnTo>
                <a:lnTo>
                  <a:pt x="48005" y="3809"/>
                </a:lnTo>
                <a:lnTo>
                  <a:pt x="46481" y="2285"/>
                </a:lnTo>
                <a:lnTo>
                  <a:pt x="41909" y="0"/>
                </a:lnTo>
                <a:lnTo>
                  <a:pt x="28193" y="0"/>
                </a:lnTo>
                <a:lnTo>
                  <a:pt x="23621" y="2285"/>
                </a:lnTo>
                <a:lnTo>
                  <a:pt x="22097" y="3809"/>
                </a:lnTo>
                <a:lnTo>
                  <a:pt x="21335" y="5333"/>
                </a:lnTo>
                <a:lnTo>
                  <a:pt x="20573" y="7619"/>
                </a:lnTo>
                <a:lnTo>
                  <a:pt x="20573" y="31241"/>
                </a:lnTo>
                <a:lnTo>
                  <a:pt x="0" y="73151"/>
                </a:lnTo>
                <a:lnTo>
                  <a:pt x="0" y="76199"/>
                </a:lnTo>
                <a:lnTo>
                  <a:pt x="761" y="76961"/>
                </a:lnTo>
                <a:lnTo>
                  <a:pt x="2285" y="77723"/>
                </a:lnTo>
                <a:lnTo>
                  <a:pt x="13715" y="77723"/>
                </a:lnTo>
                <a:lnTo>
                  <a:pt x="14477" y="76961"/>
                </a:lnTo>
                <a:lnTo>
                  <a:pt x="15239" y="76961"/>
                </a:lnTo>
                <a:lnTo>
                  <a:pt x="16763" y="76199"/>
                </a:lnTo>
                <a:lnTo>
                  <a:pt x="17525" y="75437"/>
                </a:lnTo>
                <a:lnTo>
                  <a:pt x="18287" y="75437"/>
                </a:lnTo>
                <a:lnTo>
                  <a:pt x="18287" y="74675"/>
                </a:lnTo>
                <a:lnTo>
                  <a:pt x="19811" y="73151"/>
                </a:lnTo>
                <a:lnTo>
                  <a:pt x="44957" y="35051"/>
                </a:lnTo>
                <a:lnTo>
                  <a:pt x="48767" y="23621"/>
                </a:lnTo>
                <a:lnTo>
                  <a:pt x="48767" y="20573"/>
                </a:lnTo>
                <a:lnTo>
                  <a:pt x="49529" y="182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807599" y="2110739"/>
            <a:ext cx="24765" cy="212090"/>
          </a:xfrm>
          <a:custGeom>
            <a:avLst/>
            <a:gdLst/>
            <a:ahLst/>
            <a:cxnLst/>
            <a:rect l="l" t="t" r="r" b="b"/>
            <a:pathLst>
              <a:path w="24764" h="212089">
                <a:moveTo>
                  <a:pt x="24384" y="208787"/>
                </a:moveTo>
                <a:lnTo>
                  <a:pt x="24384" y="2285"/>
                </a:lnTo>
                <a:lnTo>
                  <a:pt x="23622" y="1523"/>
                </a:lnTo>
                <a:lnTo>
                  <a:pt x="22860" y="1523"/>
                </a:lnTo>
                <a:lnTo>
                  <a:pt x="22098" y="761"/>
                </a:lnTo>
                <a:lnTo>
                  <a:pt x="21336" y="761"/>
                </a:lnTo>
                <a:lnTo>
                  <a:pt x="19812" y="0"/>
                </a:lnTo>
                <a:lnTo>
                  <a:pt x="4572" y="0"/>
                </a:lnTo>
                <a:lnTo>
                  <a:pt x="3048" y="761"/>
                </a:lnTo>
                <a:lnTo>
                  <a:pt x="2286" y="761"/>
                </a:lnTo>
                <a:lnTo>
                  <a:pt x="1524" y="1523"/>
                </a:lnTo>
                <a:lnTo>
                  <a:pt x="762" y="1523"/>
                </a:lnTo>
                <a:lnTo>
                  <a:pt x="0" y="2285"/>
                </a:lnTo>
                <a:lnTo>
                  <a:pt x="0" y="208787"/>
                </a:lnTo>
                <a:lnTo>
                  <a:pt x="762" y="209549"/>
                </a:lnTo>
                <a:lnTo>
                  <a:pt x="1524" y="209549"/>
                </a:lnTo>
                <a:lnTo>
                  <a:pt x="3048" y="211073"/>
                </a:lnTo>
                <a:lnTo>
                  <a:pt x="7620" y="211073"/>
                </a:lnTo>
                <a:lnTo>
                  <a:pt x="9906" y="211835"/>
                </a:lnTo>
                <a:lnTo>
                  <a:pt x="14478" y="211835"/>
                </a:lnTo>
                <a:lnTo>
                  <a:pt x="16764" y="211073"/>
                </a:lnTo>
                <a:lnTo>
                  <a:pt x="21336" y="211073"/>
                </a:lnTo>
                <a:lnTo>
                  <a:pt x="22860" y="209549"/>
                </a:lnTo>
                <a:lnTo>
                  <a:pt x="23622" y="209549"/>
                </a:lnTo>
                <a:lnTo>
                  <a:pt x="24384" y="2087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869054" y="2174934"/>
            <a:ext cx="125730" cy="149225"/>
          </a:xfrm>
          <a:custGeom>
            <a:avLst/>
            <a:gdLst/>
            <a:ahLst/>
            <a:cxnLst/>
            <a:rect l="l" t="t" r="r" b="b"/>
            <a:pathLst>
              <a:path w="125729" h="149225">
                <a:moveTo>
                  <a:pt x="125234" y="72203"/>
                </a:moveTo>
                <a:lnTo>
                  <a:pt x="116994" y="27613"/>
                </a:lnTo>
                <a:lnTo>
                  <a:pt x="86615" y="2450"/>
                </a:lnTo>
                <a:lnTo>
                  <a:pt x="59345" y="0"/>
                </a:lnTo>
                <a:lnTo>
                  <a:pt x="47401" y="1881"/>
                </a:lnTo>
                <a:lnTo>
                  <a:pt x="14347" y="23249"/>
                </a:lnTo>
                <a:lnTo>
                  <a:pt x="71" y="69016"/>
                </a:lnTo>
                <a:lnTo>
                  <a:pt x="0" y="86364"/>
                </a:lnTo>
                <a:lnTo>
                  <a:pt x="1930" y="98529"/>
                </a:lnTo>
                <a:lnTo>
                  <a:pt x="5694" y="111666"/>
                </a:lnTo>
                <a:lnTo>
                  <a:pt x="11296" y="122612"/>
                </a:lnTo>
                <a:lnTo>
                  <a:pt x="19611" y="133318"/>
                </a:lnTo>
                <a:lnTo>
                  <a:pt x="26174" y="137992"/>
                </a:lnTo>
                <a:lnTo>
                  <a:pt x="26174" y="55439"/>
                </a:lnTo>
                <a:lnTo>
                  <a:pt x="26936" y="50105"/>
                </a:lnTo>
                <a:lnTo>
                  <a:pt x="29222" y="45533"/>
                </a:lnTo>
                <a:lnTo>
                  <a:pt x="30746" y="40199"/>
                </a:lnTo>
                <a:lnTo>
                  <a:pt x="33032" y="35627"/>
                </a:lnTo>
                <a:lnTo>
                  <a:pt x="72974" y="19695"/>
                </a:lnTo>
                <a:lnTo>
                  <a:pt x="83937" y="24586"/>
                </a:lnTo>
                <a:lnTo>
                  <a:pt x="94262" y="35192"/>
                </a:lnTo>
                <a:lnTo>
                  <a:pt x="98632" y="46672"/>
                </a:lnTo>
                <a:lnTo>
                  <a:pt x="100088" y="60773"/>
                </a:lnTo>
                <a:lnTo>
                  <a:pt x="100088" y="79823"/>
                </a:lnTo>
                <a:lnTo>
                  <a:pt x="117614" y="79823"/>
                </a:lnTo>
                <a:lnTo>
                  <a:pt x="124472" y="75251"/>
                </a:lnTo>
                <a:lnTo>
                  <a:pt x="125234" y="72203"/>
                </a:lnTo>
                <a:close/>
              </a:path>
              <a:path w="125729" h="149225">
                <a:moveTo>
                  <a:pt x="100088" y="79823"/>
                </a:moveTo>
                <a:lnTo>
                  <a:pt x="100088" y="60773"/>
                </a:lnTo>
                <a:lnTo>
                  <a:pt x="26174" y="60773"/>
                </a:lnTo>
                <a:lnTo>
                  <a:pt x="26174" y="79823"/>
                </a:lnTo>
                <a:lnTo>
                  <a:pt x="100088" y="79823"/>
                </a:lnTo>
                <a:close/>
              </a:path>
              <a:path w="125729" h="149225">
                <a:moveTo>
                  <a:pt x="118376" y="136211"/>
                </a:moveTo>
                <a:lnTo>
                  <a:pt x="118376" y="120209"/>
                </a:lnTo>
                <a:lnTo>
                  <a:pt x="117614" y="119447"/>
                </a:lnTo>
                <a:lnTo>
                  <a:pt x="116852" y="119447"/>
                </a:lnTo>
                <a:lnTo>
                  <a:pt x="116852" y="118685"/>
                </a:lnTo>
                <a:lnTo>
                  <a:pt x="113804" y="118685"/>
                </a:lnTo>
                <a:lnTo>
                  <a:pt x="112280" y="119447"/>
                </a:lnTo>
                <a:lnTo>
                  <a:pt x="107708" y="120971"/>
                </a:lnTo>
                <a:lnTo>
                  <a:pt x="104660" y="122495"/>
                </a:lnTo>
                <a:lnTo>
                  <a:pt x="100850" y="124019"/>
                </a:lnTo>
                <a:lnTo>
                  <a:pt x="97040" y="124781"/>
                </a:lnTo>
                <a:lnTo>
                  <a:pt x="92468" y="126305"/>
                </a:lnTo>
                <a:lnTo>
                  <a:pt x="87896" y="127067"/>
                </a:lnTo>
                <a:lnTo>
                  <a:pt x="82562" y="128591"/>
                </a:lnTo>
                <a:lnTo>
                  <a:pt x="77228" y="129353"/>
                </a:lnTo>
                <a:lnTo>
                  <a:pt x="61988" y="129353"/>
                </a:lnTo>
                <a:lnTo>
                  <a:pt x="55130" y="127829"/>
                </a:lnTo>
                <a:lnTo>
                  <a:pt x="49796" y="125543"/>
                </a:lnTo>
                <a:lnTo>
                  <a:pt x="43700" y="123257"/>
                </a:lnTo>
                <a:lnTo>
                  <a:pt x="39128" y="120209"/>
                </a:lnTo>
                <a:lnTo>
                  <a:pt x="36080" y="115637"/>
                </a:lnTo>
                <a:lnTo>
                  <a:pt x="32270" y="111065"/>
                </a:lnTo>
                <a:lnTo>
                  <a:pt x="29984" y="105731"/>
                </a:lnTo>
                <a:lnTo>
                  <a:pt x="26936" y="93539"/>
                </a:lnTo>
                <a:lnTo>
                  <a:pt x="26174" y="86681"/>
                </a:lnTo>
                <a:lnTo>
                  <a:pt x="26174" y="137992"/>
                </a:lnTo>
                <a:lnTo>
                  <a:pt x="29057" y="140044"/>
                </a:lnTo>
                <a:lnTo>
                  <a:pt x="42380" y="145902"/>
                </a:lnTo>
                <a:lnTo>
                  <a:pt x="54416" y="148350"/>
                </a:lnTo>
                <a:lnTo>
                  <a:pt x="68084" y="149165"/>
                </a:lnTo>
                <a:lnTo>
                  <a:pt x="80276" y="149165"/>
                </a:lnTo>
                <a:lnTo>
                  <a:pt x="86372" y="147641"/>
                </a:lnTo>
                <a:lnTo>
                  <a:pt x="97040" y="146117"/>
                </a:lnTo>
                <a:lnTo>
                  <a:pt x="100850" y="144593"/>
                </a:lnTo>
                <a:lnTo>
                  <a:pt x="105422" y="143069"/>
                </a:lnTo>
                <a:lnTo>
                  <a:pt x="109232" y="142307"/>
                </a:lnTo>
                <a:lnTo>
                  <a:pt x="111518" y="140783"/>
                </a:lnTo>
                <a:lnTo>
                  <a:pt x="116090" y="138497"/>
                </a:lnTo>
                <a:lnTo>
                  <a:pt x="116852" y="138497"/>
                </a:lnTo>
                <a:lnTo>
                  <a:pt x="117614" y="137735"/>
                </a:lnTo>
                <a:lnTo>
                  <a:pt x="117614" y="136973"/>
                </a:lnTo>
                <a:lnTo>
                  <a:pt x="118376" y="136211"/>
                </a:lnTo>
                <a:close/>
              </a:path>
              <a:path w="125729" h="149225">
                <a:moveTo>
                  <a:pt x="119138" y="134687"/>
                </a:moveTo>
                <a:lnTo>
                  <a:pt x="119138" y="122495"/>
                </a:lnTo>
                <a:lnTo>
                  <a:pt x="118376" y="121733"/>
                </a:lnTo>
                <a:lnTo>
                  <a:pt x="118376" y="135449"/>
                </a:lnTo>
                <a:lnTo>
                  <a:pt x="119138" y="1346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081761" y="2109723"/>
            <a:ext cx="915573" cy="2207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080453" y="2174917"/>
            <a:ext cx="125095" cy="149225"/>
          </a:xfrm>
          <a:custGeom>
            <a:avLst/>
            <a:gdLst/>
            <a:ahLst/>
            <a:cxnLst/>
            <a:rect l="l" t="t" r="r" b="b"/>
            <a:pathLst>
              <a:path w="125095" h="149225">
                <a:moveTo>
                  <a:pt x="124654" y="72220"/>
                </a:moveTo>
                <a:lnTo>
                  <a:pt x="116712" y="27402"/>
                </a:lnTo>
                <a:lnTo>
                  <a:pt x="86179" y="2504"/>
                </a:lnTo>
                <a:lnTo>
                  <a:pt x="59002" y="0"/>
                </a:lnTo>
                <a:lnTo>
                  <a:pt x="47004" y="1834"/>
                </a:lnTo>
                <a:lnTo>
                  <a:pt x="14287" y="23230"/>
                </a:lnTo>
                <a:lnTo>
                  <a:pt x="190" y="68972"/>
                </a:lnTo>
                <a:lnTo>
                  <a:pt x="0" y="86302"/>
                </a:lnTo>
                <a:lnTo>
                  <a:pt x="1550" y="98505"/>
                </a:lnTo>
                <a:lnTo>
                  <a:pt x="5114" y="111683"/>
                </a:lnTo>
                <a:lnTo>
                  <a:pt x="10716" y="122629"/>
                </a:lnTo>
                <a:lnTo>
                  <a:pt x="19031" y="133335"/>
                </a:lnTo>
                <a:lnTo>
                  <a:pt x="25594" y="138009"/>
                </a:lnTo>
                <a:lnTo>
                  <a:pt x="25594" y="55456"/>
                </a:lnTo>
                <a:lnTo>
                  <a:pt x="27118" y="50122"/>
                </a:lnTo>
                <a:lnTo>
                  <a:pt x="28642" y="45550"/>
                </a:lnTo>
                <a:lnTo>
                  <a:pt x="30166" y="40216"/>
                </a:lnTo>
                <a:lnTo>
                  <a:pt x="32452" y="35644"/>
                </a:lnTo>
                <a:lnTo>
                  <a:pt x="73076" y="19837"/>
                </a:lnTo>
                <a:lnTo>
                  <a:pt x="84149" y="24815"/>
                </a:lnTo>
                <a:lnTo>
                  <a:pt x="94520" y="35355"/>
                </a:lnTo>
                <a:lnTo>
                  <a:pt x="98666" y="46779"/>
                </a:lnTo>
                <a:lnTo>
                  <a:pt x="99508" y="60790"/>
                </a:lnTo>
                <a:lnTo>
                  <a:pt x="99508" y="79840"/>
                </a:lnTo>
                <a:lnTo>
                  <a:pt x="117796" y="79840"/>
                </a:lnTo>
                <a:lnTo>
                  <a:pt x="120082" y="78316"/>
                </a:lnTo>
                <a:lnTo>
                  <a:pt x="121606" y="76792"/>
                </a:lnTo>
                <a:lnTo>
                  <a:pt x="123892" y="75268"/>
                </a:lnTo>
                <a:lnTo>
                  <a:pt x="124654" y="72220"/>
                </a:lnTo>
                <a:close/>
              </a:path>
              <a:path w="125095" h="149225">
                <a:moveTo>
                  <a:pt x="99508" y="79840"/>
                </a:moveTo>
                <a:lnTo>
                  <a:pt x="99508" y="60790"/>
                </a:lnTo>
                <a:lnTo>
                  <a:pt x="25594" y="60790"/>
                </a:lnTo>
                <a:lnTo>
                  <a:pt x="25594" y="79840"/>
                </a:lnTo>
                <a:lnTo>
                  <a:pt x="99508" y="79840"/>
                </a:lnTo>
                <a:close/>
              </a:path>
              <a:path w="125095" h="149225">
                <a:moveTo>
                  <a:pt x="117796" y="136228"/>
                </a:moveTo>
                <a:lnTo>
                  <a:pt x="117796" y="120226"/>
                </a:lnTo>
                <a:lnTo>
                  <a:pt x="116272" y="118702"/>
                </a:lnTo>
                <a:lnTo>
                  <a:pt x="113986" y="118702"/>
                </a:lnTo>
                <a:lnTo>
                  <a:pt x="107128" y="120988"/>
                </a:lnTo>
                <a:lnTo>
                  <a:pt x="104080" y="122512"/>
                </a:lnTo>
                <a:lnTo>
                  <a:pt x="100270" y="124036"/>
                </a:lnTo>
                <a:lnTo>
                  <a:pt x="96460" y="124798"/>
                </a:lnTo>
                <a:lnTo>
                  <a:pt x="92650" y="126322"/>
                </a:lnTo>
                <a:lnTo>
                  <a:pt x="87316" y="127084"/>
                </a:lnTo>
                <a:lnTo>
                  <a:pt x="81982" y="128608"/>
                </a:lnTo>
                <a:lnTo>
                  <a:pt x="76648" y="129370"/>
                </a:lnTo>
                <a:lnTo>
                  <a:pt x="62170" y="129370"/>
                </a:lnTo>
                <a:lnTo>
                  <a:pt x="29404" y="105748"/>
                </a:lnTo>
                <a:lnTo>
                  <a:pt x="25594" y="86698"/>
                </a:lnTo>
                <a:lnTo>
                  <a:pt x="25594" y="138009"/>
                </a:lnTo>
                <a:lnTo>
                  <a:pt x="28476" y="140061"/>
                </a:lnTo>
                <a:lnTo>
                  <a:pt x="41800" y="145919"/>
                </a:lnTo>
                <a:lnTo>
                  <a:pt x="53836" y="148366"/>
                </a:lnTo>
                <a:lnTo>
                  <a:pt x="67504" y="149182"/>
                </a:lnTo>
                <a:lnTo>
                  <a:pt x="79696" y="149182"/>
                </a:lnTo>
                <a:lnTo>
                  <a:pt x="85792" y="147658"/>
                </a:lnTo>
                <a:lnTo>
                  <a:pt x="96460" y="146134"/>
                </a:lnTo>
                <a:lnTo>
                  <a:pt x="101032" y="144610"/>
                </a:lnTo>
                <a:lnTo>
                  <a:pt x="104842" y="143086"/>
                </a:lnTo>
                <a:lnTo>
                  <a:pt x="108652" y="142324"/>
                </a:lnTo>
                <a:lnTo>
                  <a:pt x="111700" y="140800"/>
                </a:lnTo>
                <a:lnTo>
                  <a:pt x="113986" y="139276"/>
                </a:lnTo>
                <a:lnTo>
                  <a:pt x="115510" y="138514"/>
                </a:lnTo>
                <a:lnTo>
                  <a:pt x="116272" y="138514"/>
                </a:lnTo>
                <a:lnTo>
                  <a:pt x="117034" y="137752"/>
                </a:lnTo>
                <a:lnTo>
                  <a:pt x="117034" y="136990"/>
                </a:lnTo>
                <a:lnTo>
                  <a:pt x="117796" y="136228"/>
                </a:lnTo>
                <a:close/>
              </a:path>
              <a:path w="125095" h="149225">
                <a:moveTo>
                  <a:pt x="118558" y="135466"/>
                </a:moveTo>
                <a:lnTo>
                  <a:pt x="118558" y="121750"/>
                </a:lnTo>
                <a:lnTo>
                  <a:pt x="117796" y="120988"/>
                </a:lnTo>
                <a:lnTo>
                  <a:pt x="117796" y="135466"/>
                </a:lnTo>
                <a:lnTo>
                  <a:pt x="118558" y="135466"/>
                </a:lnTo>
                <a:close/>
              </a:path>
              <a:path w="125095" h="149225">
                <a:moveTo>
                  <a:pt x="119320" y="129370"/>
                </a:moveTo>
                <a:lnTo>
                  <a:pt x="119320" y="126322"/>
                </a:lnTo>
                <a:lnTo>
                  <a:pt x="118558" y="124798"/>
                </a:lnTo>
                <a:lnTo>
                  <a:pt x="118558" y="130894"/>
                </a:lnTo>
                <a:lnTo>
                  <a:pt x="119320" y="1293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225681" y="2176272"/>
            <a:ext cx="121285" cy="146685"/>
          </a:xfrm>
          <a:custGeom>
            <a:avLst/>
            <a:gdLst/>
            <a:ahLst/>
            <a:cxnLst/>
            <a:rect l="l" t="t" r="r" b="b"/>
            <a:pathLst>
              <a:path w="121285" h="146685">
                <a:moveTo>
                  <a:pt x="43434" y="114681"/>
                </a:moveTo>
                <a:lnTo>
                  <a:pt x="43434" y="71628"/>
                </a:lnTo>
                <a:lnTo>
                  <a:pt x="1524" y="138684"/>
                </a:lnTo>
                <a:lnTo>
                  <a:pt x="762" y="139446"/>
                </a:lnTo>
                <a:lnTo>
                  <a:pt x="0" y="140970"/>
                </a:lnTo>
                <a:lnTo>
                  <a:pt x="0" y="144018"/>
                </a:lnTo>
                <a:lnTo>
                  <a:pt x="762" y="144018"/>
                </a:lnTo>
                <a:lnTo>
                  <a:pt x="2286" y="144780"/>
                </a:lnTo>
                <a:lnTo>
                  <a:pt x="3048" y="145542"/>
                </a:lnTo>
                <a:lnTo>
                  <a:pt x="6858" y="145542"/>
                </a:lnTo>
                <a:lnTo>
                  <a:pt x="9144" y="146304"/>
                </a:lnTo>
                <a:lnTo>
                  <a:pt x="15240" y="146304"/>
                </a:lnTo>
                <a:lnTo>
                  <a:pt x="17526" y="145542"/>
                </a:lnTo>
                <a:lnTo>
                  <a:pt x="22098" y="145542"/>
                </a:lnTo>
                <a:lnTo>
                  <a:pt x="23622" y="144780"/>
                </a:lnTo>
                <a:lnTo>
                  <a:pt x="24384" y="144780"/>
                </a:lnTo>
                <a:lnTo>
                  <a:pt x="25908" y="143256"/>
                </a:lnTo>
                <a:lnTo>
                  <a:pt x="26670" y="143256"/>
                </a:lnTo>
                <a:lnTo>
                  <a:pt x="26670" y="142494"/>
                </a:lnTo>
                <a:lnTo>
                  <a:pt x="27432" y="141732"/>
                </a:lnTo>
                <a:lnTo>
                  <a:pt x="43434" y="114681"/>
                </a:lnTo>
                <a:close/>
              </a:path>
              <a:path w="121285" h="146685">
                <a:moveTo>
                  <a:pt x="119634" y="3810"/>
                </a:moveTo>
                <a:lnTo>
                  <a:pt x="119634" y="3048"/>
                </a:lnTo>
                <a:lnTo>
                  <a:pt x="118110" y="1524"/>
                </a:lnTo>
                <a:lnTo>
                  <a:pt x="117348" y="1524"/>
                </a:lnTo>
                <a:lnTo>
                  <a:pt x="115824" y="762"/>
                </a:lnTo>
                <a:lnTo>
                  <a:pt x="112014" y="762"/>
                </a:lnTo>
                <a:lnTo>
                  <a:pt x="109728" y="0"/>
                </a:lnTo>
                <a:lnTo>
                  <a:pt x="103632" y="0"/>
                </a:lnTo>
                <a:lnTo>
                  <a:pt x="102108" y="762"/>
                </a:lnTo>
                <a:lnTo>
                  <a:pt x="97536" y="762"/>
                </a:lnTo>
                <a:lnTo>
                  <a:pt x="96774" y="1524"/>
                </a:lnTo>
                <a:lnTo>
                  <a:pt x="96012" y="1524"/>
                </a:lnTo>
                <a:lnTo>
                  <a:pt x="95250" y="2286"/>
                </a:lnTo>
                <a:lnTo>
                  <a:pt x="94488" y="2286"/>
                </a:lnTo>
                <a:lnTo>
                  <a:pt x="93726" y="3048"/>
                </a:lnTo>
                <a:lnTo>
                  <a:pt x="93726" y="3810"/>
                </a:lnTo>
                <a:lnTo>
                  <a:pt x="92964" y="4572"/>
                </a:lnTo>
                <a:lnTo>
                  <a:pt x="61722" y="54864"/>
                </a:lnTo>
                <a:lnTo>
                  <a:pt x="30480" y="4572"/>
                </a:lnTo>
                <a:lnTo>
                  <a:pt x="30480" y="3810"/>
                </a:lnTo>
                <a:lnTo>
                  <a:pt x="28194" y="1524"/>
                </a:lnTo>
                <a:lnTo>
                  <a:pt x="27432" y="1524"/>
                </a:lnTo>
                <a:lnTo>
                  <a:pt x="25908" y="762"/>
                </a:lnTo>
                <a:lnTo>
                  <a:pt x="21336" y="762"/>
                </a:lnTo>
                <a:lnTo>
                  <a:pt x="19050" y="0"/>
                </a:lnTo>
                <a:lnTo>
                  <a:pt x="12954" y="0"/>
                </a:lnTo>
                <a:lnTo>
                  <a:pt x="9906" y="762"/>
                </a:lnTo>
                <a:lnTo>
                  <a:pt x="6096" y="762"/>
                </a:lnTo>
                <a:lnTo>
                  <a:pt x="4572" y="1524"/>
                </a:lnTo>
                <a:lnTo>
                  <a:pt x="3810" y="1524"/>
                </a:lnTo>
                <a:lnTo>
                  <a:pt x="2286" y="3048"/>
                </a:lnTo>
                <a:lnTo>
                  <a:pt x="2286" y="5334"/>
                </a:lnTo>
                <a:lnTo>
                  <a:pt x="3048" y="6096"/>
                </a:lnTo>
                <a:lnTo>
                  <a:pt x="3810" y="7620"/>
                </a:lnTo>
                <a:lnTo>
                  <a:pt x="43434" y="71628"/>
                </a:lnTo>
                <a:lnTo>
                  <a:pt x="43434" y="114681"/>
                </a:lnTo>
                <a:lnTo>
                  <a:pt x="59436" y="87630"/>
                </a:lnTo>
                <a:lnTo>
                  <a:pt x="77724" y="117826"/>
                </a:lnTo>
                <a:lnTo>
                  <a:pt x="77724" y="70866"/>
                </a:lnTo>
                <a:lnTo>
                  <a:pt x="118110" y="7620"/>
                </a:lnTo>
                <a:lnTo>
                  <a:pt x="118872" y="6096"/>
                </a:lnTo>
                <a:lnTo>
                  <a:pt x="118872" y="5334"/>
                </a:lnTo>
                <a:lnTo>
                  <a:pt x="119634" y="3810"/>
                </a:lnTo>
                <a:close/>
              </a:path>
              <a:path w="121285" h="146685">
                <a:moveTo>
                  <a:pt x="121158" y="143256"/>
                </a:moveTo>
                <a:lnTo>
                  <a:pt x="121158" y="139446"/>
                </a:lnTo>
                <a:lnTo>
                  <a:pt x="120396" y="138684"/>
                </a:lnTo>
                <a:lnTo>
                  <a:pt x="77724" y="70866"/>
                </a:lnTo>
                <a:lnTo>
                  <a:pt x="77724" y="117826"/>
                </a:lnTo>
                <a:lnTo>
                  <a:pt x="92202" y="141732"/>
                </a:lnTo>
                <a:lnTo>
                  <a:pt x="95250" y="144780"/>
                </a:lnTo>
                <a:lnTo>
                  <a:pt x="96012" y="144780"/>
                </a:lnTo>
                <a:lnTo>
                  <a:pt x="97536" y="145542"/>
                </a:lnTo>
                <a:lnTo>
                  <a:pt x="102108" y="145542"/>
                </a:lnTo>
                <a:lnTo>
                  <a:pt x="104394" y="146304"/>
                </a:lnTo>
                <a:lnTo>
                  <a:pt x="111252" y="146304"/>
                </a:lnTo>
                <a:lnTo>
                  <a:pt x="113538" y="145542"/>
                </a:lnTo>
                <a:lnTo>
                  <a:pt x="117348" y="145542"/>
                </a:lnTo>
                <a:lnTo>
                  <a:pt x="118872" y="144780"/>
                </a:lnTo>
                <a:lnTo>
                  <a:pt x="119634" y="144018"/>
                </a:lnTo>
                <a:lnTo>
                  <a:pt x="120396" y="144018"/>
                </a:lnTo>
                <a:lnTo>
                  <a:pt x="121158" y="1432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375795" y="2179320"/>
            <a:ext cx="125730" cy="197485"/>
          </a:xfrm>
          <a:custGeom>
            <a:avLst/>
            <a:gdLst/>
            <a:ahLst/>
            <a:cxnLst/>
            <a:rect l="l" t="t" r="r" b="b"/>
            <a:pathLst>
              <a:path w="125729" h="197485">
                <a:moveTo>
                  <a:pt x="761" y="194309"/>
                </a:moveTo>
                <a:lnTo>
                  <a:pt x="761" y="0"/>
                </a:lnTo>
                <a:lnTo>
                  <a:pt x="0" y="0"/>
                </a:lnTo>
                <a:lnTo>
                  <a:pt x="0" y="193547"/>
                </a:lnTo>
                <a:lnTo>
                  <a:pt x="761" y="194309"/>
                </a:lnTo>
                <a:close/>
              </a:path>
              <a:path w="125729" h="197485">
                <a:moveTo>
                  <a:pt x="125729" y="67817"/>
                </a:moveTo>
                <a:lnTo>
                  <a:pt x="117347" y="23621"/>
                </a:lnTo>
                <a:lnTo>
                  <a:pt x="84432" y="-3364"/>
                </a:lnTo>
                <a:lnTo>
                  <a:pt x="70865" y="-4572"/>
                </a:lnTo>
                <a:lnTo>
                  <a:pt x="61721" y="-4572"/>
                </a:lnTo>
                <a:lnTo>
                  <a:pt x="57911" y="-3048"/>
                </a:lnTo>
                <a:lnTo>
                  <a:pt x="53339" y="-2286"/>
                </a:lnTo>
                <a:lnTo>
                  <a:pt x="22097" y="20573"/>
                </a:lnTo>
                <a:lnTo>
                  <a:pt x="22097" y="0"/>
                </a:lnTo>
                <a:lnTo>
                  <a:pt x="21335" y="0"/>
                </a:lnTo>
                <a:lnTo>
                  <a:pt x="21335" y="-762"/>
                </a:lnTo>
                <a:lnTo>
                  <a:pt x="20573" y="-1524"/>
                </a:lnTo>
                <a:lnTo>
                  <a:pt x="19811" y="-1524"/>
                </a:lnTo>
                <a:lnTo>
                  <a:pt x="19049" y="-2286"/>
                </a:lnTo>
                <a:lnTo>
                  <a:pt x="15239" y="-2286"/>
                </a:lnTo>
                <a:lnTo>
                  <a:pt x="12953" y="-3048"/>
                </a:lnTo>
                <a:lnTo>
                  <a:pt x="9143" y="-3048"/>
                </a:lnTo>
                <a:lnTo>
                  <a:pt x="7619" y="-2286"/>
                </a:lnTo>
                <a:lnTo>
                  <a:pt x="3047" y="-2286"/>
                </a:lnTo>
                <a:lnTo>
                  <a:pt x="2285" y="-1524"/>
                </a:lnTo>
                <a:lnTo>
                  <a:pt x="1523" y="-1524"/>
                </a:lnTo>
                <a:lnTo>
                  <a:pt x="761" y="-762"/>
                </a:lnTo>
                <a:lnTo>
                  <a:pt x="761" y="195071"/>
                </a:lnTo>
                <a:lnTo>
                  <a:pt x="1523" y="195833"/>
                </a:lnTo>
                <a:lnTo>
                  <a:pt x="2285" y="195833"/>
                </a:lnTo>
                <a:lnTo>
                  <a:pt x="3809" y="196595"/>
                </a:lnTo>
                <a:lnTo>
                  <a:pt x="6857" y="196595"/>
                </a:lnTo>
                <a:lnTo>
                  <a:pt x="8381" y="197357"/>
                </a:lnTo>
                <a:lnTo>
                  <a:pt x="17525" y="197357"/>
                </a:lnTo>
                <a:lnTo>
                  <a:pt x="19049" y="196595"/>
                </a:lnTo>
                <a:lnTo>
                  <a:pt x="21335" y="196595"/>
                </a:lnTo>
                <a:lnTo>
                  <a:pt x="22859" y="195833"/>
                </a:lnTo>
                <a:lnTo>
                  <a:pt x="23621" y="195833"/>
                </a:lnTo>
                <a:lnTo>
                  <a:pt x="24383" y="195071"/>
                </a:lnTo>
                <a:lnTo>
                  <a:pt x="24383" y="194309"/>
                </a:lnTo>
                <a:lnTo>
                  <a:pt x="25145" y="193547"/>
                </a:lnTo>
                <a:lnTo>
                  <a:pt x="25145" y="43433"/>
                </a:lnTo>
                <a:lnTo>
                  <a:pt x="46481" y="22859"/>
                </a:lnTo>
                <a:lnTo>
                  <a:pt x="49529" y="20573"/>
                </a:lnTo>
                <a:lnTo>
                  <a:pt x="52577" y="19049"/>
                </a:lnTo>
                <a:lnTo>
                  <a:pt x="56387" y="18287"/>
                </a:lnTo>
                <a:lnTo>
                  <a:pt x="59435" y="16763"/>
                </a:lnTo>
                <a:lnTo>
                  <a:pt x="72389" y="16763"/>
                </a:lnTo>
                <a:lnTo>
                  <a:pt x="77723" y="18287"/>
                </a:lnTo>
                <a:lnTo>
                  <a:pt x="81533" y="21335"/>
                </a:lnTo>
                <a:lnTo>
                  <a:pt x="86105" y="24383"/>
                </a:lnTo>
                <a:lnTo>
                  <a:pt x="89915" y="28193"/>
                </a:lnTo>
                <a:lnTo>
                  <a:pt x="92201" y="33527"/>
                </a:lnTo>
                <a:lnTo>
                  <a:pt x="94487" y="38099"/>
                </a:lnTo>
                <a:lnTo>
                  <a:pt x="96773" y="44195"/>
                </a:lnTo>
                <a:lnTo>
                  <a:pt x="97535" y="50291"/>
                </a:lnTo>
                <a:lnTo>
                  <a:pt x="99059" y="64007"/>
                </a:lnTo>
                <a:lnTo>
                  <a:pt x="99059" y="134445"/>
                </a:lnTo>
                <a:lnTo>
                  <a:pt x="103809" y="130876"/>
                </a:lnTo>
                <a:lnTo>
                  <a:pt x="113537" y="119266"/>
                </a:lnTo>
                <a:lnTo>
                  <a:pt x="118371" y="108937"/>
                </a:lnTo>
                <a:lnTo>
                  <a:pt x="123263" y="93803"/>
                </a:lnTo>
                <a:lnTo>
                  <a:pt x="125066" y="81520"/>
                </a:lnTo>
                <a:lnTo>
                  <a:pt x="125729" y="67817"/>
                </a:lnTo>
                <a:close/>
              </a:path>
              <a:path w="125729" h="197485">
                <a:moveTo>
                  <a:pt x="99059" y="134445"/>
                </a:moveTo>
                <a:lnTo>
                  <a:pt x="99059" y="76961"/>
                </a:lnTo>
                <a:lnTo>
                  <a:pt x="98297" y="83819"/>
                </a:lnTo>
                <a:lnTo>
                  <a:pt x="97535" y="89915"/>
                </a:lnTo>
                <a:lnTo>
                  <a:pt x="96011" y="96011"/>
                </a:lnTo>
                <a:lnTo>
                  <a:pt x="93725" y="101345"/>
                </a:lnTo>
                <a:lnTo>
                  <a:pt x="90677" y="106679"/>
                </a:lnTo>
                <a:lnTo>
                  <a:pt x="88391" y="112013"/>
                </a:lnTo>
                <a:lnTo>
                  <a:pt x="84581" y="115823"/>
                </a:lnTo>
                <a:lnTo>
                  <a:pt x="75437" y="121919"/>
                </a:lnTo>
                <a:lnTo>
                  <a:pt x="70253" y="123401"/>
                </a:lnTo>
                <a:lnTo>
                  <a:pt x="57149" y="123443"/>
                </a:lnTo>
                <a:lnTo>
                  <a:pt x="51053" y="121157"/>
                </a:lnTo>
                <a:lnTo>
                  <a:pt x="43433" y="115411"/>
                </a:lnTo>
                <a:lnTo>
                  <a:pt x="34577" y="107766"/>
                </a:lnTo>
                <a:lnTo>
                  <a:pt x="25145" y="97535"/>
                </a:lnTo>
                <a:lnTo>
                  <a:pt x="25145" y="124205"/>
                </a:lnTo>
                <a:lnTo>
                  <a:pt x="32003" y="131063"/>
                </a:lnTo>
                <a:lnTo>
                  <a:pt x="35051" y="133349"/>
                </a:lnTo>
                <a:lnTo>
                  <a:pt x="38861" y="135635"/>
                </a:lnTo>
                <a:lnTo>
                  <a:pt x="44957" y="140207"/>
                </a:lnTo>
                <a:lnTo>
                  <a:pt x="48767" y="141731"/>
                </a:lnTo>
                <a:lnTo>
                  <a:pt x="51815" y="142493"/>
                </a:lnTo>
                <a:lnTo>
                  <a:pt x="55625" y="144017"/>
                </a:lnTo>
                <a:lnTo>
                  <a:pt x="58673" y="144779"/>
                </a:lnTo>
                <a:lnTo>
                  <a:pt x="70253" y="144689"/>
                </a:lnTo>
                <a:lnTo>
                  <a:pt x="82312" y="142835"/>
                </a:lnTo>
                <a:lnTo>
                  <a:pt x="94805" y="137643"/>
                </a:lnTo>
                <a:lnTo>
                  <a:pt x="99059" y="134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536704" y="2107564"/>
            <a:ext cx="791832" cy="22288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406769" y="2116835"/>
            <a:ext cx="92710" cy="205740"/>
          </a:xfrm>
          <a:custGeom>
            <a:avLst/>
            <a:gdLst/>
            <a:ahLst/>
            <a:cxnLst/>
            <a:rect l="l" t="t" r="r" b="b"/>
            <a:pathLst>
              <a:path w="92710" h="205739">
                <a:moveTo>
                  <a:pt x="23621" y="81534"/>
                </a:moveTo>
                <a:lnTo>
                  <a:pt x="23621" y="60198"/>
                </a:lnTo>
                <a:lnTo>
                  <a:pt x="3809" y="60198"/>
                </a:lnTo>
                <a:lnTo>
                  <a:pt x="3047" y="60960"/>
                </a:lnTo>
                <a:lnTo>
                  <a:pt x="2285" y="60960"/>
                </a:lnTo>
                <a:lnTo>
                  <a:pt x="761" y="62484"/>
                </a:lnTo>
                <a:lnTo>
                  <a:pt x="761" y="64008"/>
                </a:lnTo>
                <a:lnTo>
                  <a:pt x="0" y="64770"/>
                </a:lnTo>
                <a:lnTo>
                  <a:pt x="0" y="76962"/>
                </a:lnTo>
                <a:lnTo>
                  <a:pt x="761" y="78486"/>
                </a:lnTo>
                <a:lnTo>
                  <a:pt x="1523" y="80772"/>
                </a:lnTo>
                <a:lnTo>
                  <a:pt x="3047" y="81534"/>
                </a:lnTo>
                <a:lnTo>
                  <a:pt x="23621" y="81534"/>
                </a:lnTo>
                <a:close/>
              </a:path>
              <a:path w="92710" h="205739">
                <a:moveTo>
                  <a:pt x="90677" y="16764"/>
                </a:moveTo>
                <a:lnTo>
                  <a:pt x="90677" y="-761"/>
                </a:lnTo>
                <a:lnTo>
                  <a:pt x="87629" y="-3809"/>
                </a:lnTo>
                <a:lnTo>
                  <a:pt x="85343" y="-4571"/>
                </a:lnTo>
                <a:lnTo>
                  <a:pt x="83819" y="-5333"/>
                </a:lnTo>
                <a:lnTo>
                  <a:pt x="81533" y="-6095"/>
                </a:lnTo>
                <a:lnTo>
                  <a:pt x="77723" y="-6857"/>
                </a:lnTo>
                <a:lnTo>
                  <a:pt x="74675" y="-6857"/>
                </a:lnTo>
                <a:lnTo>
                  <a:pt x="70865" y="-7619"/>
                </a:lnTo>
                <a:lnTo>
                  <a:pt x="34289" y="5334"/>
                </a:lnTo>
                <a:lnTo>
                  <a:pt x="26669" y="22098"/>
                </a:lnTo>
                <a:lnTo>
                  <a:pt x="24383" y="28956"/>
                </a:lnTo>
                <a:lnTo>
                  <a:pt x="23621" y="36576"/>
                </a:lnTo>
                <a:lnTo>
                  <a:pt x="23621" y="201930"/>
                </a:lnTo>
                <a:lnTo>
                  <a:pt x="25145" y="203454"/>
                </a:lnTo>
                <a:lnTo>
                  <a:pt x="26669" y="204216"/>
                </a:lnTo>
                <a:lnTo>
                  <a:pt x="27431" y="204978"/>
                </a:lnTo>
                <a:lnTo>
                  <a:pt x="32003" y="204978"/>
                </a:lnTo>
                <a:lnTo>
                  <a:pt x="34289" y="205740"/>
                </a:lnTo>
                <a:lnTo>
                  <a:pt x="38861" y="205740"/>
                </a:lnTo>
                <a:lnTo>
                  <a:pt x="41147" y="204978"/>
                </a:lnTo>
                <a:lnTo>
                  <a:pt x="44957" y="204978"/>
                </a:lnTo>
                <a:lnTo>
                  <a:pt x="46481" y="204216"/>
                </a:lnTo>
                <a:lnTo>
                  <a:pt x="47243" y="203454"/>
                </a:lnTo>
                <a:lnTo>
                  <a:pt x="48005" y="203454"/>
                </a:lnTo>
                <a:lnTo>
                  <a:pt x="48005" y="202692"/>
                </a:lnTo>
                <a:lnTo>
                  <a:pt x="48767" y="201930"/>
                </a:lnTo>
                <a:lnTo>
                  <a:pt x="48767" y="39624"/>
                </a:lnTo>
                <a:lnTo>
                  <a:pt x="50291" y="30480"/>
                </a:lnTo>
                <a:lnTo>
                  <a:pt x="50291" y="26670"/>
                </a:lnTo>
                <a:lnTo>
                  <a:pt x="53339" y="20574"/>
                </a:lnTo>
                <a:lnTo>
                  <a:pt x="54863" y="18288"/>
                </a:lnTo>
                <a:lnTo>
                  <a:pt x="57149" y="16002"/>
                </a:lnTo>
                <a:lnTo>
                  <a:pt x="59435" y="15240"/>
                </a:lnTo>
                <a:lnTo>
                  <a:pt x="62483" y="13716"/>
                </a:lnTo>
                <a:lnTo>
                  <a:pt x="65531" y="12954"/>
                </a:lnTo>
                <a:lnTo>
                  <a:pt x="72389" y="12954"/>
                </a:lnTo>
                <a:lnTo>
                  <a:pt x="74675" y="13716"/>
                </a:lnTo>
                <a:lnTo>
                  <a:pt x="76199" y="13716"/>
                </a:lnTo>
                <a:lnTo>
                  <a:pt x="78485" y="14478"/>
                </a:lnTo>
                <a:lnTo>
                  <a:pt x="80009" y="15240"/>
                </a:lnTo>
                <a:lnTo>
                  <a:pt x="81533" y="15240"/>
                </a:lnTo>
                <a:lnTo>
                  <a:pt x="84581" y="16764"/>
                </a:lnTo>
                <a:lnTo>
                  <a:pt x="86105" y="16764"/>
                </a:lnTo>
                <a:lnTo>
                  <a:pt x="86867" y="17526"/>
                </a:lnTo>
                <a:lnTo>
                  <a:pt x="89915" y="17526"/>
                </a:lnTo>
                <a:lnTo>
                  <a:pt x="90677" y="16764"/>
                </a:lnTo>
                <a:close/>
              </a:path>
              <a:path w="92710" h="205739">
                <a:moveTo>
                  <a:pt x="84581" y="74676"/>
                </a:moveTo>
                <a:lnTo>
                  <a:pt x="84581" y="67056"/>
                </a:lnTo>
                <a:lnTo>
                  <a:pt x="83819" y="66294"/>
                </a:lnTo>
                <a:lnTo>
                  <a:pt x="83819" y="64770"/>
                </a:lnTo>
                <a:lnTo>
                  <a:pt x="83057" y="64008"/>
                </a:lnTo>
                <a:lnTo>
                  <a:pt x="83057" y="62484"/>
                </a:lnTo>
                <a:lnTo>
                  <a:pt x="81533" y="60960"/>
                </a:lnTo>
                <a:lnTo>
                  <a:pt x="80771" y="60960"/>
                </a:lnTo>
                <a:lnTo>
                  <a:pt x="80009" y="60198"/>
                </a:lnTo>
                <a:lnTo>
                  <a:pt x="48767" y="60198"/>
                </a:lnTo>
                <a:lnTo>
                  <a:pt x="48767" y="81534"/>
                </a:lnTo>
                <a:lnTo>
                  <a:pt x="80771" y="81534"/>
                </a:lnTo>
                <a:lnTo>
                  <a:pt x="82295" y="80772"/>
                </a:lnTo>
                <a:lnTo>
                  <a:pt x="83057" y="78486"/>
                </a:lnTo>
                <a:lnTo>
                  <a:pt x="83819" y="76962"/>
                </a:lnTo>
                <a:lnTo>
                  <a:pt x="84581" y="74676"/>
                </a:lnTo>
                <a:close/>
              </a:path>
              <a:path w="92710" h="205739">
                <a:moveTo>
                  <a:pt x="91439" y="15240"/>
                </a:moveTo>
                <a:lnTo>
                  <a:pt x="91439" y="762"/>
                </a:lnTo>
                <a:lnTo>
                  <a:pt x="90677" y="0"/>
                </a:lnTo>
                <a:lnTo>
                  <a:pt x="90677" y="16002"/>
                </a:lnTo>
                <a:lnTo>
                  <a:pt x="91439" y="15240"/>
                </a:lnTo>
                <a:close/>
              </a:path>
              <a:path w="92710" h="205739">
                <a:moveTo>
                  <a:pt x="92201" y="10668"/>
                </a:moveTo>
                <a:lnTo>
                  <a:pt x="92201" y="4572"/>
                </a:lnTo>
                <a:lnTo>
                  <a:pt x="91439" y="3810"/>
                </a:lnTo>
                <a:lnTo>
                  <a:pt x="91439" y="12192"/>
                </a:lnTo>
                <a:lnTo>
                  <a:pt x="92201" y="1066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518033" y="2176272"/>
            <a:ext cx="117475" cy="147955"/>
          </a:xfrm>
          <a:custGeom>
            <a:avLst/>
            <a:gdLst/>
            <a:ahLst/>
            <a:cxnLst/>
            <a:rect l="l" t="t" r="r" b="b"/>
            <a:pathLst>
              <a:path w="117475" h="147955">
                <a:moveTo>
                  <a:pt x="117348" y="143256"/>
                </a:moveTo>
                <a:lnTo>
                  <a:pt x="117348" y="3810"/>
                </a:lnTo>
                <a:lnTo>
                  <a:pt x="116586" y="3048"/>
                </a:lnTo>
                <a:lnTo>
                  <a:pt x="116586" y="2286"/>
                </a:lnTo>
                <a:lnTo>
                  <a:pt x="115824" y="1524"/>
                </a:lnTo>
                <a:lnTo>
                  <a:pt x="115062" y="1524"/>
                </a:lnTo>
                <a:lnTo>
                  <a:pt x="113538" y="762"/>
                </a:lnTo>
                <a:lnTo>
                  <a:pt x="109728" y="762"/>
                </a:lnTo>
                <a:lnTo>
                  <a:pt x="107442" y="0"/>
                </a:lnTo>
                <a:lnTo>
                  <a:pt x="102108" y="0"/>
                </a:lnTo>
                <a:lnTo>
                  <a:pt x="100584" y="762"/>
                </a:lnTo>
                <a:lnTo>
                  <a:pt x="96012" y="762"/>
                </a:lnTo>
                <a:lnTo>
                  <a:pt x="95250" y="1524"/>
                </a:lnTo>
                <a:lnTo>
                  <a:pt x="93726" y="1524"/>
                </a:lnTo>
                <a:lnTo>
                  <a:pt x="92964" y="2286"/>
                </a:lnTo>
                <a:lnTo>
                  <a:pt x="92964" y="3048"/>
                </a:lnTo>
                <a:lnTo>
                  <a:pt x="92202" y="3810"/>
                </a:lnTo>
                <a:lnTo>
                  <a:pt x="92202" y="5334"/>
                </a:lnTo>
                <a:lnTo>
                  <a:pt x="90641" y="102452"/>
                </a:lnTo>
                <a:lnTo>
                  <a:pt x="81253" y="112244"/>
                </a:lnTo>
                <a:lnTo>
                  <a:pt x="72390" y="119634"/>
                </a:lnTo>
                <a:lnTo>
                  <a:pt x="66294" y="124206"/>
                </a:lnTo>
                <a:lnTo>
                  <a:pt x="60198" y="126492"/>
                </a:lnTo>
                <a:lnTo>
                  <a:pt x="48768" y="126492"/>
                </a:lnTo>
                <a:lnTo>
                  <a:pt x="44958" y="125730"/>
                </a:lnTo>
                <a:lnTo>
                  <a:pt x="41148" y="123444"/>
                </a:lnTo>
                <a:lnTo>
                  <a:pt x="37338" y="121920"/>
                </a:lnTo>
                <a:lnTo>
                  <a:pt x="25146" y="3810"/>
                </a:lnTo>
                <a:lnTo>
                  <a:pt x="24384" y="3048"/>
                </a:lnTo>
                <a:lnTo>
                  <a:pt x="24384" y="2286"/>
                </a:lnTo>
                <a:lnTo>
                  <a:pt x="23622" y="1524"/>
                </a:lnTo>
                <a:lnTo>
                  <a:pt x="22860" y="1524"/>
                </a:lnTo>
                <a:lnTo>
                  <a:pt x="21336" y="762"/>
                </a:lnTo>
                <a:lnTo>
                  <a:pt x="16764" y="762"/>
                </a:lnTo>
                <a:lnTo>
                  <a:pt x="15240" y="0"/>
                </a:lnTo>
                <a:lnTo>
                  <a:pt x="9906" y="0"/>
                </a:lnTo>
                <a:lnTo>
                  <a:pt x="8382" y="762"/>
                </a:lnTo>
                <a:lnTo>
                  <a:pt x="3810" y="762"/>
                </a:lnTo>
                <a:lnTo>
                  <a:pt x="2286" y="1524"/>
                </a:lnTo>
                <a:lnTo>
                  <a:pt x="1524" y="1524"/>
                </a:lnTo>
                <a:lnTo>
                  <a:pt x="762" y="2286"/>
                </a:lnTo>
                <a:lnTo>
                  <a:pt x="762" y="3048"/>
                </a:lnTo>
                <a:lnTo>
                  <a:pt x="0" y="3810"/>
                </a:lnTo>
                <a:lnTo>
                  <a:pt x="0" y="97536"/>
                </a:lnTo>
                <a:lnTo>
                  <a:pt x="762" y="105918"/>
                </a:lnTo>
                <a:lnTo>
                  <a:pt x="19812" y="140208"/>
                </a:lnTo>
                <a:lnTo>
                  <a:pt x="39624" y="147828"/>
                </a:lnTo>
                <a:lnTo>
                  <a:pt x="50135" y="147810"/>
                </a:lnTo>
                <a:lnTo>
                  <a:pt x="61331" y="146074"/>
                </a:lnTo>
                <a:lnTo>
                  <a:pt x="74653" y="140098"/>
                </a:lnTo>
                <a:lnTo>
                  <a:pt x="84570" y="133062"/>
                </a:lnTo>
                <a:lnTo>
                  <a:pt x="94488" y="123444"/>
                </a:lnTo>
                <a:lnTo>
                  <a:pt x="94488" y="141732"/>
                </a:lnTo>
                <a:lnTo>
                  <a:pt x="95250" y="142494"/>
                </a:lnTo>
                <a:lnTo>
                  <a:pt x="95250" y="144018"/>
                </a:lnTo>
                <a:lnTo>
                  <a:pt x="96012" y="144018"/>
                </a:lnTo>
                <a:lnTo>
                  <a:pt x="97536" y="145542"/>
                </a:lnTo>
                <a:lnTo>
                  <a:pt x="102108" y="145542"/>
                </a:lnTo>
                <a:lnTo>
                  <a:pt x="103632" y="146304"/>
                </a:lnTo>
                <a:lnTo>
                  <a:pt x="108204" y="146304"/>
                </a:lnTo>
                <a:lnTo>
                  <a:pt x="109728" y="145542"/>
                </a:lnTo>
                <a:lnTo>
                  <a:pt x="114300" y="145542"/>
                </a:lnTo>
                <a:lnTo>
                  <a:pt x="115824" y="144018"/>
                </a:lnTo>
                <a:lnTo>
                  <a:pt x="116586" y="144018"/>
                </a:lnTo>
                <a:lnTo>
                  <a:pt x="117348" y="1432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663575" y="2177033"/>
            <a:ext cx="89535" cy="147320"/>
          </a:xfrm>
          <a:custGeom>
            <a:avLst/>
            <a:gdLst/>
            <a:ahLst/>
            <a:cxnLst/>
            <a:rect l="l" t="t" r="r" b="b"/>
            <a:pathLst>
              <a:path w="89534" h="147319">
                <a:moveTo>
                  <a:pt x="24383" y="21335"/>
                </a:moveTo>
                <a:lnTo>
                  <a:pt x="24383" y="0"/>
                </a:lnTo>
                <a:lnTo>
                  <a:pt x="4571" y="0"/>
                </a:lnTo>
                <a:lnTo>
                  <a:pt x="3809" y="761"/>
                </a:lnTo>
                <a:lnTo>
                  <a:pt x="3047" y="761"/>
                </a:lnTo>
                <a:lnTo>
                  <a:pt x="2285" y="1523"/>
                </a:lnTo>
                <a:lnTo>
                  <a:pt x="1523" y="1523"/>
                </a:lnTo>
                <a:lnTo>
                  <a:pt x="1523" y="2285"/>
                </a:lnTo>
                <a:lnTo>
                  <a:pt x="761" y="3809"/>
                </a:lnTo>
                <a:lnTo>
                  <a:pt x="761" y="4571"/>
                </a:lnTo>
                <a:lnTo>
                  <a:pt x="0" y="6095"/>
                </a:lnTo>
                <a:lnTo>
                  <a:pt x="0" y="14477"/>
                </a:lnTo>
                <a:lnTo>
                  <a:pt x="761" y="16763"/>
                </a:lnTo>
                <a:lnTo>
                  <a:pt x="1523" y="18287"/>
                </a:lnTo>
                <a:lnTo>
                  <a:pt x="2285" y="20573"/>
                </a:lnTo>
                <a:lnTo>
                  <a:pt x="3047" y="21335"/>
                </a:lnTo>
                <a:lnTo>
                  <a:pt x="24383" y="21335"/>
                </a:lnTo>
                <a:close/>
              </a:path>
              <a:path w="89534" h="147319">
                <a:moveTo>
                  <a:pt x="87629" y="140207"/>
                </a:moveTo>
                <a:lnTo>
                  <a:pt x="87629" y="121919"/>
                </a:lnTo>
                <a:lnTo>
                  <a:pt x="86867" y="121919"/>
                </a:lnTo>
                <a:lnTo>
                  <a:pt x="86867" y="121157"/>
                </a:lnTo>
                <a:lnTo>
                  <a:pt x="83819" y="121157"/>
                </a:lnTo>
                <a:lnTo>
                  <a:pt x="83057" y="121919"/>
                </a:lnTo>
                <a:lnTo>
                  <a:pt x="81533" y="122681"/>
                </a:lnTo>
                <a:lnTo>
                  <a:pt x="80771" y="122681"/>
                </a:lnTo>
                <a:lnTo>
                  <a:pt x="77723" y="124205"/>
                </a:lnTo>
                <a:lnTo>
                  <a:pt x="76199" y="124205"/>
                </a:lnTo>
                <a:lnTo>
                  <a:pt x="73913" y="124967"/>
                </a:lnTo>
                <a:lnTo>
                  <a:pt x="72389" y="124967"/>
                </a:lnTo>
                <a:lnTo>
                  <a:pt x="70103" y="125729"/>
                </a:lnTo>
                <a:lnTo>
                  <a:pt x="60959" y="125729"/>
                </a:lnTo>
                <a:lnTo>
                  <a:pt x="55625" y="123443"/>
                </a:lnTo>
                <a:lnTo>
                  <a:pt x="53339" y="118109"/>
                </a:lnTo>
                <a:lnTo>
                  <a:pt x="50291" y="113537"/>
                </a:lnTo>
                <a:lnTo>
                  <a:pt x="48767" y="106679"/>
                </a:lnTo>
                <a:lnTo>
                  <a:pt x="48767" y="-34290"/>
                </a:lnTo>
                <a:lnTo>
                  <a:pt x="48005" y="-35052"/>
                </a:lnTo>
                <a:lnTo>
                  <a:pt x="47243" y="-35052"/>
                </a:lnTo>
                <a:lnTo>
                  <a:pt x="46481" y="-35814"/>
                </a:lnTo>
                <a:lnTo>
                  <a:pt x="45719" y="-35814"/>
                </a:lnTo>
                <a:lnTo>
                  <a:pt x="44195" y="-36576"/>
                </a:lnTo>
                <a:lnTo>
                  <a:pt x="28955" y="-36576"/>
                </a:lnTo>
                <a:lnTo>
                  <a:pt x="27431" y="-35814"/>
                </a:lnTo>
                <a:lnTo>
                  <a:pt x="26669" y="-35814"/>
                </a:lnTo>
                <a:lnTo>
                  <a:pt x="25907" y="-35052"/>
                </a:lnTo>
                <a:lnTo>
                  <a:pt x="25145" y="-35052"/>
                </a:lnTo>
                <a:lnTo>
                  <a:pt x="24383" y="-34290"/>
                </a:lnTo>
                <a:lnTo>
                  <a:pt x="24383" y="108203"/>
                </a:lnTo>
                <a:lnTo>
                  <a:pt x="33527" y="135635"/>
                </a:lnTo>
                <a:lnTo>
                  <a:pt x="36575" y="139445"/>
                </a:lnTo>
                <a:lnTo>
                  <a:pt x="40385" y="142493"/>
                </a:lnTo>
                <a:lnTo>
                  <a:pt x="45719" y="144017"/>
                </a:lnTo>
                <a:lnTo>
                  <a:pt x="51053" y="146303"/>
                </a:lnTo>
                <a:lnTo>
                  <a:pt x="57149" y="147065"/>
                </a:lnTo>
                <a:lnTo>
                  <a:pt x="68579" y="147065"/>
                </a:lnTo>
                <a:lnTo>
                  <a:pt x="70865" y="146303"/>
                </a:lnTo>
                <a:lnTo>
                  <a:pt x="73151" y="146303"/>
                </a:lnTo>
                <a:lnTo>
                  <a:pt x="75437" y="145541"/>
                </a:lnTo>
                <a:lnTo>
                  <a:pt x="77723" y="145541"/>
                </a:lnTo>
                <a:lnTo>
                  <a:pt x="79247" y="144779"/>
                </a:lnTo>
                <a:lnTo>
                  <a:pt x="81533" y="144017"/>
                </a:lnTo>
                <a:lnTo>
                  <a:pt x="86105" y="141731"/>
                </a:lnTo>
                <a:lnTo>
                  <a:pt x="87629" y="140207"/>
                </a:lnTo>
                <a:close/>
              </a:path>
              <a:path w="89534" h="147319">
                <a:moveTo>
                  <a:pt x="89153" y="14477"/>
                </a:moveTo>
                <a:lnTo>
                  <a:pt x="89153" y="6857"/>
                </a:lnTo>
                <a:lnTo>
                  <a:pt x="88391" y="6095"/>
                </a:lnTo>
                <a:lnTo>
                  <a:pt x="88391" y="3809"/>
                </a:lnTo>
                <a:lnTo>
                  <a:pt x="87629" y="2285"/>
                </a:lnTo>
                <a:lnTo>
                  <a:pt x="86105" y="761"/>
                </a:lnTo>
                <a:lnTo>
                  <a:pt x="85343" y="761"/>
                </a:lnTo>
                <a:lnTo>
                  <a:pt x="84581" y="0"/>
                </a:lnTo>
                <a:lnTo>
                  <a:pt x="48767" y="0"/>
                </a:lnTo>
                <a:lnTo>
                  <a:pt x="48767" y="21335"/>
                </a:lnTo>
                <a:lnTo>
                  <a:pt x="85343" y="21335"/>
                </a:lnTo>
                <a:lnTo>
                  <a:pt x="86867" y="20573"/>
                </a:lnTo>
                <a:lnTo>
                  <a:pt x="87629" y="18287"/>
                </a:lnTo>
                <a:lnTo>
                  <a:pt x="88391" y="16763"/>
                </a:lnTo>
                <a:lnTo>
                  <a:pt x="89153" y="14477"/>
                </a:lnTo>
                <a:close/>
              </a:path>
              <a:path w="89534" h="147319">
                <a:moveTo>
                  <a:pt x="89153" y="135635"/>
                </a:moveTo>
                <a:lnTo>
                  <a:pt x="89153" y="127253"/>
                </a:lnTo>
                <a:lnTo>
                  <a:pt x="88391" y="125729"/>
                </a:lnTo>
                <a:lnTo>
                  <a:pt x="88391" y="123443"/>
                </a:lnTo>
                <a:lnTo>
                  <a:pt x="87629" y="123443"/>
                </a:lnTo>
                <a:lnTo>
                  <a:pt x="87629" y="139445"/>
                </a:lnTo>
                <a:lnTo>
                  <a:pt x="88391" y="137159"/>
                </a:lnTo>
                <a:lnTo>
                  <a:pt x="89153" y="1356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838577" y="2104389"/>
            <a:ext cx="825744" cy="22606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696466" y="2113026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0"/>
                </a:moveTo>
                <a:lnTo>
                  <a:pt x="0" y="20650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698371" y="2111501"/>
            <a:ext cx="0" cy="210185"/>
          </a:xfrm>
          <a:custGeom>
            <a:avLst/>
            <a:gdLst/>
            <a:ahLst/>
            <a:cxnLst/>
            <a:rect l="l" t="t" r="r" b="b"/>
            <a:pathLst>
              <a:path h="210185">
                <a:moveTo>
                  <a:pt x="0" y="0"/>
                </a:moveTo>
                <a:lnTo>
                  <a:pt x="0" y="209867"/>
                </a:lnTo>
              </a:path>
            </a:pathLst>
          </a:custGeom>
          <a:ln w="3809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700276" y="2111120"/>
            <a:ext cx="0" cy="210820"/>
          </a:xfrm>
          <a:custGeom>
            <a:avLst/>
            <a:gdLst/>
            <a:ahLst/>
            <a:cxnLst/>
            <a:rect l="l" t="t" r="r" b="b"/>
            <a:pathLst>
              <a:path h="210819">
                <a:moveTo>
                  <a:pt x="0" y="0"/>
                </a:moveTo>
                <a:lnTo>
                  <a:pt x="0" y="210693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702816" y="2110739"/>
            <a:ext cx="0" cy="211454"/>
          </a:xfrm>
          <a:custGeom>
            <a:avLst/>
            <a:gdLst/>
            <a:ahLst/>
            <a:cxnLst/>
            <a:rect l="l" t="t" r="r" b="b"/>
            <a:pathLst>
              <a:path h="211455">
                <a:moveTo>
                  <a:pt x="0" y="0"/>
                </a:moveTo>
                <a:lnTo>
                  <a:pt x="0" y="211074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705356" y="2110739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518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7708531" y="2110739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836"/>
                </a:lnTo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711706" y="2110739"/>
            <a:ext cx="0" cy="212090"/>
          </a:xfrm>
          <a:custGeom>
            <a:avLst/>
            <a:gdLst/>
            <a:ahLst/>
            <a:cxnLst/>
            <a:rect l="l" t="t" r="r" b="b"/>
            <a:pathLst>
              <a:path h="212089">
                <a:moveTo>
                  <a:pt x="0" y="0"/>
                </a:moveTo>
                <a:lnTo>
                  <a:pt x="0" y="211645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714246" y="2110739"/>
            <a:ext cx="0" cy="211454"/>
          </a:xfrm>
          <a:custGeom>
            <a:avLst/>
            <a:gdLst/>
            <a:ahLst/>
            <a:cxnLst/>
            <a:rect l="l" t="t" r="r" b="b"/>
            <a:pathLst>
              <a:path h="211455">
                <a:moveTo>
                  <a:pt x="0" y="0"/>
                </a:moveTo>
                <a:lnTo>
                  <a:pt x="0" y="211074"/>
                </a:lnTo>
              </a:path>
            </a:pathLst>
          </a:custGeom>
          <a:ln w="5080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717421" y="2110867"/>
            <a:ext cx="0" cy="211454"/>
          </a:xfrm>
          <a:custGeom>
            <a:avLst/>
            <a:gdLst/>
            <a:ahLst/>
            <a:cxnLst/>
            <a:rect l="l" t="t" r="r" b="b"/>
            <a:pathLst>
              <a:path h="211455">
                <a:moveTo>
                  <a:pt x="0" y="0"/>
                </a:moveTo>
                <a:lnTo>
                  <a:pt x="0" y="210947"/>
                </a:lnTo>
              </a:path>
            </a:pathLst>
          </a:custGeom>
          <a:ln w="3809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719326" y="2111882"/>
            <a:ext cx="0" cy="208915"/>
          </a:xfrm>
          <a:custGeom>
            <a:avLst/>
            <a:gdLst/>
            <a:ahLst/>
            <a:cxnLst/>
            <a:rect l="l" t="t" r="r" b="b"/>
            <a:pathLst>
              <a:path h="208914">
                <a:moveTo>
                  <a:pt x="0" y="0"/>
                </a:moveTo>
                <a:lnTo>
                  <a:pt x="0" y="208787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720850" y="2113026"/>
            <a:ext cx="0" cy="207010"/>
          </a:xfrm>
          <a:custGeom>
            <a:avLst/>
            <a:gdLst/>
            <a:ahLst/>
            <a:cxnLst/>
            <a:rect l="l" t="t" r="r" b="b"/>
            <a:pathLst>
              <a:path h="207010">
                <a:moveTo>
                  <a:pt x="0" y="0"/>
                </a:moveTo>
                <a:lnTo>
                  <a:pt x="0" y="206501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803260" y="2102866"/>
            <a:ext cx="818134" cy="2275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711565" y="2174934"/>
            <a:ext cx="125730" cy="149225"/>
          </a:xfrm>
          <a:custGeom>
            <a:avLst/>
            <a:gdLst/>
            <a:ahLst/>
            <a:cxnLst/>
            <a:rect l="l" t="t" r="r" b="b"/>
            <a:pathLst>
              <a:path w="125729" h="149225">
                <a:moveTo>
                  <a:pt x="125234" y="72203"/>
                </a:moveTo>
                <a:lnTo>
                  <a:pt x="116994" y="27613"/>
                </a:lnTo>
                <a:lnTo>
                  <a:pt x="86615" y="2450"/>
                </a:lnTo>
                <a:lnTo>
                  <a:pt x="59345" y="0"/>
                </a:lnTo>
                <a:lnTo>
                  <a:pt x="47401" y="1881"/>
                </a:lnTo>
                <a:lnTo>
                  <a:pt x="14347" y="23249"/>
                </a:lnTo>
                <a:lnTo>
                  <a:pt x="71" y="69016"/>
                </a:lnTo>
                <a:lnTo>
                  <a:pt x="0" y="86364"/>
                </a:lnTo>
                <a:lnTo>
                  <a:pt x="1930" y="98529"/>
                </a:lnTo>
                <a:lnTo>
                  <a:pt x="5694" y="111666"/>
                </a:lnTo>
                <a:lnTo>
                  <a:pt x="11296" y="122612"/>
                </a:lnTo>
                <a:lnTo>
                  <a:pt x="19611" y="133318"/>
                </a:lnTo>
                <a:lnTo>
                  <a:pt x="26174" y="137992"/>
                </a:lnTo>
                <a:lnTo>
                  <a:pt x="26174" y="55439"/>
                </a:lnTo>
                <a:lnTo>
                  <a:pt x="26936" y="50105"/>
                </a:lnTo>
                <a:lnTo>
                  <a:pt x="29222" y="45533"/>
                </a:lnTo>
                <a:lnTo>
                  <a:pt x="30746" y="40199"/>
                </a:lnTo>
                <a:lnTo>
                  <a:pt x="33032" y="35627"/>
                </a:lnTo>
                <a:lnTo>
                  <a:pt x="39128" y="28007"/>
                </a:lnTo>
                <a:lnTo>
                  <a:pt x="42938" y="24959"/>
                </a:lnTo>
                <a:lnTo>
                  <a:pt x="48272" y="22673"/>
                </a:lnTo>
                <a:lnTo>
                  <a:pt x="52844" y="20387"/>
                </a:lnTo>
                <a:lnTo>
                  <a:pt x="58178" y="18863"/>
                </a:lnTo>
                <a:lnTo>
                  <a:pt x="72974" y="19695"/>
                </a:lnTo>
                <a:lnTo>
                  <a:pt x="83937" y="24586"/>
                </a:lnTo>
                <a:lnTo>
                  <a:pt x="94262" y="35192"/>
                </a:lnTo>
                <a:lnTo>
                  <a:pt x="98632" y="46672"/>
                </a:lnTo>
                <a:lnTo>
                  <a:pt x="100088" y="60773"/>
                </a:lnTo>
                <a:lnTo>
                  <a:pt x="100088" y="79823"/>
                </a:lnTo>
                <a:lnTo>
                  <a:pt x="117614" y="79823"/>
                </a:lnTo>
                <a:lnTo>
                  <a:pt x="124472" y="75251"/>
                </a:lnTo>
                <a:lnTo>
                  <a:pt x="125234" y="72203"/>
                </a:lnTo>
                <a:close/>
              </a:path>
              <a:path w="125729" h="149225">
                <a:moveTo>
                  <a:pt x="100088" y="79823"/>
                </a:moveTo>
                <a:lnTo>
                  <a:pt x="100088" y="60773"/>
                </a:lnTo>
                <a:lnTo>
                  <a:pt x="26174" y="60773"/>
                </a:lnTo>
                <a:lnTo>
                  <a:pt x="26174" y="79823"/>
                </a:lnTo>
                <a:lnTo>
                  <a:pt x="100088" y="79823"/>
                </a:lnTo>
                <a:close/>
              </a:path>
              <a:path w="125729" h="149225">
                <a:moveTo>
                  <a:pt x="118376" y="136211"/>
                </a:moveTo>
                <a:lnTo>
                  <a:pt x="118376" y="120209"/>
                </a:lnTo>
                <a:lnTo>
                  <a:pt x="117614" y="119447"/>
                </a:lnTo>
                <a:lnTo>
                  <a:pt x="116852" y="119447"/>
                </a:lnTo>
                <a:lnTo>
                  <a:pt x="116852" y="118685"/>
                </a:lnTo>
                <a:lnTo>
                  <a:pt x="113804" y="118685"/>
                </a:lnTo>
                <a:lnTo>
                  <a:pt x="112280" y="119447"/>
                </a:lnTo>
                <a:lnTo>
                  <a:pt x="107708" y="120971"/>
                </a:lnTo>
                <a:lnTo>
                  <a:pt x="104660" y="122495"/>
                </a:lnTo>
                <a:lnTo>
                  <a:pt x="100850" y="124019"/>
                </a:lnTo>
                <a:lnTo>
                  <a:pt x="97040" y="124781"/>
                </a:lnTo>
                <a:lnTo>
                  <a:pt x="92468" y="126305"/>
                </a:lnTo>
                <a:lnTo>
                  <a:pt x="87896" y="127067"/>
                </a:lnTo>
                <a:lnTo>
                  <a:pt x="82562" y="128591"/>
                </a:lnTo>
                <a:lnTo>
                  <a:pt x="77228" y="129353"/>
                </a:lnTo>
                <a:lnTo>
                  <a:pt x="61988" y="129353"/>
                </a:lnTo>
                <a:lnTo>
                  <a:pt x="55130" y="127829"/>
                </a:lnTo>
                <a:lnTo>
                  <a:pt x="49796" y="125543"/>
                </a:lnTo>
                <a:lnTo>
                  <a:pt x="43700" y="123257"/>
                </a:lnTo>
                <a:lnTo>
                  <a:pt x="39128" y="120209"/>
                </a:lnTo>
                <a:lnTo>
                  <a:pt x="36080" y="115637"/>
                </a:lnTo>
                <a:lnTo>
                  <a:pt x="32270" y="111065"/>
                </a:lnTo>
                <a:lnTo>
                  <a:pt x="29984" y="105731"/>
                </a:lnTo>
                <a:lnTo>
                  <a:pt x="26936" y="93539"/>
                </a:lnTo>
                <a:lnTo>
                  <a:pt x="26174" y="86681"/>
                </a:lnTo>
                <a:lnTo>
                  <a:pt x="26174" y="137992"/>
                </a:lnTo>
                <a:lnTo>
                  <a:pt x="29057" y="140044"/>
                </a:lnTo>
                <a:lnTo>
                  <a:pt x="42380" y="145902"/>
                </a:lnTo>
                <a:lnTo>
                  <a:pt x="54416" y="148350"/>
                </a:lnTo>
                <a:lnTo>
                  <a:pt x="68084" y="149165"/>
                </a:lnTo>
                <a:lnTo>
                  <a:pt x="80276" y="149165"/>
                </a:lnTo>
                <a:lnTo>
                  <a:pt x="86372" y="147641"/>
                </a:lnTo>
                <a:lnTo>
                  <a:pt x="97040" y="146117"/>
                </a:lnTo>
                <a:lnTo>
                  <a:pt x="100850" y="144593"/>
                </a:lnTo>
                <a:lnTo>
                  <a:pt x="105422" y="143069"/>
                </a:lnTo>
                <a:lnTo>
                  <a:pt x="109232" y="142307"/>
                </a:lnTo>
                <a:lnTo>
                  <a:pt x="111518" y="140783"/>
                </a:lnTo>
                <a:lnTo>
                  <a:pt x="116090" y="138497"/>
                </a:lnTo>
                <a:lnTo>
                  <a:pt x="116852" y="138497"/>
                </a:lnTo>
                <a:lnTo>
                  <a:pt x="117614" y="137735"/>
                </a:lnTo>
                <a:lnTo>
                  <a:pt x="117614" y="136973"/>
                </a:lnTo>
                <a:lnTo>
                  <a:pt x="118376" y="136211"/>
                </a:lnTo>
                <a:close/>
              </a:path>
              <a:path w="125729" h="149225">
                <a:moveTo>
                  <a:pt x="119138" y="134687"/>
                </a:moveTo>
                <a:lnTo>
                  <a:pt x="119138" y="122495"/>
                </a:lnTo>
                <a:lnTo>
                  <a:pt x="118376" y="121733"/>
                </a:lnTo>
                <a:lnTo>
                  <a:pt x="118376" y="135449"/>
                </a:lnTo>
                <a:lnTo>
                  <a:pt x="119138" y="1346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875648" y="2174788"/>
            <a:ext cx="117475" cy="147955"/>
          </a:xfrm>
          <a:custGeom>
            <a:avLst/>
            <a:gdLst/>
            <a:ahLst/>
            <a:cxnLst/>
            <a:rect l="l" t="t" r="r" b="b"/>
            <a:pathLst>
              <a:path w="117475" h="147955">
                <a:moveTo>
                  <a:pt x="117348" y="143214"/>
                </a:moveTo>
                <a:lnTo>
                  <a:pt x="117348" y="50250"/>
                </a:lnTo>
                <a:lnTo>
                  <a:pt x="115824" y="41868"/>
                </a:lnTo>
                <a:lnTo>
                  <a:pt x="97536" y="7578"/>
                </a:lnTo>
                <a:lnTo>
                  <a:pt x="66279" y="0"/>
                </a:lnTo>
                <a:lnTo>
                  <a:pt x="54861" y="1789"/>
                </a:lnTo>
                <a:lnTo>
                  <a:pt x="41610" y="7401"/>
                </a:lnTo>
                <a:lnTo>
                  <a:pt x="31854" y="14800"/>
                </a:lnTo>
                <a:lnTo>
                  <a:pt x="22098" y="24342"/>
                </a:lnTo>
                <a:lnTo>
                  <a:pt x="22098" y="5292"/>
                </a:lnTo>
                <a:lnTo>
                  <a:pt x="21336" y="4530"/>
                </a:lnTo>
                <a:lnTo>
                  <a:pt x="21336" y="3768"/>
                </a:lnTo>
                <a:lnTo>
                  <a:pt x="20574" y="3006"/>
                </a:lnTo>
                <a:lnTo>
                  <a:pt x="19812" y="3006"/>
                </a:lnTo>
                <a:lnTo>
                  <a:pt x="19050" y="2244"/>
                </a:lnTo>
                <a:lnTo>
                  <a:pt x="15240" y="2244"/>
                </a:lnTo>
                <a:lnTo>
                  <a:pt x="12954" y="1482"/>
                </a:lnTo>
                <a:lnTo>
                  <a:pt x="8382" y="1482"/>
                </a:lnTo>
                <a:lnTo>
                  <a:pt x="6858" y="2244"/>
                </a:lnTo>
                <a:lnTo>
                  <a:pt x="3048" y="2244"/>
                </a:lnTo>
                <a:lnTo>
                  <a:pt x="2286" y="3006"/>
                </a:lnTo>
                <a:lnTo>
                  <a:pt x="762" y="3006"/>
                </a:lnTo>
                <a:lnTo>
                  <a:pt x="762" y="3768"/>
                </a:lnTo>
                <a:lnTo>
                  <a:pt x="0" y="4530"/>
                </a:lnTo>
                <a:lnTo>
                  <a:pt x="0" y="144738"/>
                </a:lnTo>
                <a:lnTo>
                  <a:pt x="762" y="145500"/>
                </a:lnTo>
                <a:lnTo>
                  <a:pt x="1524" y="145500"/>
                </a:lnTo>
                <a:lnTo>
                  <a:pt x="3048" y="147024"/>
                </a:lnTo>
                <a:lnTo>
                  <a:pt x="7620" y="147024"/>
                </a:lnTo>
                <a:lnTo>
                  <a:pt x="9906" y="147786"/>
                </a:lnTo>
                <a:lnTo>
                  <a:pt x="14478" y="147786"/>
                </a:lnTo>
                <a:lnTo>
                  <a:pt x="16764" y="147024"/>
                </a:lnTo>
                <a:lnTo>
                  <a:pt x="21336" y="147024"/>
                </a:lnTo>
                <a:lnTo>
                  <a:pt x="22860" y="145500"/>
                </a:lnTo>
                <a:lnTo>
                  <a:pt x="23622" y="145500"/>
                </a:lnTo>
                <a:lnTo>
                  <a:pt x="24384" y="144738"/>
                </a:lnTo>
                <a:lnTo>
                  <a:pt x="24384" y="142452"/>
                </a:lnTo>
                <a:lnTo>
                  <a:pt x="25944" y="45334"/>
                </a:lnTo>
                <a:lnTo>
                  <a:pt x="35332" y="35542"/>
                </a:lnTo>
                <a:lnTo>
                  <a:pt x="44196" y="28152"/>
                </a:lnTo>
                <a:lnTo>
                  <a:pt x="50292" y="23580"/>
                </a:lnTo>
                <a:lnTo>
                  <a:pt x="57150" y="21294"/>
                </a:lnTo>
                <a:lnTo>
                  <a:pt x="67818" y="21294"/>
                </a:lnTo>
                <a:lnTo>
                  <a:pt x="72390" y="22056"/>
                </a:lnTo>
                <a:lnTo>
                  <a:pt x="76200" y="24342"/>
                </a:lnTo>
                <a:lnTo>
                  <a:pt x="79248" y="25866"/>
                </a:lnTo>
                <a:lnTo>
                  <a:pt x="82296" y="28152"/>
                </a:lnTo>
                <a:lnTo>
                  <a:pt x="84582" y="31962"/>
                </a:lnTo>
                <a:lnTo>
                  <a:pt x="86868" y="35010"/>
                </a:lnTo>
                <a:lnTo>
                  <a:pt x="89154" y="39582"/>
                </a:lnTo>
                <a:lnTo>
                  <a:pt x="89916" y="44154"/>
                </a:lnTo>
                <a:lnTo>
                  <a:pt x="91440" y="48726"/>
                </a:lnTo>
                <a:lnTo>
                  <a:pt x="92202" y="54822"/>
                </a:lnTo>
                <a:lnTo>
                  <a:pt x="92202" y="143976"/>
                </a:lnTo>
                <a:lnTo>
                  <a:pt x="92964" y="144738"/>
                </a:lnTo>
                <a:lnTo>
                  <a:pt x="92964" y="145500"/>
                </a:lnTo>
                <a:lnTo>
                  <a:pt x="93726" y="145500"/>
                </a:lnTo>
                <a:lnTo>
                  <a:pt x="95250" y="147024"/>
                </a:lnTo>
                <a:lnTo>
                  <a:pt x="99822" y="147024"/>
                </a:lnTo>
                <a:lnTo>
                  <a:pt x="102108" y="147786"/>
                </a:lnTo>
                <a:lnTo>
                  <a:pt x="106680" y="147786"/>
                </a:lnTo>
                <a:lnTo>
                  <a:pt x="108966" y="147024"/>
                </a:lnTo>
                <a:lnTo>
                  <a:pt x="113538" y="147024"/>
                </a:lnTo>
                <a:lnTo>
                  <a:pt x="115062" y="145500"/>
                </a:lnTo>
                <a:lnTo>
                  <a:pt x="115824" y="145500"/>
                </a:lnTo>
                <a:lnTo>
                  <a:pt x="116586" y="144738"/>
                </a:lnTo>
                <a:lnTo>
                  <a:pt x="116586" y="143976"/>
                </a:lnTo>
                <a:lnTo>
                  <a:pt x="117348" y="1432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9106548" y="2161794"/>
            <a:ext cx="114300" cy="159385"/>
          </a:xfrm>
          <a:custGeom>
            <a:avLst/>
            <a:gdLst/>
            <a:ahLst/>
            <a:cxnLst/>
            <a:rect l="l" t="t" r="r" b="b"/>
            <a:pathLst>
              <a:path w="114300" h="159385">
                <a:moveTo>
                  <a:pt x="762" y="8381"/>
                </a:moveTo>
                <a:lnTo>
                  <a:pt x="762" y="0"/>
                </a:lnTo>
                <a:lnTo>
                  <a:pt x="0" y="1523"/>
                </a:lnTo>
                <a:lnTo>
                  <a:pt x="0" y="6857"/>
                </a:lnTo>
                <a:lnTo>
                  <a:pt x="762" y="8381"/>
                </a:lnTo>
                <a:close/>
              </a:path>
              <a:path w="114300" h="159385">
                <a:moveTo>
                  <a:pt x="112776" y="156971"/>
                </a:moveTo>
                <a:lnTo>
                  <a:pt x="112776" y="140207"/>
                </a:lnTo>
                <a:lnTo>
                  <a:pt x="112014" y="139445"/>
                </a:lnTo>
                <a:lnTo>
                  <a:pt x="111252" y="139445"/>
                </a:lnTo>
                <a:lnTo>
                  <a:pt x="110489" y="138683"/>
                </a:lnTo>
                <a:lnTo>
                  <a:pt x="73152" y="138683"/>
                </a:lnTo>
                <a:lnTo>
                  <a:pt x="73151" y="-35052"/>
                </a:lnTo>
                <a:lnTo>
                  <a:pt x="72389" y="-35814"/>
                </a:lnTo>
                <a:lnTo>
                  <a:pt x="72389" y="-36576"/>
                </a:lnTo>
                <a:lnTo>
                  <a:pt x="70865" y="-36576"/>
                </a:lnTo>
                <a:lnTo>
                  <a:pt x="70104" y="-37338"/>
                </a:lnTo>
                <a:lnTo>
                  <a:pt x="65531" y="-37338"/>
                </a:lnTo>
                <a:lnTo>
                  <a:pt x="64007" y="-38100"/>
                </a:lnTo>
                <a:lnTo>
                  <a:pt x="57911" y="-38100"/>
                </a:lnTo>
                <a:lnTo>
                  <a:pt x="56387" y="-37338"/>
                </a:lnTo>
                <a:lnTo>
                  <a:pt x="52577" y="-37338"/>
                </a:lnTo>
                <a:lnTo>
                  <a:pt x="51815" y="-36576"/>
                </a:lnTo>
                <a:lnTo>
                  <a:pt x="50291" y="-36576"/>
                </a:lnTo>
                <a:lnTo>
                  <a:pt x="49529" y="-35814"/>
                </a:lnTo>
                <a:lnTo>
                  <a:pt x="4571" y="-6858"/>
                </a:lnTo>
                <a:lnTo>
                  <a:pt x="3810" y="-6096"/>
                </a:lnTo>
                <a:lnTo>
                  <a:pt x="3048" y="-6096"/>
                </a:lnTo>
                <a:lnTo>
                  <a:pt x="2285" y="-5334"/>
                </a:lnTo>
                <a:lnTo>
                  <a:pt x="2285" y="-4572"/>
                </a:lnTo>
                <a:lnTo>
                  <a:pt x="1523" y="-3810"/>
                </a:lnTo>
                <a:lnTo>
                  <a:pt x="1523" y="-3048"/>
                </a:lnTo>
                <a:lnTo>
                  <a:pt x="762" y="-2286"/>
                </a:lnTo>
                <a:lnTo>
                  <a:pt x="762" y="11429"/>
                </a:lnTo>
                <a:lnTo>
                  <a:pt x="1523" y="12953"/>
                </a:lnTo>
                <a:lnTo>
                  <a:pt x="2285" y="13715"/>
                </a:lnTo>
                <a:lnTo>
                  <a:pt x="3048" y="13715"/>
                </a:lnTo>
                <a:lnTo>
                  <a:pt x="3810" y="14477"/>
                </a:lnTo>
                <a:lnTo>
                  <a:pt x="4571" y="13715"/>
                </a:lnTo>
                <a:lnTo>
                  <a:pt x="6096" y="13715"/>
                </a:lnTo>
                <a:lnTo>
                  <a:pt x="9144" y="12191"/>
                </a:lnTo>
                <a:lnTo>
                  <a:pt x="47243" y="-10668"/>
                </a:lnTo>
                <a:lnTo>
                  <a:pt x="47243" y="159257"/>
                </a:lnTo>
                <a:lnTo>
                  <a:pt x="111252" y="159257"/>
                </a:lnTo>
                <a:lnTo>
                  <a:pt x="111252" y="158495"/>
                </a:lnTo>
                <a:lnTo>
                  <a:pt x="112776" y="156971"/>
                </a:lnTo>
                <a:close/>
              </a:path>
              <a:path w="114300" h="159385">
                <a:moveTo>
                  <a:pt x="1523" y="153161"/>
                </a:moveTo>
                <a:lnTo>
                  <a:pt x="1523" y="145541"/>
                </a:lnTo>
                <a:lnTo>
                  <a:pt x="762" y="147065"/>
                </a:lnTo>
                <a:lnTo>
                  <a:pt x="762" y="150875"/>
                </a:lnTo>
                <a:lnTo>
                  <a:pt x="1523" y="153161"/>
                </a:lnTo>
                <a:close/>
              </a:path>
              <a:path w="114300" h="159385">
                <a:moveTo>
                  <a:pt x="47243" y="159257"/>
                </a:moveTo>
                <a:lnTo>
                  <a:pt x="47244" y="138683"/>
                </a:lnTo>
                <a:lnTo>
                  <a:pt x="4571" y="138683"/>
                </a:lnTo>
                <a:lnTo>
                  <a:pt x="4571" y="139445"/>
                </a:lnTo>
                <a:lnTo>
                  <a:pt x="3810" y="139445"/>
                </a:lnTo>
                <a:lnTo>
                  <a:pt x="2285" y="140969"/>
                </a:lnTo>
                <a:lnTo>
                  <a:pt x="2285" y="142493"/>
                </a:lnTo>
                <a:lnTo>
                  <a:pt x="1523" y="143255"/>
                </a:lnTo>
                <a:lnTo>
                  <a:pt x="1523" y="155447"/>
                </a:lnTo>
                <a:lnTo>
                  <a:pt x="3048" y="156971"/>
                </a:lnTo>
                <a:lnTo>
                  <a:pt x="3048" y="157733"/>
                </a:lnTo>
                <a:lnTo>
                  <a:pt x="4571" y="159257"/>
                </a:lnTo>
                <a:lnTo>
                  <a:pt x="47243" y="159257"/>
                </a:lnTo>
                <a:close/>
              </a:path>
              <a:path w="114300" h="159385">
                <a:moveTo>
                  <a:pt x="113538" y="155447"/>
                </a:moveTo>
                <a:lnTo>
                  <a:pt x="113538" y="142493"/>
                </a:lnTo>
                <a:lnTo>
                  <a:pt x="112776" y="140969"/>
                </a:lnTo>
                <a:lnTo>
                  <a:pt x="112776" y="156209"/>
                </a:lnTo>
                <a:lnTo>
                  <a:pt x="113538" y="155447"/>
                </a:lnTo>
                <a:close/>
              </a:path>
              <a:path w="114300" h="159385">
                <a:moveTo>
                  <a:pt x="114300" y="153161"/>
                </a:moveTo>
                <a:lnTo>
                  <a:pt x="114300" y="145541"/>
                </a:lnTo>
                <a:lnTo>
                  <a:pt x="113538" y="144779"/>
                </a:lnTo>
                <a:lnTo>
                  <a:pt x="113538" y="153923"/>
                </a:lnTo>
                <a:lnTo>
                  <a:pt x="114300" y="15316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249041" y="2122336"/>
            <a:ext cx="128905" cy="201930"/>
          </a:xfrm>
          <a:custGeom>
            <a:avLst/>
            <a:gdLst/>
            <a:ahLst/>
            <a:cxnLst/>
            <a:rect l="l" t="t" r="r" b="b"/>
            <a:pathLst>
              <a:path w="128904" h="201930">
                <a:moveTo>
                  <a:pt x="128777" y="110323"/>
                </a:moveTo>
                <a:lnTo>
                  <a:pt x="128777" y="93559"/>
                </a:lnTo>
                <a:lnTo>
                  <a:pt x="128676" y="80062"/>
                </a:lnTo>
                <a:lnTo>
                  <a:pt x="121157" y="37933"/>
                </a:lnTo>
                <a:lnTo>
                  <a:pt x="93725" y="5167"/>
                </a:lnTo>
                <a:lnTo>
                  <a:pt x="60203" y="0"/>
                </a:lnTo>
                <a:lnTo>
                  <a:pt x="47200" y="1838"/>
                </a:lnTo>
                <a:lnTo>
                  <a:pt x="9905" y="25741"/>
                </a:lnTo>
                <a:lnTo>
                  <a:pt x="0" y="65365"/>
                </a:lnTo>
                <a:lnTo>
                  <a:pt x="0" y="73747"/>
                </a:lnTo>
                <a:lnTo>
                  <a:pt x="761" y="81367"/>
                </a:lnTo>
                <a:lnTo>
                  <a:pt x="3047" y="88225"/>
                </a:lnTo>
                <a:lnTo>
                  <a:pt x="4571" y="95083"/>
                </a:lnTo>
                <a:lnTo>
                  <a:pt x="8381" y="101179"/>
                </a:lnTo>
                <a:lnTo>
                  <a:pt x="17525" y="111847"/>
                </a:lnTo>
                <a:lnTo>
                  <a:pt x="22859" y="115657"/>
                </a:lnTo>
                <a:lnTo>
                  <a:pt x="26669" y="117149"/>
                </a:lnTo>
                <a:lnTo>
                  <a:pt x="26669" y="57745"/>
                </a:lnTo>
                <a:lnTo>
                  <a:pt x="27431" y="52411"/>
                </a:lnTo>
                <a:lnTo>
                  <a:pt x="51053" y="21931"/>
                </a:lnTo>
                <a:lnTo>
                  <a:pt x="70103" y="21264"/>
                </a:lnTo>
                <a:lnTo>
                  <a:pt x="75437" y="21931"/>
                </a:lnTo>
                <a:lnTo>
                  <a:pt x="100846" y="64250"/>
                </a:lnTo>
                <a:lnTo>
                  <a:pt x="102869" y="90511"/>
                </a:lnTo>
                <a:lnTo>
                  <a:pt x="102869" y="180257"/>
                </a:lnTo>
                <a:lnTo>
                  <a:pt x="103631" y="179665"/>
                </a:lnTo>
                <a:lnTo>
                  <a:pt x="122724" y="143709"/>
                </a:lnTo>
                <a:lnTo>
                  <a:pt x="127253" y="118705"/>
                </a:lnTo>
                <a:lnTo>
                  <a:pt x="128777" y="110323"/>
                </a:lnTo>
                <a:close/>
              </a:path>
              <a:path w="128904" h="201930">
                <a:moveTo>
                  <a:pt x="6095" y="188047"/>
                </a:moveTo>
                <a:lnTo>
                  <a:pt x="6095" y="178141"/>
                </a:lnTo>
                <a:lnTo>
                  <a:pt x="5333" y="179665"/>
                </a:lnTo>
                <a:lnTo>
                  <a:pt x="5333" y="186523"/>
                </a:lnTo>
                <a:lnTo>
                  <a:pt x="6095" y="188047"/>
                </a:lnTo>
                <a:close/>
              </a:path>
              <a:path w="128904" h="201930">
                <a:moveTo>
                  <a:pt x="102855" y="180269"/>
                </a:moveTo>
                <a:lnTo>
                  <a:pt x="102855" y="112770"/>
                </a:lnTo>
                <a:lnTo>
                  <a:pt x="101705" y="125741"/>
                </a:lnTo>
                <a:lnTo>
                  <a:pt x="99059" y="137755"/>
                </a:lnTo>
                <a:lnTo>
                  <a:pt x="79247" y="171283"/>
                </a:lnTo>
                <a:lnTo>
                  <a:pt x="47243" y="181189"/>
                </a:lnTo>
                <a:lnTo>
                  <a:pt x="41147" y="181062"/>
                </a:lnTo>
                <a:lnTo>
                  <a:pt x="32765" y="179665"/>
                </a:lnTo>
                <a:lnTo>
                  <a:pt x="25145" y="178141"/>
                </a:lnTo>
                <a:lnTo>
                  <a:pt x="19049" y="176617"/>
                </a:lnTo>
                <a:lnTo>
                  <a:pt x="16763" y="175093"/>
                </a:lnTo>
                <a:lnTo>
                  <a:pt x="12191" y="173569"/>
                </a:lnTo>
                <a:lnTo>
                  <a:pt x="7619" y="173569"/>
                </a:lnTo>
                <a:lnTo>
                  <a:pt x="7619" y="174331"/>
                </a:lnTo>
                <a:lnTo>
                  <a:pt x="6857" y="174331"/>
                </a:lnTo>
                <a:lnTo>
                  <a:pt x="6857" y="175093"/>
                </a:lnTo>
                <a:lnTo>
                  <a:pt x="6095" y="175855"/>
                </a:lnTo>
                <a:lnTo>
                  <a:pt x="6095" y="190333"/>
                </a:lnTo>
                <a:lnTo>
                  <a:pt x="6857" y="191857"/>
                </a:lnTo>
                <a:lnTo>
                  <a:pt x="8381" y="193381"/>
                </a:lnTo>
                <a:lnTo>
                  <a:pt x="9143" y="194905"/>
                </a:lnTo>
                <a:lnTo>
                  <a:pt x="11429" y="195667"/>
                </a:lnTo>
                <a:lnTo>
                  <a:pt x="12953" y="196429"/>
                </a:lnTo>
                <a:lnTo>
                  <a:pt x="15239" y="197191"/>
                </a:lnTo>
                <a:lnTo>
                  <a:pt x="21335" y="198715"/>
                </a:lnTo>
                <a:lnTo>
                  <a:pt x="25145" y="199477"/>
                </a:lnTo>
                <a:lnTo>
                  <a:pt x="28193" y="200239"/>
                </a:lnTo>
                <a:lnTo>
                  <a:pt x="33161" y="201080"/>
                </a:lnTo>
                <a:lnTo>
                  <a:pt x="36575" y="201763"/>
                </a:lnTo>
                <a:lnTo>
                  <a:pt x="50291" y="201639"/>
                </a:lnTo>
                <a:lnTo>
                  <a:pt x="90677" y="190333"/>
                </a:lnTo>
                <a:lnTo>
                  <a:pt x="96773" y="184999"/>
                </a:lnTo>
                <a:lnTo>
                  <a:pt x="102855" y="180269"/>
                </a:lnTo>
                <a:close/>
              </a:path>
              <a:path w="128904" h="201930">
                <a:moveTo>
                  <a:pt x="102869" y="180257"/>
                </a:moveTo>
                <a:lnTo>
                  <a:pt x="102869" y="90511"/>
                </a:lnTo>
                <a:lnTo>
                  <a:pt x="97517" y="94330"/>
                </a:lnTo>
                <a:lnTo>
                  <a:pt x="91439" y="97369"/>
                </a:lnTo>
                <a:lnTo>
                  <a:pt x="83819" y="99655"/>
                </a:lnTo>
                <a:lnTo>
                  <a:pt x="76961" y="101941"/>
                </a:lnTo>
                <a:lnTo>
                  <a:pt x="70103" y="102703"/>
                </a:lnTo>
                <a:lnTo>
                  <a:pt x="55625" y="102703"/>
                </a:lnTo>
                <a:lnTo>
                  <a:pt x="50291" y="101941"/>
                </a:lnTo>
                <a:lnTo>
                  <a:pt x="45719" y="100417"/>
                </a:lnTo>
                <a:lnTo>
                  <a:pt x="41147" y="98131"/>
                </a:lnTo>
                <a:lnTo>
                  <a:pt x="37337" y="95845"/>
                </a:lnTo>
                <a:lnTo>
                  <a:pt x="34289" y="92035"/>
                </a:lnTo>
                <a:lnTo>
                  <a:pt x="31241" y="88987"/>
                </a:lnTo>
                <a:lnTo>
                  <a:pt x="28193" y="79843"/>
                </a:lnTo>
                <a:lnTo>
                  <a:pt x="26669" y="74509"/>
                </a:lnTo>
                <a:lnTo>
                  <a:pt x="26669" y="117149"/>
                </a:lnTo>
                <a:lnTo>
                  <a:pt x="33161" y="119693"/>
                </a:lnTo>
                <a:lnTo>
                  <a:pt x="44793" y="122380"/>
                </a:lnTo>
                <a:lnTo>
                  <a:pt x="56387" y="123119"/>
                </a:lnTo>
                <a:lnTo>
                  <a:pt x="60438" y="123137"/>
                </a:lnTo>
                <a:lnTo>
                  <a:pt x="72108" y="122168"/>
                </a:lnTo>
                <a:lnTo>
                  <a:pt x="83819" y="119467"/>
                </a:lnTo>
                <a:lnTo>
                  <a:pt x="91439" y="117181"/>
                </a:lnTo>
                <a:lnTo>
                  <a:pt x="97535" y="114133"/>
                </a:lnTo>
                <a:lnTo>
                  <a:pt x="102855" y="112770"/>
                </a:lnTo>
                <a:lnTo>
                  <a:pt x="102855" y="1802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9403732" y="2122174"/>
            <a:ext cx="135890" cy="201930"/>
          </a:xfrm>
          <a:custGeom>
            <a:avLst/>
            <a:gdLst/>
            <a:ahLst/>
            <a:cxnLst/>
            <a:rect l="l" t="t" r="r" b="b"/>
            <a:pathLst>
              <a:path w="135890" h="201930">
                <a:moveTo>
                  <a:pt x="135618" y="100579"/>
                </a:moveTo>
                <a:lnTo>
                  <a:pt x="131996" y="55034"/>
                </a:lnTo>
                <a:lnTo>
                  <a:pt x="116363" y="19833"/>
                </a:lnTo>
                <a:lnTo>
                  <a:pt x="82894" y="1024"/>
                </a:lnTo>
                <a:lnTo>
                  <a:pt x="68486" y="0"/>
                </a:lnTo>
                <a:lnTo>
                  <a:pt x="56411" y="1171"/>
                </a:lnTo>
                <a:lnTo>
                  <a:pt x="22567" y="19049"/>
                </a:lnTo>
                <a:lnTo>
                  <a:pt x="2758" y="66482"/>
                </a:lnTo>
                <a:lnTo>
                  <a:pt x="0" y="105383"/>
                </a:lnTo>
                <a:lnTo>
                  <a:pt x="311" y="116517"/>
                </a:lnTo>
                <a:lnTo>
                  <a:pt x="5837" y="156333"/>
                </a:lnTo>
                <a:lnTo>
                  <a:pt x="26724" y="190047"/>
                </a:lnTo>
                <a:lnTo>
                  <a:pt x="26724" y="93988"/>
                </a:lnTo>
                <a:lnTo>
                  <a:pt x="27311" y="81100"/>
                </a:lnTo>
                <a:lnTo>
                  <a:pt x="37320" y="37333"/>
                </a:lnTo>
                <a:lnTo>
                  <a:pt x="59418" y="21331"/>
                </a:lnTo>
                <a:lnTo>
                  <a:pt x="73134" y="21331"/>
                </a:lnTo>
                <a:lnTo>
                  <a:pt x="99042" y="40381"/>
                </a:lnTo>
                <a:lnTo>
                  <a:pt x="101328" y="44191"/>
                </a:lnTo>
                <a:lnTo>
                  <a:pt x="103614" y="49525"/>
                </a:lnTo>
                <a:lnTo>
                  <a:pt x="104376" y="55621"/>
                </a:lnTo>
                <a:lnTo>
                  <a:pt x="105900" y="61717"/>
                </a:lnTo>
                <a:lnTo>
                  <a:pt x="107424" y="68575"/>
                </a:lnTo>
                <a:lnTo>
                  <a:pt x="107537" y="77330"/>
                </a:lnTo>
                <a:lnTo>
                  <a:pt x="108514" y="89335"/>
                </a:lnTo>
                <a:lnTo>
                  <a:pt x="108948" y="102865"/>
                </a:lnTo>
                <a:lnTo>
                  <a:pt x="108948" y="186728"/>
                </a:lnTo>
                <a:lnTo>
                  <a:pt x="115753" y="179030"/>
                </a:lnTo>
                <a:lnTo>
                  <a:pt x="132329" y="138846"/>
                </a:lnTo>
                <a:lnTo>
                  <a:pt x="135209" y="114198"/>
                </a:lnTo>
                <a:lnTo>
                  <a:pt x="135618" y="100579"/>
                </a:lnTo>
                <a:close/>
              </a:path>
              <a:path w="135890" h="201930">
                <a:moveTo>
                  <a:pt x="108948" y="186728"/>
                </a:moveTo>
                <a:lnTo>
                  <a:pt x="108948" y="116581"/>
                </a:lnTo>
                <a:lnTo>
                  <a:pt x="107424" y="130297"/>
                </a:lnTo>
                <a:lnTo>
                  <a:pt x="105900" y="142489"/>
                </a:lnTo>
                <a:lnTo>
                  <a:pt x="102852" y="153157"/>
                </a:lnTo>
                <a:lnTo>
                  <a:pt x="100566" y="157729"/>
                </a:lnTo>
                <a:lnTo>
                  <a:pt x="99042" y="163063"/>
                </a:lnTo>
                <a:lnTo>
                  <a:pt x="95994" y="166873"/>
                </a:lnTo>
                <a:lnTo>
                  <a:pt x="92946" y="169921"/>
                </a:lnTo>
                <a:lnTo>
                  <a:pt x="89898" y="173731"/>
                </a:lnTo>
                <a:lnTo>
                  <a:pt x="82278" y="178303"/>
                </a:lnTo>
                <a:lnTo>
                  <a:pt x="77706" y="179827"/>
                </a:lnTo>
                <a:lnTo>
                  <a:pt x="73134" y="180589"/>
                </a:lnTo>
                <a:lnTo>
                  <a:pt x="60180" y="180589"/>
                </a:lnTo>
                <a:lnTo>
                  <a:pt x="54084" y="179065"/>
                </a:lnTo>
                <a:lnTo>
                  <a:pt x="48750" y="176017"/>
                </a:lnTo>
                <a:lnTo>
                  <a:pt x="43416" y="173731"/>
                </a:lnTo>
                <a:lnTo>
                  <a:pt x="28428" y="133491"/>
                </a:lnTo>
                <a:lnTo>
                  <a:pt x="26724" y="93988"/>
                </a:lnTo>
                <a:lnTo>
                  <a:pt x="26724" y="190047"/>
                </a:lnTo>
                <a:lnTo>
                  <a:pt x="36767" y="196325"/>
                </a:lnTo>
                <a:lnTo>
                  <a:pt x="45951" y="199403"/>
                </a:lnTo>
                <a:lnTo>
                  <a:pt x="58436" y="201123"/>
                </a:lnTo>
                <a:lnTo>
                  <a:pt x="75782" y="201398"/>
                </a:lnTo>
                <a:lnTo>
                  <a:pt x="88374" y="198930"/>
                </a:lnTo>
                <a:lnTo>
                  <a:pt x="99609" y="194271"/>
                </a:lnTo>
                <a:lnTo>
                  <a:pt x="107700" y="188140"/>
                </a:lnTo>
                <a:lnTo>
                  <a:pt x="108948" y="18672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9561448" y="2122314"/>
            <a:ext cx="132080" cy="201930"/>
          </a:xfrm>
          <a:custGeom>
            <a:avLst/>
            <a:gdLst/>
            <a:ahLst/>
            <a:cxnLst/>
            <a:rect l="l" t="t" r="r" b="b"/>
            <a:pathLst>
              <a:path w="132079" h="201930">
                <a:moveTo>
                  <a:pt x="44195" y="120759"/>
                </a:moveTo>
                <a:lnTo>
                  <a:pt x="44195" y="98915"/>
                </a:lnTo>
                <a:lnTo>
                  <a:pt x="37337" y="102725"/>
                </a:lnTo>
                <a:lnTo>
                  <a:pt x="31241" y="105773"/>
                </a:lnTo>
                <a:lnTo>
                  <a:pt x="25907" y="109583"/>
                </a:lnTo>
                <a:lnTo>
                  <a:pt x="19811" y="113393"/>
                </a:lnTo>
                <a:lnTo>
                  <a:pt x="11429" y="121775"/>
                </a:lnTo>
                <a:lnTo>
                  <a:pt x="7619" y="126347"/>
                </a:lnTo>
                <a:lnTo>
                  <a:pt x="4571" y="130919"/>
                </a:lnTo>
                <a:lnTo>
                  <a:pt x="3047" y="136253"/>
                </a:lnTo>
                <a:lnTo>
                  <a:pt x="761" y="141587"/>
                </a:lnTo>
                <a:lnTo>
                  <a:pt x="0" y="146921"/>
                </a:lnTo>
                <a:lnTo>
                  <a:pt x="0" y="161399"/>
                </a:lnTo>
                <a:lnTo>
                  <a:pt x="1523" y="168257"/>
                </a:lnTo>
                <a:lnTo>
                  <a:pt x="4571" y="174353"/>
                </a:lnTo>
                <a:lnTo>
                  <a:pt x="6857" y="180449"/>
                </a:lnTo>
                <a:lnTo>
                  <a:pt x="11429" y="185021"/>
                </a:lnTo>
                <a:lnTo>
                  <a:pt x="17735" y="190190"/>
                </a:lnTo>
                <a:lnTo>
                  <a:pt x="25907" y="194270"/>
                </a:lnTo>
                <a:lnTo>
                  <a:pt x="25907" y="146159"/>
                </a:lnTo>
                <a:lnTo>
                  <a:pt x="26669" y="142349"/>
                </a:lnTo>
                <a:lnTo>
                  <a:pt x="28955" y="138539"/>
                </a:lnTo>
                <a:lnTo>
                  <a:pt x="30479" y="134729"/>
                </a:lnTo>
                <a:lnTo>
                  <a:pt x="32765" y="131681"/>
                </a:lnTo>
                <a:lnTo>
                  <a:pt x="35813" y="127871"/>
                </a:lnTo>
                <a:lnTo>
                  <a:pt x="38861" y="124823"/>
                </a:lnTo>
                <a:lnTo>
                  <a:pt x="42671" y="121775"/>
                </a:lnTo>
                <a:lnTo>
                  <a:pt x="44195" y="120759"/>
                </a:lnTo>
                <a:close/>
              </a:path>
              <a:path w="132079" h="201930">
                <a:moveTo>
                  <a:pt x="124967" y="50909"/>
                </a:moveTo>
                <a:lnTo>
                  <a:pt x="124967" y="39479"/>
                </a:lnTo>
                <a:lnTo>
                  <a:pt x="124205" y="33383"/>
                </a:lnTo>
                <a:lnTo>
                  <a:pt x="119633" y="22715"/>
                </a:lnTo>
                <a:lnTo>
                  <a:pt x="115823" y="17381"/>
                </a:lnTo>
                <a:lnTo>
                  <a:pt x="111251" y="13571"/>
                </a:lnTo>
                <a:lnTo>
                  <a:pt x="106679" y="8999"/>
                </a:lnTo>
                <a:lnTo>
                  <a:pt x="68059" y="51"/>
                </a:lnTo>
                <a:lnTo>
                  <a:pt x="64007" y="0"/>
                </a:lnTo>
                <a:lnTo>
                  <a:pt x="52086" y="1205"/>
                </a:lnTo>
                <a:lnTo>
                  <a:pt x="16763" y="18905"/>
                </a:lnTo>
                <a:lnTo>
                  <a:pt x="10667" y="30335"/>
                </a:lnTo>
                <a:lnTo>
                  <a:pt x="7619" y="36431"/>
                </a:lnTo>
                <a:lnTo>
                  <a:pt x="6857" y="42527"/>
                </a:lnTo>
                <a:lnTo>
                  <a:pt x="6857" y="54719"/>
                </a:lnTo>
                <a:lnTo>
                  <a:pt x="7619" y="60053"/>
                </a:lnTo>
                <a:lnTo>
                  <a:pt x="10667" y="69197"/>
                </a:lnTo>
                <a:lnTo>
                  <a:pt x="13715" y="73769"/>
                </a:lnTo>
                <a:lnTo>
                  <a:pt x="16763" y="77579"/>
                </a:lnTo>
                <a:lnTo>
                  <a:pt x="19811" y="82151"/>
                </a:lnTo>
                <a:lnTo>
                  <a:pt x="23621" y="85961"/>
                </a:lnTo>
                <a:lnTo>
                  <a:pt x="28193" y="89009"/>
                </a:lnTo>
                <a:lnTo>
                  <a:pt x="32765" y="92819"/>
                </a:lnTo>
                <a:lnTo>
                  <a:pt x="32765" y="39479"/>
                </a:lnTo>
                <a:lnTo>
                  <a:pt x="70865" y="20429"/>
                </a:lnTo>
                <a:lnTo>
                  <a:pt x="76199" y="21191"/>
                </a:lnTo>
                <a:lnTo>
                  <a:pt x="80009" y="22715"/>
                </a:lnTo>
                <a:lnTo>
                  <a:pt x="84581" y="23477"/>
                </a:lnTo>
                <a:lnTo>
                  <a:pt x="93725" y="30335"/>
                </a:lnTo>
                <a:lnTo>
                  <a:pt x="96773" y="36431"/>
                </a:lnTo>
                <a:lnTo>
                  <a:pt x="98297" y="40241"/>
                </a:lnTo>
                <a:lnTo>
                  <a:pt x="99059" y="44051"/>
                </a:lnTo>
                <a:lnTo>
                  <a:pt x="99059" y="89136"/>
                </a:lnTo>
                <a:lnTo>
                  <a:pt x="102869" y="85961"/>
                </a:lnTo>
                <a:lnTo>
                  <a:pt x="108203" y="82151"/>
                </a:lnTo>
                <a:lnTo>
                  <a:pt x="112013" y="78341"/>
                </a:lnTo>
                <a:lnTo>
                  <a:pt x="115061" y="73769"/>
                </a:lnTo>
                <a:lnTo>
                  <a:pt x="118109" y="69959"/>
                </a:lnTo>
                <a:lnTo>
                  <a:pt x="121157" y="65387"/>
                </a:lnTo>
                <a:lnTo>
                  <a:pt x="124205" y="56243"/>
                </a:lnTo>
                <a:lnTo>
                  <a:pt x="124967" y="50909"/>
                </a:lnTo>
                <a:close/>
              </a:path>
              <a:path w="132079" h="201930">
                <a:moveTo>
                  <a:pt x="105917" y="194165"/>
                </a:moveTo>
                <a:lnTo>
                  <a:pt x="105917" y="151493"/>
                </a:lnTo>
                <a:lnTo>
                  <a:pt x="105398" y="156887"/>
                </a:lnTo>
                <a:lnTo>
                  <a:pt x="100431" y="167122"/>
                </a:lnTo>
                <a:lnTo>
                  <a:pt x="88248" y="177985"/>
                </a:lnTo>
                <a:lnTo>
                  <a:pt x="76961" y="180758"/>
                </a:lnTo>
                <a:lnTo>
                  <a:pt x="76199" y="180883"/>
                </a:lnTo>
                <a:lnTo>
                  <a:pt x="59628" y="181690"/>
                </a:lnTo>
                <a:lnTo>
                  <a:pt x="46259" y="178960"/>
                </a:lnTo>
                <a:lnTo>
                  <a:pt x="36575" y="173591"/>
                </a:lnTo>
                <a:lnTo>
                  <a:pt x="29717" y="168257"/>
                </a:lnTo>
                <a:lnTo>
                  <a:pt x="25907" y="160637"/>
                </a:lnTo>
                <a:lnTo>
                  <a:pt x="25907" y="194270"/>
                </a:lnTo>
                <a:lnTo>
                  <a:pt x="27638" y="195133"/>
                </a:lnTo>
                <a:lnTo>
                  <a:pt x="41553" y="199814"/>
                </a:lnTo>
                <a:lnTo>
                  <a:pt x="53050" y="201340"/>
                </a:lnTo>
                <a:lnTo>
                  <a:pt x="68059" y="201760"/>
                </a:lnTo>
                <a:lnTo>
                  <a:pt x="81175" y="200960"/>
                </a:lnTo>
                <a:lnTo>
                  <a:pt x="92963" y="198737"/>
                </a:lnTo>
                <a:lnTo>
                  <a:pt x="101345" y="196451"/>
                </a:lnTo>
                <a:lnTo>
                  <a:pt x="105917" y="194165"/>
                </a:lnTo>
                <a:close/>
              </a:path>
              <a:path w="132079" h="201930">
                <a:moveTo>
                  <a:pt x="99059" y="89136"/>
                </a:moveTo>
                <a:lnTo>
                  <a:pt x="99059" y="47861"/>
                </a:lnTo>
                <a:lnTo>
                  <a:pt x="99057" y="48366"/>
                </a:lnTo>
                <a:lnTo>
                  <a:pt x="96831" y="59930"/>
                </a:lnTo>
                <a:lnTo>
                  <a:pt x="88857" y="71691"/>
                </a:lnTo>
                <a:lnTo>
                  <a:pt x="79432" y="79449"/>
                </a:lnTo>
                <a:lnTo>
                  <a:pt x="67817" y="86723"/>
                </a:lnTo>
                <a:lnTo>
                  <a:pt x="61721" y="83675"/>
                </a:lnTo>
                <a:lnTo>
                  <a:pt x="56387" y="80627"/>
                </a:lnTo>
                <a:lnTo>
                  <a:pt x="47243" y="74531"/>
                </a:lnTo>
                <a:lnTo>
                  <a:pt x="41147" y="68435"/>
                </a:lnTo>
                <a:lnTo>
                  <a:pt x="38099" y="66149"/>
                </a:lnTo>
                <a:lnTo>
                  <a:pt x="35813" y="62339"/>
                </a:lnTo>
                <a:lnTo>
                  <a:pt x="34289" y="59291"/>
                </a:lnTo>
                <a:lnTo>
                  <a:pt x="33527" y="55481"/>
                </a:lnTo>
                <a:lnTo>
                  <a:pt x="32765" y="52433"/>
                </a:lnTo>
                <a:lnTo>
                  <a:pt x="32765" y="92819"/>
                </a:lnTo>
                <a:lnTo>
                  <a:pt x="38099" y="95867"/>
                </a:lnTo>
                <a:lnTo>
                  <a:pt x="44195" y="98915"/>
                </a:lnTo>
                <a:lnTo>
                  <a:pt x="44195" y="120759"/>
                </a:lnTo>
                <a:lnTo>
                  <a:pt x="51815" y="115679"/>
                </a:lnTo>
                <a:lnTo>
                  <a:pt x="57911" y="111869"/>
                </a:lnTo>
                <a:lnTo>
                  <a:pt x="64007" y="108821"/>
                </a:lnTo>
                <a:lnTo>
                  <a:pt x="70865" y="112631"/>
                </a:lnTo>
                <a:lnTo>
                  <a:pt x="76961" y="115679"/>
                </a:lnTo>
                <a:lnTo>
                  <a:pt x="86867" y="121340"/>
                </a:lnTo>
                <a:lnTo>
                  <a:pt x="86867" y="96629"/>
                </a:lnTo>
                <a:lnTo>
                  <a:pt x="92963" y="92819"/>
                </a:lnTo>
                <a:lnTo>
                  <a:pt x="98297" y="89771"/>
                </a:lnTo>
                <a:lnTo>
                  <a:pt x="99059" y="89136"/>
                </a:lnTo>
                <a:close/>
              </a:path>
              <a:path w="132079" h="201930">
                <a:moveTo>
                  <a:pt x="131825" y="157589"/>
                </a:moveTo>
                <a:lnTo>
                  <a:pt x="131825" y="143111"/>
                </a:lnTo>
                <a:lnTo>
                  <a:pt x="131063" y="137777"/>
                </a:lnTo>
                <a:lnTo>
                  <a:pt x="128777" y="133205"/>
                </a:lnTo>
                <a:lnTo>
                  <a:pt x="127253" y="127871"/>
                </a:lnTo>
                <a:lnTo>
                  <a:pt x="124205" y="123299"/>
                </a:lnTo>
                <a:lnTo>
                  <a:pt x="120395" y="119489"/>
                </a:lnTo>
                <a:lnTo>
                  <a:pt x="116585" y="114917"/>
                </a:lnTo>
                <a:lnTo>
                  <a:pt x="112013" y="111107"/>
                </a:lnTo>
                <a:lnTo>
                  <a:pt x="105917" y="107297"/>
                </a:lnTo>
                <a:lnTo>
                  <a:pt x="100431" y="103392"/>
                </a:lnTo>
                <a:lnTo>
                  <a:pt x="94487" y="99677"/>
                </a:lnTo>
                <a:lnTo>
                  <a:pt x="86867" y="96629"/>
                </a:lnTo>
                <a:lnTo>
                  <a:pt x="86867" y="121340"/>
                </a:lnTo>
                <a:lnTo>
                  <a:pt x="87629" y="121775"/>
                </a:lnTo>
                <a:lnTo>
                  <a:pt x="95249" y="127871"/>
                </a:lnTo>
                <a:lnTo>
                  <a:pt x="99059" y="131681"/>
                </a:lnTo>
                <a:lnTo>
                  <a:pt x="101345" y="134729"/>
                </a:lnTo>
                <a:lnTo>
                  <a:pt x="104393" y="142349"/>
                </a:lnTo>
                <a:lnTo>
                  <a:pt x="105917" y="146921"/>
                </a:lnTo>
                <a:lnTo>
                  <a:pt x="105917" y="194165"/>
                </a:lnTo>
                <a:lnTo>
                  <a:pt x="108965" y="192641"/>
                </a:lnTo>
                <a:lnTo>
                  <a:pt x="119633" y="183497"/>
                </a:lnTo>
                <a:lnTo>
                  <a:pt x="124205" y="178163"/>
                </a:lnTo>
                <a:lnTo>
                  <a:pt x="130301" y="164447"/>
                </a:lnTo>
                <a:lnTo>
                  <a:pt x="131825" y="15758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9728339" y="2287523"/>
            <a:ext cx="32384" cy="35560"/>
          </a:xfrm>
          <a:custGeom>
            <a:avLst/>
            <a:gdLst/>
            <a:ahLst/>
            <a:cxnLst/>
            <a:rect l="l" t="t" r="r" b="b"/>
            <a:pathLst>
              <a:path w="32384" h="35560">
                <a:moveTo>
                  <a:pt x="32003" y="24383"/>
                </a:moveTo>
                <a:lnTo>
                  <a:pt x="32003" y="10667"/>
                </a:lnTo>
                <a:lnTo>
                  <a:pt x="31241" y="5333"/>
                </a:lnTo>
                <a:lnTo>
                  <a:pt x="26669" y="761"/>
                </a:lnTo>
                <a:lnTo>
                  <a:pt x="22097" y="0"/>
                </a:lnTo>
                <a:lnTo>
                  <a:pt x="9905" y="0"/>
                </a:lnTo>
                <a:lnTo>
                  <a:pt x="5333" y="761"/>
                </a:lnTo>
                <a:lnTo>
                  <a:pt x="3047" y="3809"/>
                </a:lnTo>
                <a:lnTo>
                  <a:pt x="761" y="6095"/>
                </a:lnTo>
                <a:lnTo>
                  <a:pt x="0" y="10667"/>
                </a:lnTo>
                <a:lnTo>
                  <a:pt x="0" y="24383"/>
                </a:lnTo>
                <a:lnTo>
                  <a:pt x="761" y="29717"/>
                </a:lnTo>
                <a:lnTo>
                  <a:pt x="5333" y="34289"/>
                </a:lnTo>
                <a:lnTo>
                  <a:pt x="9905" y="35051"/>
                </a:lnTo>
                <a:lnTo>
                  <a:pt x="22097" y="35051"/>
                </a:lnTo>
                <a:lnTo>
                  <a:pt x="25907" y="34289"/>
                </a:lnTo>
                <a:lnTo>
                  <a:pt x="31241" y="28955"/>
                </a:lnTo>
                <a:lnTo>
                  <a:pt x="32003" y="243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800996" y="2010664"/>
            <a:ext cx="135255" cy="1257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2450" spc="-10" dirty="0">
                <a:latin typeface="Arial"/>
                <a:cs typeface="Arial"/>
              </a:rPr>
              <a:t>•</a:t>
            </a:r>
            <a:endParaRPr sz="2450">
              <a:latin typeface="Arial"/>
              <a:cs typeface="Arial"/>
            </a:endParaRPr>
          </a:p>
          <a:p>
            <a:pPr>
              <a:lnSpc>
                <a:spcPts val="1500"/>
              </a:lnSpc>
              <a:spcBef>
                <a:spcPts val="42"/>
              </a:spcBef>
            </a:pPr>
            <a:endParaRPr sz="1500"/>
          </a:p>
          <a:p>
            <a:pPr>
              <a:lnSpc>
                <a:spcPts val="2400"/>
              </a:lnSpc>
            </a:pPr>
            <a:endParaRPr sz="2400"/>
          </a:p>
          <a:p>
            <a:pPr marL="12700">
              <a:lnSpc>
                <a:spcPct val="100000"/>
              </a:lnSpc>
            </a:pPr>
            <a:r>
              <a:rPr sz="2450" spc="-10" dirty="0">
                <a:latin typeface="Arial"/>
                <a:cs typeface="Arial"/>
              </a:rPr>
              <a:t>•</a:t>
            </a:r>
            <a:endParaRPr sz="2450">
              <a:latin typeface="Arial"/>
              <a:cs typeface="Arial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1040015" y="2999994"/>
            <a:ext cx="109220" cy="196215"/>
          </a:xfrm>
          <a:custGeom>
            <a:avLst/>
            <a:gdLst/>
            <a:ahLst/>
            <a:cxnLst/>
            <a:rect l="l" t="t" r="r" b="b"/>
            <a:pathLst>
              <a:path w="109219" h="196214">
                <a:moveTo>
                  <a:pt x="106679" y="19049"/>
                </a:moveTo>
                <a:lnTo>
                  <a:pt x="106679" y="2285"/>
                </a:lnTo>
                <a:lnTo>
                  <a:pt x="104393" y="0"/>
                </a:lnTo>
                <a:lnTo>
                  <a:pt x="7619" y="0"/>
                </a:lnTo>
                <a:lnTo>
                  <a:pt x="5333" y="761"/>
                </a:lnTo>
                <a:lnTo>
                  <a:pt x="761" y="3809"/>
                </a:lnTo>
                <a:lnTo>
                  <a:pt x="0" y="6857"/>
                </a:lnTo>
                <a:lnTo>
                  <a:pt x="0" y="188975"/>
                </a:lnTo>
                <a:lnTo>
                  <a:pt x="761" y="192023"/>
                </a:lnTo>
                <a:lnTo>
                  <a:pt x="5333" y="195071"/>
                </a:lnTo>
                <a:lnTo>
                  <a:pt x="7619" y="195833"/>
                </a:lnTo>
                <a:lnTo>
                  <a:pt x="25907" y="195833"/>
                </a:lnTo>
                <a:lnTo>
                  <a:pt x="25907" y="21335"/>
                </a:lnTo>
                <a:lnTo>
                  <a:pt x="104393" y="21335"/>
                </a:lnTo>
                <a:lnTo>
                  <a:pt x="106679" y="19049"/>
                </a:lnTo>
                <a:close/>
              </a:path>
              <a:path w="109219" h="196214">
                <a:moveTo>
                  <a:pt x="95249" y="102869"/>
                </a:moveTo>
                <a:lnTo>
                  <a:pt x="95249" y="84581"/>
                </a:lnTo>
                <a:lnTo>
                  <a:pt x="94487" y="83819"/>
                </a:lnTo>
                <a:lnTo>
                  <a:pt x="93725" y="83819"/>
                </a:lnTo>
                <a:lnTo>
                  <a:pt x="92963" y="83057"/>
                </a:lnTo>
                <a:lnTo>
                  <a:pt x="25907" y="83057"/>
                </a:lnTo>
                <a:lnTo>
                  <a:pt x="25907" y="103631"/>
                </a:lnTo>
                <a:lnTo>
                  <a:pt x="93725" y="103631"/>
                </a:lnTo>
                <a:lnTo>
                  <a:pt x="94487" y="102869"/>
                </a:lnTo>
                <a:lnTo>
                  <a:pt x="95249" y="102869"/>
                </a:lnTo>
                <a:close/>
              </a:path>
              <a:path w="109219" h="196214">
                <a:moveTo>
                  <a:pt x="107441" y="194309"/>
                </a:moveTo>
                <a:lnTo>
                  <a:pt x="107441" y="176021"/>
                </a:lnTo>
                <a:lnTo>
                  <a:pt x="105917" y="174497"/>
                </a:lnTo>
                <a:lnTo>
                  <a:pt x="25907" y="174497"/>
                </a:lnTo>
                <a:lnTo>
                  <a:pt x="25907" y="195833"/>
                </a:lnTo>
                <a:lnTo>
                  <a:pt x="105155" y="195833"/>
                </a:lnTo>
                <a:lnTo>
                  <a:pt x="105917" y="195071"/>
                </a:lnTo>
                <a:lnTo>
                  <a:pt x="106679" y="195071"/>
                </a:lnTo>
                <a:lnTo>
                  <a:pt x="107441" y="194309"/>
                </a:lnTo>
                <a:close/>
              </a:path>
              <a:path w="109219" h="196214">
                <a:moveTo>
                  <a:pt x="96773" y="99821"/>
                </a:moveTo>
                <a:lnTo>
                  <a:pt x="96773" y="87629"/>
                </a:lnTo>
                <a:lnTo>
                  <a:pt x="96011" y="86105"/>
                </a:lnTo>
                <a:lnTo>
                  <a:pt x="95249" y="85343"/>
                </a:lnTo>
                <a:lnTo>
                  <a:pt x="95249" y="102107"/>
                </a:lnTo>
                <a:lnTo>
                  <a:pt x="96011" y="100583"/>
                </a:lnTo>
                <a:lnTo>
                  <a:pt x="96773" y="99821"/>
                </a:lnTo>
                <a:close/>
              </a:path>
              <a:path w="109219" h="196214">
                <a:moveTo>
                  <a:pt x="107441" y="16763"/>
                </a:moveTo>
                <a:lnTo>
                  <a:pt x="107441" y="4571"/>
                </a:lnTo>
                <a:lnTo>
                  <a:pt x="106679" y="3047"/>
                </a:lnTo>
                <a:lnTo>
                  <a:pt x="106679" y="18287"/>
                </a:lnTo>
                <a:lnTo>
                  <a:pt x="107441" y="16763"/>
                </a:lnTo>
                <a:close/>
              </a:path>
              <a:path w="109219" h="196214">
                <a:moveTo>
                  <a:pt x="108203" y="12953"/>
                </a:moveTo>
                <a:lnTo>
                  <a:pt x="108203" y="9143"/>
                </a:lnTo>
                <a:lnTo>
                  <a:pt x="107441" y="6857"/>
                </a:lnTo>
                <a:lnTo>
                  <a:pt x="107441" y="14477"/>
                </a:lnTo>
                <a:lnTo>
                  <a:pt x="108203" y="12953"/>
                </a:lnTo>
                <a:close/>
              </a:path>
              <a:path w="109219" h="196214">
                <a:moveTo>
                  <a:pt x="108203" y="192023"/>
                </a:moveTo>
                <a:lnTo>
                  <a:pt x="108203" y="177545"/>
                </a:lnTo>
                <a:lnTo>
                  <a:pt x="107441" y="176783"/>
                </a:lnTo>
                <a:lnTo>
                  <a:pt x="107441" y="193547"/>
                </a:lnTo>
                <a:lnTo>
                  <a:pt x="108203" y="192023"/>
                </a:lnTo>
                <a:close/>
              </a:path>
              <a:path w="109219" h="196214">
                <a:moveTo>
                  <a:pt x="108965" y="189737"/>
                </a:moveTo>
                <a:lnTo>
                  <a:pt x="108965" y="179831"/>
                </a:lnTo>
                <a:lnTo>
                  <a:pt x="108203" y="178307"/>
                </a:lnTo>
                <a:lnTo>
                  <a:pt x="108203" y="191261"/>
                </a:lnTo>
                <a:lnTo>
                  <a:pt x="108965" y="1897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189367" y="3048761"/>
            <a:ext cx="117475" cy="147955"/>
          </a:xfrm>
          <a:custGeom>
            <a:avLst/>
            <a:gdLst/>
            <a:ahLst/>
            <a:cxnLst/>
            <a:rect l="l" t="t" r="r" b="b"/>
            <a:pathLst>
              <a:path w="117475" h="147955">
                <a:moveTo>
                  <a:pt x="117347" y="144779"/>
                </a:moveTo>
                <a:lnTo>
                  <a:pt x="117347" y="50291"/>
                </a:lnTo>
                <a:lnTo>
                  <a:pt x="116585" y="41909"/>
                </a:lnTo>
                <a:lnTo>
                  <a:pt x="97535" y="7619"/>
                </a:lnTo>
                <a:lnTo>
                  <a:pt x="77723" y="0"/>
                </a:lnTo>
                <a:lnTo>
                  <a:pt x="66597" y="52"/>
                </a:lnTo>
                <a:lnTo>
                  <a:pt x="55561" y="2230"/>
                </a:lnTo>
                <a:lnTo>
                  <a:pt x="41990" y="8144"/>
                </a:lnTo>
                <a:lnTo>
                  <a:pt x="32277" y="15211"/>
                </a:lnTo>
                <a:lnTo>
                  <a:pt x="22097" y="25145"/>
                </a:lnTo>
                <a:lnTo>
                  <a:pt x="22097" y="4571"/>
                </a:lnTo>
                <a:lnTo>
                  <a:pt x="21335" y="4571"/>
                </a:lnTo>
                <a:lnTo>
                  <a:pt x="21335" y="3809"/>
                </a:lnTo>
                <a:lnTo>
                  <a:pt x="19811" y="3047"/>
                </a:lnTo>
                <a:lnTo>
                  <a:pt x="19049" y="3047"/>
                </a:lnTo>
                <a:lnTo>
                  <a:pt x="18287" y="2285"/>
                </a:lnTo>
                <a:lnTo>
                  <a:pt x="4571" y="2285"/>
                </a:lnTo>
                <a:lnTo>
                  <a:pt x="3047" y="3047"/>
                </a:lnTo>
                <a:lnTo>
                  <a:pt x="2285" y="3047"/>
                </a:lnTo>
                <a:lnTo>
                  <a:pt x="761" y="4571"/>
                </a:lnTo>
                <a:lnTo>
                  <a:pt x="0" y="4571"/>
                </a:lnTo>
                <a:lnTo>
                  <a:pt x="0" y="144779"/>
                </a:lnTo>
                <a:lnTo>
                  <a:pt x="2285" y="147065"/>
                </a:lnTo>
                <a:lnTo>
                  <a:pt x="4571" y="147065"/>
                </a:lnTo>
                <a:lnTo>
                  <a:pt x="6095" y="147827"/>
                </a:lnTo>
                <a:lnTo>
                  <a:pt x="18287" y="147827"/>
                </a:lnTo>
                <a:lnTo>
                  <a:pt x="19811" y="147065"/>
                </a:lnTo>
                <a:lnTo>
                  <a:pt x="22097" y="147065"/>
                </a:lnTo>
                <a:lnTo>
                  <a:pt x="23621" y="145541"/>
                </a:lnTo>
                <a:lnTo>
                  <a:pt x="24383" y="145541"/>
                </a:lnTo>
                <a:lnTo>
                  <a:pt x="24383" y="144779"/>
                </a:lnTo>
                <a:lnTo>
                  <a:pt x="25145" y="144017"/>
                </a:lnTo>
                <a:lnTo>
                  <a:pt x="26693" y="46125"/>
                </a:lnTo>
                <a:lnTo>
                  <a:pt x="35670" y="35920"/>
                </a:lnTo>
                <a:lnTo>
                  <a:pt x="44195" y="28193"/>
                </a:lnTo>
                <a:lnTo>
                  <a:pt x="51053" y="24383"/>
                </a:lnTo>
                <a:lnTo>
                  <a:pt x="57149" y="22097"/>
                </a:lnTo>
                <a:lnTo>
                  <a:pt x="67817" y="22097"/>
                </a:lnTo>
                <a:lnTo>
                  <a:pt x="92201" y="55625"/>
                </a:lnTo>
                <a:lnTo>
                  <a:pt x="92201" y="144779"/>
                </a:lnTo>
                <a:lnTo>
                  <a:pt x="94487" y="147065"/>
                </a:lnTo>
                <a:lnTo>
                  <a:pt x="96773" y="147065"/>
                </a:lnTo>
                <a:lnTo>
                  <a:pt x="98297" y="147827"/>
                </a:lnTo>
                <a:lnTo>
                  <a:pt x="111251" y="147827"/>
                </a:lnTo>
                <a:lnTo>
                  <a:pt x="112775" y="147065"/>
                </a:lnTo>
                <a:lnTo>
                  <a:pt x="114299" y="147065"/>
                </a:lnTo>
                <a:lnTo>
                  <a:pt x="115823" y="146303"/>
                </a:lnTo>
                <a:lnTo>
                  <a:pt x="117347" y="14477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419491" y="3035045"/>
            <a:ext cx="114300" cy="161290"/>
          </a:xfrm>
          <a:custGeom>
            <a:avLst/>
            <a:gdLst/>
            <a:ahLst/>
            <a:cxnLst/>
            <a:rect l="l" t="t" r="r" b="b"/>
            <a:pathLst>
              <a:path w="114300" h="161289">
                <a:moveTo>
                  <a:pt x="762" y="11429"/>
                </a:moveTo>
                <a:lnTo>
                  <a:pt x="762" y="0"/>
                </a:lnTo>
                <a:lnTo>
                  <a:pt x="0" y="761"/>
                </a:lnTo>
                <a:lnTo>
                  <a:pt x="0" y="9905"/>
                </a:lnTo>
                <a:lnTo>
                  <a:pt x="762" y="11429"/>
                </a:lnTo>
                <a:close/>
              </a:path>
              <a:path w="114300" h="161289">
                <a:moveTo>
                  <a:pt x="113538" y="156971"/>
                </a:moveTo>
                <a:lnTo>
                  <a:pt x="113538" y="144779"/>
                </a:lnTo>
                <a:lnTo>
                  <a:pt x="112776" y="143255"/>
                </a:lnTo>
                <a:lnTo>
                  <a:pt x="112776" y="142493"/>
                </a:lnTo>
                <a:lnTo>
                  <a:pt x="109728" y="139445"/>
                </a:lnTo>
                <a:lnTo>
                  <a:pt x="73152" y="139445"/>
                </a:lnTo>
                <a:lnTo>
                  <a:pt x="73151" y="-33528"/>
                </a:lnTo>
                <a:lnTo>
                  <a:pt x="71627" y="-35052"/>
                </a:lnTo>
                <a:lnTo>
                  <a:pt x="70865" y="-35052"/>
                </a:lnTo>
                <a:lnTo>
                  <a:pt x="70104" y="-35814"/>
                </a:lnTo>
                <a:lnTo>
                  <a:pt x="68579" y="-35814"/>
                </a:lnTo>
                <a:lnTo>
                  <a:pt x="67055" y="-36576"/>
                </a:lnTo>
                <a:lnTo>
                  <a:pt x="54101" y="-36576"/>
                </a:lnTo>
                <a:lnTo>
                  <a:pt x="53339" y="-35814"/>
                </a:lnTo>
                <a:lnTo>
                  <a:pt x="51053" y="-35814"/>
                </a:lnTo>
                <a:lnTo>
                  <a:pt x="50291" y="-35052"/>
                </a:lnTo>
                <a:lnTo>
                  <a:pt x="49529" y="-35052"/>
                </a:lnTo>
                <a:lnTo>
                  <a:pt x="4571" y="-6096"/>
                </a:lnTo>
                <a:lnTo>
                  <a:pt x="762" y="-2286"/>
                </a:lnTo>
                <a:lnTo>
                  <a:pt x="762" y="13715"/>
                </a:lnTo>
                <a:lnTo>
                  <a:pt x="2285" y="15239"/>
                </a:lnTo>
                <a:lnTo>
                  <a:pt x="6096" y="15239"/>
                </a:lnTo>
                <a:lnTo>
                  <a:pt x="9144" y="13715"/>
                </a:lnTo>
                <a:lnTo>
                  <a:pt x="47243" y="-9144"/>
                </a:lnTo>
                <a:lnTo>
                  <a:pt x="47244" y="160781"/>
                </a:lnTo>
                <a:lnTo>
                  <a:pt x="109728" y="160781"/>
                </a:lnTo>
                <a:lnTo>
                  <a:pt x="110489" y="160019"/>
                </a:lnTo>
                <a:lnTo>
                  <a:pt x="111252" y="160019"/>
                </a:lnTo>
                <a:lnTo>
                  <a:pt x="112014" y="159257"/>
                </a:lnTo>
                <a:lnTo>
                  <a:pt x="112014" y="158495"/>
                </a:lnTo>
                <a:lnTo>
                  <a:pt x="113538" y="156971"/>
                </a:lnTo>
                <a:close/>
              </a:path>
              <a:path w="114300" h="161289">
                <a:moveTo>
                  <a:pt x="1523" y="155447"/>
                </a:moveTo>
                <a:lnTo>
                  <a:pt x="1523" y="145541"/>
                </a:lnTo>
                <a:lnTo>
                  <a:pt x="762" y="147065"/>
                </a:lnTo>
                <a:lnTo>
                  <a:pt x="762" y="153923"/>
                </a:lnTo>
                <a:lnTo>
                  <a:pt x="1523" y="155447"/>
                </a:lnTo>
                <a:close/>
              </a:path>
              <a:path w="114300" h="161289">
                <a:moveTo>
                  <a:pt x="2285" y="157733"/>
                </a:moveTo>
                <a:lnTo>
                  <a:pt x="2285" y="143255"/>
                </a:lnTo>
                <a:lnTo>
                  <a:pt x="1523" y="144779"/>
                </a:lnTo>
                <a:lnTo>
                  <a:pt x="1523" y="156971"/>
                </a:lnTo>
                <a:lnTo>
                  <a:pt x="2285" y="157733"/>
                </a:lnTo>
                <a:close/>
              </a:path>
              <a:path w="114300" h="161289">
                <a:moveTo>
                  <a:pt x="47244" y="160781"/>
                </a:moveTo>
                <a:lnTo>
                  <a:pt x="47244" y="139445"/>
                </a:lnTo>
                <a:lnTo>
                  <a:pt x="5333" y="139445"/>
                </a:lnTo>
                <a:lnTo>
                  <a:pt x="4571" y="140207"/>
                </a:lnTo>
                <a:lnTo>
                  <a:pt x="3810" y="140207"/>
                </a:lnTo>
                <a:lnTo>
                  <a:pt x="3048" y="140969"/>
                </a:lnTo>
                <a:lnTo>
                  <a:pt x="3048" y="141731"/>
                </a:lnTo>
                <a:lnTo>
                  <a:pt x="2285" y="142493"/>
                </a:lnTo>
                <a:lnTo>
                  <a:pt x="2285" y="158495"/>
                </a:lnTo>
                <a:lnTo>
                  <a:pt x="3810" y="160019"/>
                </a:lnTo>
                <a:lnTo>
                  <a:pt x="4571" y="160019"/>
                </a:lnTo>
                <a:lnTo>
                  <a:pt x="4571" y="160781"/>
                </a:lnTo>
                <a:lnTo>
                  <a:pt x="47244" y="160781"/>
                </a:lnTo>
                <a:close/>
              </a:path>
              <a:path w="114300" h="161289">
                <a:moveTo>
                  <a:pt x="114300" y="152399"/>
                </a:moveTo>
                <a:lnTo>
                  <a:pt x="114300" y="147065"/>
                </a:lnTo>
                <a:lnTo>
                  <a:pt x="113538" y="145541"/>
                </a:lnTo>
                <a:lnTo>
                  <a:pt x="113538" y="153923"/>
                </a:lnTo>
                <a:lnTo>
                  <a:pt x="114300" y="1523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562747" y="2997082"/>
            <a:ext cx="129539" cy="201930"/>
          </a:xfrm>
          <a:custGeom>
            <a:avLst/>
            <a:gdLst/>
            <a:ahLst/>
            <a:cxnLst/>
            <a:rect l="l" t="t" r="r" b="b"/>
            <a:pathLst>
              <a:path w="129539" h="201930">
                <a:moveTo>
                  <a:pt x="129540" y="92827"/>
                </a:moveTo>
                <a:lnTo>
                  <a:pt x="129540" y="83683"/>
                </a:lnTo>
                <a:lnTo>
                  <a:pt x="127254" y="59299"/>
                </a:lnTo>
                <a:lnTo>
                  <a:pt x="115824" y="25771"/>
                </a:lnTo>
                <a:lnTo>
                  <a:pt x="112776" y="20437"/>
                </a:lnTo>
                <a:lnTo>
                  <a:pt x="76164" y="472"/>
                </a:lnTo>
                <a:lnTo>
                  <a:pt x="60810" y="0"/>
                </a:lnTo>
                <a:lnTo>
                  <a:pt x="47962" y="1545"/>
                </a:lnTo>
                <a:lnTo>
                  <a:pt x="36576" y="5197"/>
                </a:lnTo>
                <a:lnTo>
                  <a:pt x="28194" y="9007"/>
                </a:lnTo>
                <a:lnTo>
                  <a:pt x="21336" y="13579"/>
                </a:lnTo>
                <a:lnTo>
                  <a:pt x="16002" y="19675"/>
                </a:lnTo>
                <a:lnTo>
                  <a:pt x="10668" y="25009"/>
                </a:lnTo>
                <a:lnTo>
                  <a:pt x="6858" y="32629"/>
                </a:lnTo>
                <a:lnTo>
                  <a:pt x="3810" y="40249"/>
                </a:lnTo>
                <a:lnTo>
                  <a:pt x="1524" y="47869"/>
                </a:lnTo>
                <a:lnTo>
                  <a:pt x="0" y="56251"/>
                </a:lnTo>
                <a:lnTo>
                  <a:pt x="0" y="73015"/>
                </a:lnTo>
                <a:lnTo>
                  <a:pt x="17526" y="111115"/>
                </a:lnTo>
                <a:lnTo>
                  <a:pt x="26670" y="116913"/>
                </a:lnTo>
                <a:lnTo>
                  <a:pt x="26670" y="57775"/>
                </a:lnTo>
                <a:lnTo>
                  <a:pt x="27432" y="52441"/>
                </a:lnTo>
                <a:lnTo>
                  <a:pt x="28956" y="47107"/>
                </a:lnTo>
                <a:lnTo>
                  <a:pt x="30480" y="42535"/>
                </a:lnTo>
                <a:lnTo>
                  <a:pt x="32766" y="37963"/>
                </a:lnTo>
                <a:lnTo>
                  <a:pt x="35814" y="33391"/>
                </a:lnTo>
                <a:lnTo>
                  <a:pt x="38100" y="29581"/>
                </a:lnTo>
                <a:lnTo>
                  <a:pt x="41910" y="26533"/>
                </a:lnTo>
                <a:lnTo>
                  <a:pt x="47244" y="24247"/>
                </a:lnTo>
                <a:lnTo>
                  <a:pt x="51816" y="21961"/>
                </a:lnTo>
                <a:lnTo>
                  <a:pt x="57150" y="20437"/>
                </a:lnTo>
                <a:lnTo>
                  <a:pt x="70104" y="20437"/>
                </a:lnTo>
                <a:lnTo>
                  <a:pt x="97656" y="47892"/>
                </a:lnTo>
                <a:lnTo>
                  <a:pt x="102870" y="89779"/>
                </a:lnTo>
                <a:lnTo>
                  <a:pt x="102870" y="112863"/>
                </a:lnTo>
                <a:lnTo>
                  <a:pt x="103500" y="112683"/>
                </a:lnTo>
                <a:lnTo>
                  <a:pt x="103500" y="179809"/>
                </a:lnTo>
                <a:lnTo>
                  <a:pt x="103632" y="179695"/>
                </a:lnTo>
                <a:lnTo>
                  <a:pt x="108966" y="173599"/>
                </a:lnTo>
                <a:lnTo>
                  <a:pt x="112776" y="165979"/>
                </a:lnTo>
                <a:lnTo>
                  <a:pt x="117348" y="159121"/>
                </a:lnTo>
                <a:lnTo>
                  <a:pt x="128064" y="118198"/>
                </a:lnTo>
                <a:lnTo>
                  <a:pt x="129081" y="105501"/>
                </a:lnTo>
                <a:lnTo>
                  <a:pt x="129540" y="92827"/>
                </a:lnTo>
                <a:close/>
              </a:path>
              <a:path w="129539" h="201930">
                <a:moveTo>
                  <a:pt x="6858" y="189601"/>
                </a:moveTo>
                <a:lnTo>
                  <a:pt x="6858" y="175885"/>
                </a:lnTo>
                <a:lnTo>
                  <a:pt x="6096" y="176647"/>
                </a:lnTo>
                <a:lnTo>
                  <a:pt x="6096" y="188077"/>
                </a:lnTo>
                <a:lnTo>
                  <a:pt x="6858" y="189601"/>
                </a:lnTo>
                <a:close/>
              </a:path>
              <a:path w="129539" h="201930">
                <a:moveTo>
                  <a:pt x="103500" y="179809"/>
                </a:moveTo>
                <a:lnTo>
                  <a:pt x="103500" y="112683"/>
                </a:lnTo>
                <a:lnTo>
                  <a:pt x="102198" y="125502"/>
                </a:lnTo>
                <a:lnTo>
                  <a:pt x="99822" y="137785"/>
                </a:lnTo>
                <a:lnTo>
                  <a:pt x="79248" y="171313"/>
                </a:lnTo>
                <a:lnTo>
                  <a:pt x="37338" y="180457"/>
                </a:lnTo>
                <a:lnTo>
                  <a:pt x="33528" y="179695"/>
                </a:lnTo>
                <a:lnTo>
                  <a:pt x="28956" y="178933"/>
                </a:lnTo>
                <a:lnTo>
                  <a:pt x="25908" y="177409"/>
                </a:lnTo>
                <a:lnTo>
                  <a:pt x="16764" y="175123"/>
                </a:lnTo>
                <a:lnTo>
                  <a:pt x="15240" y="174361"/>
                </a:lnTo>
                <a:lnTo>
                  <a:pt x="12954" y="173599"/>
                </a:lnTo>
                <a:lnTo>
                  <a:pt x="7620" y="173599"/>
                </a:lnTo>
                <a:lnTo>
                  <a:pt x="6858" y="174361"/>
                </a:lnTo>
                <a:lnTo>
                  <a:pt x="6858" y="191125"/>
                </a:lnTo>
                <a:lnTo>
                  <a:pt x="7620" y="192649"/>
                </a:lnTo>
                <a:lnTo>
                  <a:pt x="9144" y="193411"/>
                </a:lnTo>
                <a:lnTo>
                  <a:pt x="9906" y="194173"/>
                </a:lnTo>
                <a:lnTo>
                  <a:pt x="11430" y="194935"/>
                </a:lnTo>
                <a:lnTo>
                  <a:pt x="13716" y="196459"/>
                </a:lnTo>
                <a:lnTo>
                  <a:pt x="18288" y="197983"/>
                </a:lnTo>
                <a:lnTo>
                  <a:pt x="22098" y="198745"/>
                </a:lnTo>
                <a:lnTo>
                  <a:pt x="25146" y="199507"/>
                </a:lnTo>
                <a:lnTo>
                  <a:pt x="32766" y="201031"/>
                </a:lnTo>
                <a:lnTo>
                  <a:pt x="37338" y="201031"/>
                </a:lnTo>
                <a:lnTo>
                  <a:pt x="41148" y="201793"/>
                </a:lnTo>
                <a:lnTo>
                  <a:pt x="50932" y="201682"/>
                </a:lnTo>
                <a:lnTo>
                  <a:pt x="64001" y="200267"/>
                </a:lnTo>
                <a:lnTo>
                  <a:pt x="75438" y="197221"/>
                </a:lnTo>
                <a:lnTo>
                  <a:pt x="83820" y="194173"/>
                </a:lnTo>
                <a:lnTo>
                  <a:pt x="91440" y="190363"/>
                </a:lnTo>
                <a:lnTo>
                  <a:pt x="103500" y="179809"/>
                </a:lnTo>
                <a:close/>
              </a:path>
              <a:path w="129539" h="201930">
                <a:moveTo>
                  <a:pt x="102870" y="112863"/>
                </a:moveTo>
                <a:lnTo>
                  <a:pt x="102870" y="89779"/>
                </a:lnTo>
                <a:lnTo>
                  <a:pt x="97536" y="93589"/>
                </a:lnTo>
                <a:lnTo>
                  <a:pt x="91440" y="96637"/>
                </a:lnTo>
                <a:lnTo>
                  <a:pt x="77724" y="101209"/>
                </a:lnTo>
                <a:lnTo>
                  <a:pt x="70104" y="102733"/>
                </a:lnTo>
                <a:lnTo>
                  <a:pt x="55626" y="102733"/>
                </a:lnTo>
                <a:lnTo>
                  <a:pt x="50292" y="101971"/>
                </a:lnTo>
                <a:lnTo>
                  <a:pt x="45720" y="99685"/>
                </a:lnTo>
                <a:lnTo>
                  <a:pt x="41148" y="98161"/>
                </a:lnTo>
                <a:lnTo>
                  <a:pt x="37338" y="95113"/>
                </a:lnTo>
                <a:lnTo>
                  <a:pt x="35052" y="92065"/>
                </a:lnTo>
                <a:lnTo>
                  <a:pt x="32004" y="88255"/>
                </a:lnTo>
                <a:lnTo>
                  <a:pt x="29718" y="84445"/>
                </a:lnTo>
                <a:lnTo>
                  <a:pt x="28956" y="79111"/>
                </a:lnTo>
                <a:lnTo>
                  <a:pt x="27432" y="74539"/>
                </a:lnTo>
                <a:lnTo>
                  <a:pt x="26670" y="69205"/>
                </a:lnTo>
                <a:lnTo>
                  <a:pt x="26670" y="116913"/>
                </a:lnTo>
                <a:lnTo>
                  <a:pt x="33101" y="119502"/>
                </a:lnTo>
                <a:lnTo>
                  <a:pt x="44467" y="122355"/>
                </a:lnTo>
                <a:lnTo>
                  <a:pt x="58709" y="123307"/>
                </a:lnTo>
                <a:lnTo>
                  <a:pt x="72144" y="122251"/>
                </a:lnTo>
                <a:lnTo>
                  <a:pt x="83820" y="119497"/>
                </a:lnTo>
                <a:lnTo>
                  <a:pt x="91440" y="117211"/>
                </a:lnTo>
                <a:lnTo>
                  <a:pt x="98298" y="114163"/>
                </a:lnTo>
                <a:lnTo>
                  <a:pt x="102870" y="1128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723529" y="2999994"/>
            <a:ext cx="127635" cy="196850"/>
          </a:xfrm>
          <a:custGeom>
            <a:avLst/>
            <a:gdLst/>
            <a:ahLst/>
            <a:cxnLst/>
            <a:rect l="l" t="t" r="r" b="b"/>
            <a:pathLst>
              <a:path w="127635" h="196850">
                <a:moveTo>
                  <a:pt x="126492" y="21335"/>
                </a:moveTo>
                <a:lnTo>
                  <a:pt x="126492" y="3047"/>
                </a:lnTo>
                <a:lnTo>
                  <a:pt x="123444" y="0"/>
                </a:lnTo>
                <a:lnTo>
                  <a:pt x="3810" y="0"/>
                </a:lnTo>
                <a:lnTo>
                  <a:pt x="3048" y="761"/>
                </a:lnTo>
                <a:lnTo>
                  <a:pt x="2286" y="761"/>
                </a:lnTo>
                <a:lnTo>
                  <a:pt x="1524" y="1523"/>
                </a:lnTo>
                <a:lnTo>
                  <a:pt x="1524" y="2285"/>
                </a:lnTo>
                <a:lnTo>
                  <a:pt x="762" y="3809"/>
                </a:lnTo>
                <a:lnTo>
                  <a:pt x="0" y="4571"/>
                </a:lnTo>
                <a:lnTo>
                  <a:pt x="0" y="17525"/>
                </a:lnTo>
                <a:lnTo>
                  <a:pt x="1524" y="19811"/>
                </a:lnTo>
                <a:lnTo>
                  <a:pt x="2286" y="21335"/>
                </a:lnTo>
                <a:lnTo>
                  <a:pt x="3810" y="22859"/>
                </a:lnTo>
                <a:lnTo>
                  <a:pt x="99822" y="22859"/>
                </a:lnTo>
                <a:lnTo>
                  <a:pt x="99822" y="84041"/>
                </a:lnTo>
                <a:lnTo>
                  <a:pt x="124206" y="28193"/>
                </a:lnTo>
                <a:lnTo>
                  <a:pt x="124968" y="26669"/>
                </a:lnTo>
                <a:lnTo>
                  <a:pt x="124968" y="25145"/>
                </a:lnTo>
                <a:lnTo>
                  <a:pt x="125730" y="24383"/>
                </a:lnTo>
                <a:lnTo>
                  <a:pt x="125730" y="22859"/>
                </a:lnTo>
                <a:lnTo>
                  <a:pt x="126492" y="21335"/>
                </a:lnTo>
                <a:close/>
              </a:path>
              <a:path w="127635" h="196850">
                <a:moveTo>
                  <a:pt x="99822" y="84041"/>
                </a:moveTo>
                <a:lnTo>
                  <a:pt x="99822" y="22859"/>
                </a:lnTo>
                <a:lnTo>
                  <a:pt x="25146" y="188975"/>
                </a:lnTo>
                <a:lnTo>
                  <a:pt x="24384" y="190499"/>
                </a:lnTo>
                <a:lnTo>
                  <a:pt x="24384" y="194309"/>
                </a:lnTo>
                <a:lnTo>
                  <a:pt x="25146" y="195071"/>
                </a:lnTo>
                <a:lnTo>
                  <a:pt x="25908" y="195071"/>
                </a:lnTo>
                <a:lnTo>
                  <a:pt x="27432" y="195833"/>
                </a:lnTo>
                <a:lnTo>
                  <a:pt x="29718" y="196595"/>
                </a:lnTo>
                <a:lnTo>
                  <a:pt x="45720" y="196595"/>
                </a:lnTo>
                <a:lnTo>
                  <a:pt x="47244" y="195833"/>
                </a:lnTo>
                <a:lnTo>
                  <a:pt x="48768" y="195833"/>
                </a:lnTo>
                <a:lnTo>
                  <a:pt x="49530" y="195071"/>
                </a:lnTo>
                <a:lnTo>
                  <a:pt x="51054" y="194309"/>
                </a:lnTo>
                <a:lnTo>
                  <a:pt x="53340" y="192023"/>
                </a:lnTo>
                <a:lnTo>
                  <a:pt x="53340" y="190499"/>
                </a:lnTo>
                <a:lnTo>
                  <a:pt x="99822" y="84041"/>
                </a:lnTo>
                <a:close/>
              </a:path>
              <a:path w="127635" h="196850">
                <a:moveTo>
                  <a:pt x="127254" y="19049"/>
                </a:moveTo>
                <a:lnTo>
                  <a:pt x="127254" y="5333"/>
                </a:lnTo>
                <a:lnTo>
                  <a:pt x="126492" y="3809"/>
                </a:lnTo>
                <a:lnTo>
                  <a:pt x="126492" y="20573"/>
                </a:lnTo>
                <a:lnTo>
                  <a:pt x="127254" y="1904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881263" y="2999994"/>
            <a:ext cx="123825" cy="198755"/>
          </a:xfrm>
          <a:custGeom>
            <a:avLst/>
            <a:gdLst/>
            <a:ahLst/>
            <a:cxnLst/>
            <a:rect l="l" t="t" r="r" b="b"/>
            <a:pathLst>
              <a:path w="123825" h="198755">
                <a:moveTo>
                  <a:pt x="761" y="183641"/>
                </a:moveTo>
                <a:lnTo>
                  <a:pt x="761" y="168401"/>
                </a:lnTo>
                <a:lnTo>
                  <a:pt x="0" y="169163"/>
                </a:lnTo>
                <a:lnTo>
                  <a:pt x="0" y="182879"/>
                </a:lnTo>
                <a:lnTo>
                  <a:pt x="761" y="183641"/>
                </a:lnTo>
                <a:close/>
              </a:path>
              <a:path w="123825" h="198755">
                <a:moveTo>
                  <a:pt x="96011" y="186731"/>
                </a:moveTo>
                <a:lnTo>
                  <a:pt x="96011" y="142493"/>
                </a:lnTo>
                <a:lnTo>
                  <a:pt x="94487" y="149351"/>
                </a:lnTo>
                <a:lnTo>
                  <a:pt x="92201" y="153923"/>
                </a:lnTo>
                <a:lnTo>
                  <a:pt x="89915" y="159257"/>
                </a:lnTo>
                <a:lnTo>
                  <a:pt x="86867" y="163829"/>
                </a:lnTo>
                <a:lnTo>
                  <a:pt x="83057" y="166877"/>
                </a:lnTo>
                <a:lnTo>
                  <a:pt x="78485" y="170687"/>
                </a:lnTo>
                <a:lnTo>
                  <a:pt x="73913" y="172973"/>
                </a:lnTo>
                <a:lnTo>
                  <a:pt x="68579" y="174497"/>
                </a:lnTo>
                <a:lnTo>
                  <a:pt x="62483" y="176021"/>
                </a:lnTo>
                <a:lnTo>
                  <a:pt x="56387" y="176783"/>
                </a:lnTo>
                <a:lnTo>
                  <a:pt x="35813" y="176783"/>
                </a:lnTo>
                <a:lnTo>
                  <a:pt x="25145" y="173735"/>
                </a:lnTo>
                <a:lnTo>
                  <a:pt x="17525" y="170687"/>
                </a:lnTo>
                <a:lnTo>
                  <a:pt x="13715" y="169926"/>
                </a:lnTo>
                <a:lnTo>
                  <a:pt x="10667" y="168401"/>
                </a:lnTo>
                <a:lnTo>
                  <a:pt x="9143" y="166877"/>
                </a:lnTo>
                <a:lnTo>
                  <a:pt x="6857" y="165353"/>
                </a:lnTo>
                <a:lnTo>
                  <a:pt x="2285" y="165353"/>
                </a:lnTo>
                <a:lnTo>
                  <a:pt x="1523" y="166115"/>
                </a:lnTo>
                <a:lnTo>
                  <a:pt x="1523" y="166877"/>
                </a:lnTo>
                <a:lnTo>
                  <a:pt x="761" y="167639"/>
                </a:lnTo>
                <a:lnTo>
                  <a:pt x="761" y="185165"/>
                </a:lnTo>
                <a:lnTo>
                  <a:pt x="3809" y="188213"/>
                </a:lnTo>
                <a:lnTo>
                  <a:pt x="8381" y="190500"/>
                </a:lnTo>
                <a:lnTo>
                  <a:pt x="10667" y="192023"/>
                </a:lnTo>
                <a:lnTo>
                  <a:pt x="14477" y="192786"/>
                </a:lnTo>
                <a:lnTo>
                  <a:pt x="18287" y="194310"/>
                </a:lnTo>
                <a:lnTo>
                  <a:pt x="22859" y="195072"/>
                </a:lnTo>
                <a:lnTo>
                  <a:pt x="27431" y="196595"/>
                </a:lnTo>
                <a:lnTo>
                  <a:pt x="32829" y="197365"/>
                </a:lnTo>
                <a:lnTo>
                  <a:pt x="42556" y="198370"/>
                </a:lnTo>
                <a:lnTo>
                  <a:pt x="58189" y="198577"/>
                </a:lnTo>
                <a:lnTo>
                  <a:pt x="70274" y="196785"/>
                </a:lnTo>
                <a:lnTo>
                  <a:pt x="83623" y="193030"/>
                </a:lnTo>
                <a:lnTo>
                  <a:pt x="94572" y="187804"/>
                </a:lnTo>
                <a:lnTo>
                  <a:pt x="96011" y="186731"/>
                </a:lnTo>
                <a:close/>
              </a:path>
              <a:path w="123825" h="198755">
                <a:moveTo>
                  <a:pt x="111251" y="17525"/>
                </a:moveTo>
                <a:lnTo>
                  <a:pt x="111251" y="6095"/>
                </a:lnTo>
                <a:lnTo>
                  <a:pt x="110489" y="4571"/>
                </a:lnTo>
                <a:lnTo>
                  <a:pt x="110489" y="3809"/>
                </a:lnTo>
                <a:lnTo>
                  <a:pt x="109727" y="2285"/>
                </a:lnTo>
                <a:lnTo>
                  <a:pt x="109727" y="1523"/>
                </a:lnTo>
                <a:lnTo>
                  <a:pt x="108965" y="761"/>
                </a:lnTo>
                <a:lnTo>
                  <a:pt x="108203" y="761"/>
                </a:lnTo>
                <a:lnTo>
                  <a:pt x="107441" y="0"/>
                </a:lnTo>
                <a:lnTo>
                  <a:pt x="16001" y="0"/>
                </a:lnTo>
                <a:lnTo>
                  <a:pt x="13715" y="761"/>
                </a:lnTo>
                <a:lnTo>
                  <a:pt x="10667" y="3809"/>
                </a:lnTo>
                <a:lnTo>
                  <a:pt x="9905" y="6095"/>
                </a:lnTo>
                <a:lnTo>
                  <a:pt x="9905" y="92963"/>
                </a:lnTo>
                <a:lnTo>
                  <a:pt x="10667" y="96011"/>
                </a:lnTo>
                <a:lnTo>
                  <a:pt x="12953" y="98297"/>
                </a:lnTo>
                <a:lnTo>
                  <a:pt x="15239" y="99059"/>
                </a:lnTo>
                <a:lnTo>
                  <a:pt x="25907" y="99059"/>
                </a:lnTo>
                <a:lnTo>
                  <a:pt x="30479" y="98297"/>
                </a:lnTo>
                <a:lnTo>
                  <a:pt x="32765" y="97840"/>
                </a:lnTo>
                <a:lnTo>
                  <a:pt x="32765" y="22859"/>
                </a:lnTo>
                <a:lnTo>
                  <a:pt x="107441" y="22859"/>
                </a:lnTo>
                <a:lnTo>
                  <a:pt x="108965" y="21335"/>
                </a:lnTo>
                <a:lnTo>
                  <a:pt x="109727" y="19811"/>
                </a:lnTo>
                <a:lnTo>
                  <a:pt x="111251" y="17525"/>
                </a:lnTo>
                <a:close/>
              </a:path>
              <a:path w="123825" h="198755">
                <a:moveTo>
                  <a:pt x="123443" y="132587"/>
                </a:moveTo>
                <a:lnTo>
                  <a:pt x="123443" y="124205"/>
                </a:lnTo>
                <a:lnTo>
                  <a:pt x="121920" y="116585"/>
                </a:lnTo>
                <a:lnTo>
                  <a:pt x="118872" y="109727"/>
                </a:lnTo>
                <a:lnTo>
                  <a:pt x="116585" y="102869"/>
                </a:lnTo>
                <a:lnTo>
                  <a:pt x="81906" y="79632"/>
                </a:lnTo>
                <a:lnTo>
                  <a:pt x="47243" y="76199"/>
                </a:lnTo>
                <a:lnTo>
                  <a:pt x="43433" y="76961"/>
                </a:lnTo>
                <a:lnTo>
                  <a:pt x="35813" y="76961"/>
                </a:lnTo>
                <a:lnTo>
                  <a:pt x="32765" y="77723"/>
                </a:lnTo>
                <a:lnTo>
                  <a:pt x="32765" y="97840"/>
                </a:lnTo>
                <a:lnTo>
                  <a:pt x="34289" y="97535"/>
                </a:lnTo>
                <a:lnTo>
                  <a:pt x="54863" y="97535"/>
                </a:lnTo>
                <a:lnTo>
                  <a:pt x="62483" y="98297"/>
                </a:lnTo>
                <a:lnTo>
                  <a:pt x="74675" y="101345"/>
                </a:lnTo>
                <a:lnTo>
                  <a:pt x="80009" y="103631"/>
                </a:lnTo>
                <a:lnTo>
                  <a:pt x="83819" y="106679"/>
                </a:lnTo>
                <a:lnTo>
                  <a:pt x="88391" y="109727"/>
                </a:lnTo>
                <a:lnTo>
                  <a:pt x="90677" y="113537"/>
                </a:lnTo>
                <a:lnTo>
                  <a:pt x="92963" y="118871"/>
                </a:lnTo>
                <a:lnTo>
                  <a:pt x="95249" y="123443"/>
                </a:lnTo>
                <a:lnTo>
                  <a:pt x="96011" y="128777"/>
                </a:lnTo>
                <a:lnTo>
                  <a:pt x="96011" y="186731"/>
                </a:lnTo>
                <a:lnTo>
                  <a:pt x="105456" y="179688"/>
                </a:lnTo>
                <a:lnTo>
                  <a:pt x="112957" y="170673"/>
                </a:lnTo>
                <a:lnTo>
                  <a:pt x="119332" y="157863"/>
                </a:lnTo>
                <a:lnTo>
                  <a:pt x="122482" y="145923"/>
                </a:lnTo>
                <a:lnTo>
                  <a:pt x="123443" y="1325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2029853" y="3161538"/>
            <a:ext cx="49530" cy="78740"/>
          </a:xfrm>
          <a:custGeom>
            <a:avLst/>
            <a:gdLst/>
            <a:ahLst/>
            <a:cxnLst/>
            <a:rect l="l" t="t" r="r" b="b"/>
            <a:pathLst>
              <a:path w="49530" h="78739">
                <a:moveTo>
                  <a:pt x="49530" y="21335"/>
                </a:moveTo>
                <a:lnTo>
                  <a:pt x="49530" y="7619"/>
                </a:lnTo>
                <a:lnTo>
                  <a:pt x="47244" y="3047"/>
                </a:lnTo>
                <a:lnTo>
                  <a:pt x="46482" y="2285"/>
                </a:lnTo>
                <a:lnTo>
                  <a:pt x="43434" y="761"/>
                </a:lnTo>
                <a:lnTo>
                  <a:pt x="39624" y="761"/>
                </a:lnTo>
                <a:lnTo>
                  <a:pt x="38100" y="0"/>
                </a:lnTo>
                <a:lnTo>
                  <a:pt x="32766" y="0"/>
                </a:lnTo>
                <a:lnTo>
                  <a:pt x="30480" y="761"/>
                </a:lnTo>
                <a:lnTo>
                  <a:pt x="26670" y="761"/>
                </a:lnTo>
                <a:lnTo>
                  <a:pt x="25146" y="1523"/>
                </a:lnTo>
                <a:lnTo>
                  <a:pt x="24384" y="2285"/>
                </a:lnTo>
                <a:lnTo>
                  <a:pt x="22860" y="3047"/>
                </a:lnTo>
                <a:lnTo>
                  <a:pt x="20574" y="7619"/>
                </a:lnTo>
                <a:lnTo>
                  <a:pt x="20574" y="32003"/>
                </a:lnTo>
                <a:lnTo>
                  <a:pt x="762" y="73913"/>
                </a:lnTo>
                <a:lnTo>
                  <a:pt x="0" y="74675"/>
                </a:lnTo>
                <a:lnTo>
                  <a:pt x="0" y="76961"/>
                </a:lnTo>
                <a:lnTo>
                  <a:pt x="762" y="76961"/>
                </a:lnTo>
                <a:lnTo>
                  <a:pt x="1524" y="77723"/>
                </a:lnTo>
                <a:lnTo>
                  <a:pt x="4572" y="77723"/>
                </a:lnTo>
                <a:lnTo>
                  <a:pt x="6096" y="78485"/>
                </a:lnTo>
                <a:lnTo>
                  <a:pt x="9144" y="78485"/>
                </a:lnTo>
                <a:lnTo>
                  <a:pt x="11430" y="77723"/>
                </a:lnTo>
                <a:lnTo>
                  <a:pt x="14478" y="77723"/>
                </a:lnTo>
                <a:lnTo>
                  <a:pt x="16002" y="76961"/>
                </a:lnTo>
                <a:lnTo>
                  <a:pt x="16764" y="76961"/>
                </a:lnTo>
                <a:lnTo>
                  <a:pt x="18288" y="75437"/>
                </a:lnTo>
                <a:lnTo>
                  <a:pt x="19050" y="75437"/>
                </a:lnTo>
                <a:lnTo>
                  <a:pt x="19050" y="74675"/>
                </a:lnTo>
                <a:lnTo>
                  <a:pt x="19812" y="73913"/>
                </a:lnTo>
                <a:lnTo>
                  <a:pt x="40386" y="42671"/>
                </a:lnTo>
                <a:lnTo>
                  <a:pt x="42672" y="40385"/>
                </a:lnTo>
                <a:lnTo>
                  <a:pt x="43434" y="38099"/>
                </a:lnTo>
                <a:lnTo>
                  <a:pt x="44958" y="35813"/>
                </a:lnTo>
                <a:lnTo>
                  <a:pt x="45720" y="33527"/>
                </a:lnTo>
                <a:lnTo>
                  <a:pt x="47244" y="31241"/>
                </a:lnTo>
                <a:lnTo>
                  <a:pt x="48768" y="26669"/>
                </a:lnTo>
                <a:lnTo>
                  <a:pt x="48768" y="23621"/>
                </a:lnTo>
                <a:lnTo>
                  <a:pt x="49530" y="213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183777" y="3048761"/>
            <a:ext cx="97155" cy="150495"/>
          </a:xfrm>
          <a:custGeom>
            <a:avLst/>
            <a:gdLst/>
            <a:ahLst/>
            <a:cxnLst/>
            <a:rect l="l" t="t" r="r" b="b"/>
            <a:pathLst>
              <a:path w="97155" h="150494">
                <a:moveTo>
                  <a:pt x="71628" y="144494"/>
                </a:moveTo>
                <a:lnTo>
                  <a:pt x="71628" y="112013"/>
                </a:lnTo>
                <a:lnTo>
                  <a:pt x="70866" y="115061"/>
                </a:lnTo>
                <a:lnTo>
                  <a:pt x="69342" y="118109"/>
                </a:lnTo>
                <a:lnTo>
                  <a:pt x="68580" y="120395"/>
                </a:lnTo>
                <a:lnTo>
                  <a:pt x="66294" y="122681"/>
                </a:lnTo>
                <a:lnTo>
                  <a:pt x="64008" y="124205"/>
                </a:lnTo>
                <a:lnTo>
                  <a:pt x="61722" y="126491"/>
                </a:lnTo>
                <a:lnTo>
                  <a:pt x="58674" y="127253"/>
                </a:lnTo>
                <a:lnTo>
                  <a:pt x="54864" y="128777"/>
                </a:lnTo>
                <a:lnTo>
                  <a:pt x="51816" y="129539"/>
                </a:lnTo>
                <a:lnTo>
                  <a:pt x="32766" y="129539"/>
                </a:lnTo>
                <a:lnTo>
                  <a:pt x="28194" y="128015"/>
                </a:lnTo>
                <a:lnTo>
                  <a:pt x="20574" y="124967"/>
                </a:lnTo>
                <a:lnTo>
                  <a:pt x="17526" y="123443"/>
                </a:lnTo>
                <a:lnTo>
                  <a:pt x="13716" y="121919"/>
                </a:lnTo>
                <a:lnTo>
                  <a:pt x="6858" y="117347"/>
                </a:lnTo>
                <a:lnTo>
                  <a:pt x="5334" y="116585"/>
                </a:lnTo>
                <a:lnTo>
                  <a:pt x="3810" y="116585"/>
                </a:lnTo>
                <a:lnTo>
                  <a:pt x="3048" y="117347"/>
                </a:lnTo>
                <a:lnTo>
                  <a:pt x="2286" y="117347"/>
                </a:lnTo>
                <a:lnTo>
                  <a:pt x="762" y="118871"/>
                </a:lnTo>
                <a:lnTo>
                  <a:pt x="762" y="121157"/>
                </a:lnTo>
                <a:lnTo>
                  <a:pt x="0" y="122681"/>
                </a:lnTo>
                <a:lnTo>
                  <a:pt x="0" y="132587"/>
                </a:lnTo>
                <a:lnTo>
                  <a:pt x="762" y="134873"/>
                </a:lnTo>
                <a:lnTo>
                  <a:pt x="2286" y="137921"/>
                </a:lnTo>
                <a:lnTo>
                  <a:pt x="4572" y="140207"/>
                </a:lnTo>
                <a:lnTo>
                  <a:pt x="6096" y="140969"/>
                </a:lnTo>
                <a:lnTo>
                  <a:pt x="8382" y="142493"/>
                </a:lnTo>
                <a:lnTo>
                  <a:pt x="10668" y="143255"/>
                </a:lnTo>
                <a:lnTo>
                  <a:pt x="13716" y="144779"/>
                </a:lnTo>
                <a:lnTo>
                  <a:pt x="17526" y="145541"/>
                </a:lnTo>
                <a:lnTo>
                  <a:pt x="20574" y="147065"/>
                </a:lnTo>
                <a:lnTo>
                  <a:pt x="24384" y="147827"/>
                </a:lnTo>
                <a:lnTo>
                  <a:pt x="38100" y="150113"/>
                </a:lnTo>
                <a:lnTo>
                  <a:pt x="51054" y="150113"/>
                </a:lnTo>
                <a:lnTo>
                  <a:pt x="64770" y="147065"/>
                </a:lnTo>
                <a:lnTo>
                  <a:pt x="71628" y="144494"/>
                </a:lnTo>
                <a:close/>
              </a:path>
              <a:path w="97155" h="150494">
                <a:moveTo>
                  <a:pt x="88392" y="28193"/>
                </a:moveTo>
                <a:lnTo>
                  <a:pt x="88392" y="11429"/>
                </a:lnTo>
                <a:lnTo>
                  <a:pt x="86106" y="9143"/>
                </a:lnTo>
                <a:lnTo>
                  <a:pt x="83058" y="7619"/>
                </a:lnTo>
                <a:lnTo>
                  <a:pt x="81534" y="6095"/>
                </a:lnTo>
                <a:lnTo>
                  <a:pt x="76962" y="4571"/>
                </a:lnTo>
                <a:lnTo>
                  <a:pt x="73914" y="3047"/>
                </a:lnTo>
                <a:lnTo>
                  <a:pt x="67818" y="1523"/>
                </a:lnTo>
                <a:lnTo>
                  <a:pt x="64008" y="761"/>
                </a:lnTo>
                <a:lnTo>
                  <a:pt x="60198" y="761"/>
                </a:lnTo>
                <a:lnTo>
                  <a:pt x="56388" y="0"/>
                </a:lnTo>
                <a:lnTo>
                  <a:pt x="44958" y="0"/>
                </a:lnTo>
                <a:lnTo>
                  <a:pt x="37338" y="1523"/>
                </a:lnTo>
                <a:lnTo>
                  <a:pt x="31242" y="3809"/>
                </a:lnTo>
                <a:lnTo>
                  <a:pt x="25146" y="5333"/>
                </a:lnTo>
                <a:lnTo>
                  <a:pt x="19812" y="8381"/>
                </a:lnTo>
                <a:lnTo>
                  <a:pt x="16002" y="12191"/>
                </a:lnTo>
                <a:lnTo>
                  <a:pt x="11430" y="16001"/>
                </a:lnTo>
                <a:lnTo>
                  <a:pt x="8382" y="20573"/>
                </a:lnTo>
                <a:lnTo>
                  <a:pt x="6096" y="25145"/>
                </a:lnTo>
                <a:lnTo>
                  <a:pt x="4572" y="29717"/>
                </a:lnTo>
                <a:lnTo>
                  <a:pt x="3048" y="35051"/>
                </a:lnTo>
                <a:lnTo>
                  <a:pt x="3048" y="46481"/>
                </a:lnTo>
                <a:lnTo>
                  <a:pt x="25146" y="75437"/>
                </a:lnTo>
                <a:lnTo>
                  <a:pt x="27432" y="76809"/>
                </a:lnTo>
                <a:lnTo>
                  <a:pt x="27432" y="33527"/>
                </a:lnTo>
                <a:lnTo>
                  <a:pt x="28956" y="31241"/>
                </a:lnTo>
                <a:lnTo>
                  <a:pt x="29718" y="28955"/>
                </a:lnTo>
                <a:lnTo>
                  <a:pt x="31242" y="26669"/>
                </a:lnTo>
                <a:lnTo>
                  <a:pt x="38100" y="22097"/>
                </a:lnTo>
                <a:lnTo>
                  <a:pt x="41148" y="20573"/>
                </a:lnTo>
                <a:lnTo>
                  <a:pt x="44958" y="19811"/>
                </a:lnTo>
                <a:lnTo>
                  <a:pt x="61722" y="19811"/>
                </a:lnTo>
                <a:lnTo>
                  <a:pt x="65532" y="21335"/>
                </a:lnTo>
                <a:lnTo>
                  <a:pt x="69342" y="22097"/>
                </a:lnTo>
                <a:lnTo>
                  <a:pt x="72390" y="23621"/>
                </a:lnTo>
                <a:lnTo>
                  <a:pt x="74676" y="24383"/>
                </a:lnTo>
                <a:lnTo>
                  <a:pt x="77724" y="25907"/>
                </a:lnTo>
                <a:lnTo>
                  <a:pt x="80010" y="27431"/>
                </a:lnTo>
                <a:lnTo>
                  <a:pt x="81534" y="28193"/>
                </a:lnTo>
                <a:lnTo>
                  <a:pt x="83058" y="29717"/>
                </a:lnTo>
                <a:lnTo>
                  <a:pt x="86868" y="29717"/>
                </a:lnTo>
                <a:lnTo>
                  <a:pt x="88392" y="28193"/>
                </a:lnTo>
                <a:close/>
              </a:path>
              <a:path w="97155" h="150494">
                <a:moveTo>
                  <a:pt x="96774" y="112775"/>
                </a:moveTo>
                <a:lnTo>
                  <a:pt x="96774" y="100583"/>
                </a:lnTo>
                <a:lnTo>
                  <a:pt x="95250" y="95249"/>
                </a:lnTo>
                <a:lnTo>
                  <a:pt x="93726" y="90677"/>
                </a:lnTo>
                <a:lnTo>
                  <a:pt x="89154" y="83057"/>
                </a:lnTo>
                <a:lnTo>
                  <a:pt x="85344" y="80009"/>
                </a:lnTo>
                <a:lnTo>
                  <a:pt x="82296" y="76961"/>
                </a:lnTo>
                <a:lnTo>
                  <a:pt x="74676" y="72389"/>
                </a:lnTo>
                <a:lnTo>
                  <a:pt x="70104" y="70103"/>
                </a:lnTo>
                <a:lnTo>
                  <a:pt x="66294" y="68579"/>
                </a:lnTo>
                <a:lnTo>
                  <a:pt x="61722" y="66293"/>
                </a:lnTo>
                <a:lnTo>
                  <a:pt x="57912" y="64769"/>
                </a:lnTo>
                <a:lnTo>
                  <a:pt x="53340" y="63245"/>
                </a:lnTo>
                <a:lnTo>
                  <a:pt x="49530" y="61721"/>
                </a:lnTo>
                <a:lnTo>
                  <a:pt x="44958" y="60197"/>
                </a:lnTo>
                <a:lnTo>
                  <a:pt x="41148" y="57911"/>
                </a:lnTo>
                <a:lnTo>
                  <a:pt x="38100" y="56387"/>
                </a:lnTo>
                <a:lnTo>
                  <a:pt x="32004" y="51815"/>
                </a:lnTo>
                <a:lnTo>
                  <a:pt x="30480" y="48767"/>
                </a:lnTo>
                <a:lnTo>
                  <a:pt x="28194" y="46481"/>
                </a:lnTo>
                <a:lnTo>
                  <a:pt x="27432" y="43433"/>
                </a:lnTo>
                <a:lnTo>
                  <a:pt x="27432" y="76809"/>
                </a:lnTo>
                <a:lnTo>
                  <a:pt x="28956" y="77723"/>
                </a:lnTo>
                <a:lnTo>
                  <a:pt x="33528" y="79247"/>
                </a:lnTo>
                <a:lnTo>
                  <a:pt x="37338" y="80771"/>
                </a:lnTo>
                <a:lnTo>
                  <a:pt x="41910" y="83057"/>
                </a:lnTo>
                <a:lnTo>
                  <a:pt x="45720" y="84581"/>
                </a:lnTo>
                <a:lnTo>
                  <a:pt x="50292" y="86105"/>
                </a:lnTo>
                <a:lnTo>
                  <a:pt x="57912" y="89153"/>
                </a:lnTo>
                <a:lnTo>
                  <a:pt x="67056" y="96011"/>
                </a:lnTo>
                <a:lnTo>
                  <a:pt x="68580" y="98297"/>
                </a:lnTo>
                <a:lnTo>
                  <a:pt x="70866" y="101345"/>
                </a:lnTo>
                <a:lnTo>
                  <a:pt x="71628" y="104393"/>
                </a:lnTo>
                <a:lnTo>
                  <a:pt x="71628" y="144494"/>
                </a:lnTo>
                <a:lnTo>
                  <a:pt x="76962" y="142493"/>
                </a:lnTo>
                <a:lnTo>
                  <a:pt x="86106" y="134873"/>
                </a:lnTo>
                <a:lnTo>
                  <a:pt x="89916" y="130301"/>
                </a:lnTo>
                <a:lnTo>
                  <a:pt x="92202" y="124967"/>
                </a:lnTo>
                <a:lnTo>
                  <a:pt x="95250" y="119633"/>
                </a:lnTo>
                <a:lnTo>
                  <a:pt x="96774" y="112775"/>
                </a:lnTo>
                <a:close/>
              </a:path>
              <a:path w="97155" h="150494">
                <a:moveTo>
                  <a:pt x="89154" y="26669"/>
                </a:moveTo>
                <a:lnTo>
                  <a:pt x="89154" y="12953"/>
                </a:lnTo>
                <a:lnTo>
                  <a:pt x="88392" y="12191"/>
                </a:lnTo>
                <a:lnTo>
                  <a:pt x="88392" y="27431"/>
                </a:lnTo>
                <a:lnTo>
                  <a:pt x="89154" y="2666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315603" y="3051048"/>
            <a:ext cx="117475" cy="147955"/>
          </a:xfrm>
          <a:custGeom>
            <a:avLst/>
            <a:gdLst/>
            <a:ahLst/>
            <a:cxnLst/>
            <a:rect l="l" t="t" r="r" b="b"/>
            <a:pathLst>
              <a:path w="117475" h="147955">
                <a:moveTo>
                  <a:pt x="117348" y="142494"/>
                </a:moveTo>
                <a:lnTo>
                  <a:pt x="117348" y="3048"/>
                </a:lnTo>
                <a:lnTo>
                  <a:pt x="116586" y="2286"/>
                </a:lnTo>
                <a:lnTo>
                  <a:pt x="115824" y="2286"/>
                </a:lnTo>
                <a:lnTo>
                  <a:pt x="115824" y="1524"/>
                </a:lnTo>
                <a:lnTo>
                  <a:pt x="114300" y="762"/>
                </a:lnTo>
                <a:lnTo>
                  <a:pt x="113538" y="762"/>
                </a:lnTo>
                <a:lnTo>
                  <a:pt x="112776" y="0"/>
                </a:lnTo>
                <a:lnTo>
                  <a:pt x="96774" y="0"/>
                </a:lnTo>
                <a:lnTo>
                  <a:pt x="96012" y="762"/>
                </a:lnTo>
                <a:lnTo>
                  <a:pt x="94488" y="762"/>
                </a:lnTo>
                <a:lnTo>
                  <a:pt x="92202" y="3048"/>
                </a:lnTo>
                <a:lnTo>
                  <a:pt x="92202" y="4572"/>
                </a:lnTo>
                <a:lnTo>
                  <a:pt x="90279" y="102131"/>
                </a:lnTo>
                <a:lnTo>
                  <a:pt x="81078" y="112078"/>
                </a:lnTo>
                <a:lnTo>
                  <a:pt x="72390" y="119634"/>
                </a:lnTo>
                <a:lnTo>
                  <a:pt x="66294" y="124206"/>
                </a:lnTo>
                <a:lnTo>
                  <a:pt x="60198" y="125730"/>
                </a:lnTo>
                <a:lnTo>
                  <a:pt x="48768" y="125730"/>
                </a:lnTo>
                <a:lnTo>
                  <a:pt x="32004" y="115062"/>
                </a:lnTo>
                <a:lnTo>
                  <a:pt x="29718" y="112014"/>
                </a:lnTo>
                <a:lnTo>
                  <a:pt x="28194" y="108204"/>
                </a:lnTo>
                <a:lnTo>
                  <a:pt x="26670" y="102870"/>
                </a:lnTo>
                <a:lnTo>
                  <a:pt x="25146" y="98298"/>
                </a:lnTo>
                <a:lnTo>
                  <a:pt x="25146" y="3810"/>
                </a:lnTo>
                <a:lnTo>
                  <a:pt x="24384" y="3048"/>
                </a:lnTo>
                <a:lnTo>
                  <a:pt x="24384" y="2286"/>
                </a:lnTo>
                <a:lnTo>
                  <a:pt x="23622" y="2286"/>
                </a:lnTo>
                <a:lnTo>
                  <a:pt x="23622" y="1524"/>
                </a:lnTo>
                <a:lnTo>
                  <a:pt x="22098" y="762"/>
                </a:lnTo>
                <a:lnTo>
                  <a:pt x="21336" y="762"/>
                </a:lnTo>
                <a:lnTo>
                  <a:pt x="19812" y="0"/>
                </a:lnTo>
                <a:lnTo>
                  <a:pt x="4572" y="0"/>
                </a:lnTo>
                <a:lnTo>
                  <a:pt x="3048" y="762"/>
                </a:lnTo>
                <a:lnTo>
                  <a:pt x="2286" y="762"/>
                </a:lnTo>
                <a:lnTo>
                  <a:pt x="762" y="2286"/>
                </a:lnTo>
                <a:lnTo>
                  <a:pt x="0" y="2286"/>
                </a:lnTo>
                <a:lnTo>
                  <a:pt x="0" y="97536"/>
                </a:lnTo>
                <a:lnTo>
                  <a:pt x="14478" y="135636"/>
                </a:lnTo>
                <a:lnTo>
                  <a:pt x="25908" y="143256"/>
                </a:lnTo>
                <a:lnTo>
                  <a:pt x="32004" y="146304"/>
                </a:lnTo>
                <a:lnTo>
                  <a:pt x="39624" y="147828"/>
                </a:lnTo>
                <a:lnTo>
                  <a:pt x="50420" y="147791"/>
                </a:lnTo>
                <a:lnTo>
                  <a:pt x="61539" y="145693"/>
                </a:lnTo>
                <a:lnTo>
                  <a:pt x="74975" y="139908"/>
                </a:lnTo>
                <a:lnTo>
                  <a:pt x="84731" y="132783"/>
                </a:lnTo>
                <a:lnTo>
                  <a:pt x="94488" y="122682"/>
                </a:lnTo>
                <a:lnTo>
                  <a:pt x="94488" y="142494"/>
                </a:lnTo>
                <a:lnTo>
                  <a:pt x="96774" y="144780"/>
                </a:lnTo>
                <a:lnTo>
                  <a:pt x="99060" y="144780"/>
                </a:lnTo>
                <a:lnTo>
                  <a:pt x="100584" y="145542"/>
                </a:lnTo>
                <a:lnTo>
                  <a:pt x="111252" y="145542"/>
                </a:lnTo>
                <a:lnTo>
                  <a:pt x="112776" y="144780"/>
                </a:lnTo>
                <a:lnTo>
                  <a:pt x="115062" y="144780"/>
                </a:lnTo>
                <a:lnTo>
                  <a:pt x="117348" y="142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476385" y="2994660"/>
            <a:ext cx="27940" cy="201930"/>
          </a:xfrm>
          <a:custGeom>
            <a:avLst/>
            <a:gdLst/>
            <a:ahLst/>
            <a:cxnLst/>
            <a:rect l="l" t="t" r="r" b="b"/>
            <a:pathLst>
              <a:path w="27939" h="201930">
                <a:moveTo>
                  <a:pt x="3809" y="199644"/>
                </a:moveTo>
                <a:lnTo>
                  <a:pt x="3809" y="58674"/>
                </a:lnTo>
                <a:lnTo>
                  <a:pt x="2285" y="60198"/>
                </a:lnTo>
                <a:lnTo>
                  <a:pt x="2285" y="198120"/>
                </a:lnTo>
                <a:lnTo>
                  <a:pt x="3047" y="198882"/>
                </a:lnTo>
                <a:lnTo>
                  <a:pt x="3047" y="199644"/>
                </a:lnTo>
                <a:lnTo>
                  <a:pt x="3809" y="199644"/>
                </a:lnTo>
                <a:close/>
              </a:path>
              <a:path w="27939" h="201930">
                <a:moveTo>
                  <a:pt x="27431" y="198882"/>
                </a:moveTo>
                <a:lnTo>
                  <a:pt x="27431" y="59436"/>
                </a:lnTo>
                <a:lnTo>
                  <a:pt x="26669" y="59436"/>
                </a:lnTo>
                <a:lnTo>
                  <a:pt x="26669" y="58674"/>
                </a:lnTo>
                <a:lnTo>
                  <a:pt x="25907" y="57912"/>
                </a:lnTo>
                <a:lnTo>
                  <a:pt x="25145" y="57912"/>
                </a:lnTo>
                <a:lnTo>
                  <a:pt x="24383" y="57150"/>
                </a:lnTo>
                <a:lnTo>
                  <a:pt x="22859" y="57150"/>
                </a:lnTo>
                <a:lnTo>
                  <a:pt x="21335" y="56388"/>
                </a:lnTo>
                <a:lnTo>
                  <a:pt x="9143" y="56388"/>
                </a:lnTo>
                <a:lnTo>
                  <a:pt x="7619" y="57150"/>
                </a:lnTo>
                <a:lnTo>
                  <a:pt x="6095" y="57150"/>
                </a:lnTo>
                <a:lnTo>
                  <a:pt x="5333" y="57912"/>
                </a:lnTo>
                <a:lnTo>
                  <a:pt x="3809" y="57912"/>
                </a:lnTo>
                <a:lnTo>
                  <a:pt x="3809" y="200406"/>
                </a:lnTo>
                <a:lnTo>
                  <a:pt x="5333" y="201168"/>
                </a:lnTo>
                <a:lnTo>
                  <a:pt x="7619" y="201168"/>
                </a:lnTo>
                <a:lnTo>
                  <a:pt x="9143" y="201930"/>
                </a:lnTo>
                <a:lnTo>
                  <a:pt x="21335" y="201930"/>
                </a:lnTo>
                <a:lnTo>
                  <a:pt x="22859" y="201168"/>
                </a:lnTo>
                <a:lnTo>
                  <a:pt x="25145" y="201168"/>
                </a:lnTo>
                <a:lnTo>
                  <a:pt x="27431" y="198882"/>
                </a:lnTo>
                <a:close/>
              </a:path>
              <a:path w="27939" h="201930">
                <a:moveTo>
                  <a:pt x="30479" y="20574"/>
                </a:moveTo>
                <a:lnTo>
                  <a:pt x="21335" y="0"/>
                </a:lnTo>
                <a:lnTo>
                  <a:pt x="9143" y="0"/>
                </a:lnTo>
                <a:lnTo>
                  <a:pt x="5333" y="1524"/>
                </a:lnTo>
                <a:lnTo>
                  <a:pt x="3047" y="3048"/>
                </a:lnTo>
                <a:lnTo>
                  <a:pt x="761" y="5334"/>
                </a:lnTo>
                <a:lnTo>
                  <a:pt x="0" y="9144"/>
                </a:lnTo>
                <a:lnTo>
                  <a:pt x="0" y="21336"/>
                </a:lnTo>
                <a:lnTo>
                  <a:pt x="761" y="25146"/>
                </a:lnTo>
                <a:lnTo>
                  <a:pt x="3047" y="26670"/>
                </a:lnTo>
                <a:lnTo>
                  <a:pt x="5333" y="28956"/>
                </a:lnTo>
                <a:lnTo>
                  <a:pt x="9143" y="30480"/>
                </a:lnTo>
                <a:lnTo>
                  <a:pt x="20573" y="30480"/>
                </a:lnTo>
                <a:lnTo>
                  <a:pt x="25145" y="28956"/>
                </a:lnTo>
                <a:lnTo>
                  <a:pt x="27431" y="26670"/>
                </a:lnTo>
                <a:lnTo>
                  <a:pt x="29717" y="25146"/>
                </a:lnTo>
                <a:lnTo>
                  <a:pt x="30479" y="205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531249" y="3051810"/>
            <a:ext cx="89535" cy="146685"/>
          </a:xfrm>
          <a:custGeom>
            <a:avLst/>
            <a:gdLst/>
            <a:ahLst/>
            <a:cxnLst/>
            <a:rect l="l" t="t" r="r" b="b"/>
            <a:pathLst>
              <a:path w="89535" h="146685">
                <a:moveTo>
                  <a:pt x="24384" y="20573"/>
                </a:moveTo>
                <a:lnTo>
                  <a:pt x="24384" y="0"/>
                </a:lnTo>
                <a:lnTo>
                  <a:pt x="3810" y="0"/>
                </a:lnTo>
                <a:lnTo>
                  <a:pt x="3048" y="761"/>
                </a:lnTo>
                <a:lnTo>
                  <a:pt x="2286" y="761"/>
                </a:lnTo>
                <a:lnTo>
                  <a:pt x="2286" y="1523"/>
                </a:lnTo>
                <a:lnTo>
                  <a:pt x="1524" y="2285"/>
                </a:lnTo>
                <a:lnTo>
                  <a:pt x="1524" y="3047"/>
                </a:lnTo>
                <a:lnTo>
                  <a:pt x="762" y="4571"/>
                </a:lnTo>
                <a:lnTo>
                  <a:pt x="762" y="5333"/>
                </a:lnTo>
                <a:lnTo>
                  <a:pt x="0" y="6857"/>
                </a:lnTo>
                <a:lnTo>
                  <a:pt x="0" y="13715"/>
                </a:lnTo>
                <a:lnTo>
                  <a:pt x="762" y="16763"/>
                </a:lnTo>
                <a:lnTo>
                  <a:pt x="2286" y="19811"/>
                </a:lnTo>
                <a:lnTo>
                  <a:pt x="3810" y="20573"/>
                </a:lnTo>
                <a:lnTo>
                  <a:pt x="24384" y="20573"/>
                </a:lnTo>
                <a:close/>
              </a:path>
              <a:path w="89535" h="146685">
                <a:moveTo>
                  <a:pt x="88392" y="138683"/>
                </a:moveTo>
                <a:lnTo>
                  <a:pt x="88392" y="121919"/>
                </a:lnTo>
                <a:lnTo>
                  <a:pt x="87630" y="121919"/>
                </a:lnTo>
                <a:lnTo>
                  <a:pt x="86868" y="121157"/>
                </a:lnTo>
                <a:lnTo>
                  <a:pt x="83820" y="121157"/>
                </a:lnTo>
                <a:lnTo>
                  <a:pt x="83058" y="121919"/>
                </a:lnTo>
                <a:lnTo>
                  <a:pt x="82296" y="121919"/>
                </a:lnTo>
                <a:lnTo>
                  <a:pt x="80772" y="122681"/>
                </a:lnTo>
                <a:lnTo>
                  <a:pt x="79248" y="122681"/>
                </a:lnTo>
                <a:lnTo>
                  <a:pt x="76200" y="124205"/>
                </a:lnTo>
                <a:lnTo>
                  <a:pt x="74676" y="124205"/>
                </a:lnTo>
                <a:lnTo>
                  <a:pt x="72390" y="124967"/>
                </a:lnTo>
                <a:lnTo>
                  <a:pt x="60960" y="124967"/>
                </a:lnTo>
                <a:lnTo>
                  <a:pt x="49530" y="-33528"/>
                </a:lnTo>
                <a:lnTo>
                  <a:pt x="48768" y="-33528"/>
                </a:lnTo>
                <a:lnTo>
                  <a:pt x="48768" y="-34290"/>
                </a:lnTo>
                <a:lnTo>
                  <a:pt x="47244" y="-35814"/>
                </a:lnTo>
                <a:lnTo>
                  <a:pt x="46482" y="-35814"/>
                </a:lnTo>
                <a:lnTo>
                  <a:pt x="45720" y="-36576"/>
                </a:lnTo>
                <a:lnTo>
                  <a:pt x="44196" y="-36576"/>
                </a:lnTo>
                <a:lnTo>
                  <a:pt x="42672" y="-37338"/>
                </a:lnTo>
                <a:lnTo>
                  <a:pt x="30480" y="-37338"/>
                </a:lnTo>
                <a:lnTo>
                  <a:pt x="28956" y="-36576"/>
                </a:lnTo>
                <a:lnTo>
                  <a:pt x="27432" y="-36576"/>
                </a:lnTo>
                <a:lnTo>
                  <a:pt x="26670" y="-35814"/>
                </a:lnTo>
                <a:lnTo>
                  <a:pt x="25908" y="-35814"/>
                </a:lnTo>
                <a:lnTo>
                  <a:pt x="25146" y="-35052"/>
                </a:lnTo>
                <a:lnTo>
                  <a:pt x="25146" y="-34290"/>
                </a:lnTo>
                <a:lnTo>
                  <a:pt x="24384" y="-33528"/>
                </a:lnTo>
                <a:lnTo>
                  <a:pt x="24384" y="108203"/>
                </a:lnTo>
                <a:lnTo>
                  <a:pt x="45720" y="144017"/>
                </a:lnTo>
                <a:lnTo>
                  <a:pt x="70866" y="146303"/>
                </a:lnTo>
                <a:lnTo>
                  <a:pt x="73152" y="145541"/>
                </a:lnTo>
                <a:lnTo>
                  <a:pt x="75438" y="145541"/>
                </a:lnTo>
                <a:lnTo>
                  <a:pt x="77724" y="144779"/>
                </a:lnTo>
                <a:lnTo>
                  <a:pt x="80010" y="144779"/>
                </a:lnTo>
                <a:lnTo>
                  <a:pt x="86106" y="141731"/>
                </a:lnTo>
                <a:lnTo>
                  <a:pt x="87630" y="140207"/>
                </a:lnTo>
                <a:lnTo>
                  <a:pt x="88392" y="138683"/>
                </a:lnTo>
                <a:close/>
              </a:path>
              <a:path w="89535" h="146685">
                <a:moveTo>
                  <a:pt x="89154" y="16763"/>
                </a:moveTo>
                <a:lnTo>
                  <a:pt x="89154" y="5333"/>
                </a:lnTo>
                <a:lnTo>
                  <a:pt x="88392" y="4571"/>
                </a:lnTo>
                <a:lnTo>
                  <a:pt x="88392" y="3047"/>
                </a:lnTo>
                <a:lnTo>
                  <a:pt x="87630" y="2285"/>
                </a:lnTo>
                <a:lnTo>
                  <a:pt x="87630" y="1523"/>
                </a:lnTo>
                <a:lnTo>
                  <a:pt x="86868" y="761"/>
                </a:lnTo>
                <a:lnTo>
                  <a:pt x="86106" y="761"/>
                </a:lnTo>
                <a:lnTo>
                  <a:pt x="86106" y="0"/>
                </a:lnTo>
                <a:lnTo>
                  <a:pt x="49530" y="0"/>
                </a:lnTo>
                <a:lnTo>
                  <a:pt x="49530" y="20573"/>
                </a:lnTo>
                <a:lnTo>
                  <a:pt x="86106" y="20573"/>
                </a:lnTo>
                <a:lnTo>
                  <a:pt x="86868" y="19811"/>
                </a:lnTo>
                <a:lnTo>
                  <a:pt x="87630" y="18287"/>
                </a:lnTo>
                <a:lnTo>
                  <a:pt x="89154" y="16763"/>
                </a:lnTo>
                <a:close/>
              </a:path>
              <a:path w="89535" h="146685">
                <a:moveTo>
                  <a:pt x="89154" y="135635"/>
                </a:moveTo>
                <a:lnTo>
                  <a:pt x="89154" y="125729"/>
                </a:lnTo>
                <a:lnTo>
                  <a:pt x="88392" y="124205"/>
                </a:lnTo>
                <a:lnTo>
                  <a:pt x="88392" y="137159"/>
                </a:lnTo>
                <a:lnTo>
                  <a:pt x="89154" y="1356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645272" y="3048944"/>
            <a:ext cx="125095" cy="150495"/>
          </a:xfrm>
          <a:custGeom>
            <a:avLst/>
            <a:gdLst/>
            <a:ahLst/>
            <a:cxnLst/>
            <a:rect l="l" t="t" r="r" b="b"/>
            <a:pathLst>
              <a:path w="125094" h="150494">
                <a:moveTo>
                  <a:pt x="124483" y="72969"/>
                </a:moveTo>
                <a:lnTo>
                  <a:pt x="116590" y="28053"/>
                </a:lnTo>
                <a:lnTo>
                  <a:pt x="86610" y="2781"/>
                </a:lnTo>
                <a:lnTo>
                  <a:pt x="59444" y="0"/>
                </a:lnTo>
                <a:lnTo>
                  <a:pt x="47499" y="1947"/>
                </a:lnTo>
                <a:lnTo>
                  <a:pt x="14508" y="23540"/>
                </a:lnTo>
                <a:lnTo>
                  <a:pt x="81" y="69449"/>
                </a:lnTo>
                <a:lnTo>
                  <a:pt x="0" y="86849"/>
                </a:lnTo>
                <a:lnTo>
                  <a:pt x="1851" y="99053"/>
                </a:lnTo>
                <a:lnTo>
                  <a:pt x="5394" y="111705"/>
                </a:lnTo>
                <a:lnTo>
                  <a:pt x="10718" y="122573"/>
                </a:lnTo>
                <a:lnTo>
                  <a:pt x="19289" y="133231"/>
                </a:lnTo>
                <a:lnTo>
                  <a:pt x="25423" y="137743"/>
                </a:lnTo>
                <a:lnTo>
                  <a:pt x="25423" y="61539"/>
                </a:lnTo>
                <a:lnTo>
                  <a:pt x="26947" y="50871"/>
                </a:lnTo>
                <a:lnTo>
                  <a:pt x="56201" y="20403"/>
                </a:lnTo>
                <a:lnTo>
                  <a:pt x="72811" y="20558"/>
                </a:lnTo>
                <a:lnTo>
                  <a:pt x="83936" y="25457"/>
                </a:lnTo>
                <a:lnTo>
                  <a:pt x="94348" y="35806"/>
                </a:lnTo>
                <a:lnTo>
                  <a:pt x="98495" y="47311"/>
                </a:lnTo>
                <a:lnTo>
                  <a:pt x="99337" y="61539"/>
                </a:lnTo>
                <a:lnTo>
                  <a:pt x="99337" y="79827"/>
                </a:lnTo>
                <a:lnTo>
                  <a:pt x="117625" y="79827"/>
                </a:lnTo>
                <a:lnTo>
                  <a:pt x="119911" y="79065"/>
                </a:lnTo>
                <a:lnTo>
                  <a:pt x="122197" y="77541"/>
                </a:lnTo>
                <a:lnTo>
                  <a:pt x="123721" y="76017"/>
                </a:lnTo>
                <a:lnTo>
                  <a:pt x="124483" y="72969"/>
                </a:lnTo>
                <a:close/>
              </a:path>
              <a:path w="125094" h="150494">
                <a:moveTo>
                  <a:pt x="99337" y="79827"/>
                </a:moveTo>
                <a:lnTo>
                  <a:pt x="99337" y="61539"/>
                </a:lnTo>
                <a:lnTo>
                  <a:pt x="25423" y="61539"/>
                </a:lnTo>
                <a:lnTo>
                  <a:pt x="25423" y="79827"/>
                </a:lnTo>
                <a:lnTo>
                  <a:pt x="99337" y="79827"/>
                </a:lnTo>
                <a:close/>
              </a:path>
              <a:path w="125094" h="150494">
                <a:moveTo>
                  <a:pt x="118387" y="136215"/>
                </a:moveTo>
                <a:lnTo>
                  <a:pt x="118387" y="120975"/>
                </a:lnTo>
                <a:lnTo>
                  <a:pt x="116863" y="119451"/>
                </a:lnTo>
                <a:lnTo>
                  <a:pt x="112291" y="119451"/>
                </a:lnTo>
                <a:lnTo>
                  <a:pt x="109243" y="120975"/>
                </a:lnTo>
                <a:lnTo>
                  <a:pt x="106957" y="121737"/>
                </a:lnTo>
                <a:lnTo>
                  <a:pt x="103909" y="123261"/>
                </a:lnTo>
                <a:lnTo>
                  <a:pt x="100861" y="124023"/>
                </a:lnTo>
                <a:lnTo>
                  <a:pt x="97051" y="125547"/>
                </a:lnTo>
                <a:lnTo>
                  <a:pt x="92479" y="127071"/>
                </a:lnTo>
                <a:lnTo>
                  <a:pt x="86610" y="127922"/>
                </a:lnTo>
                <a:lnTo>
                  <a:pt x="82573" y="128595"/>
                </a:lnTo>
                <a:lnTo>
                  <a:pt x="76477" y="129357"/>
                </a:lnTo>
                <a:lnTo>
                  <a:pt x="61999" y="129357"/>
                </a:lnTo>
                <a:lnTo>
                  <a:pt x="55141" y="128595"/>
                </a:lnTo>
                <a:lnTo>
                  <a:pt x="49045" y="125547"/>
                </a:lnTo>
                <a:lnTo>
                  <a:pt x="43711" y="123261"/>
                </a:lnTo>
                <a:lnTo>
                  <a:pt x="25423" y="87447"/>
                </a:lnTo>
                <a:lnTo>
                  <a:pt x="25423" y="137743"/>
                </a:lnTo>
                <a:lnTo>
                  <a:pt x="28650" y="140117"/>
                </a:lnTo>
                <a:lnTo>
                  <a:pt x="41814" y="146498"/>
                </a:lnTo>
                <a:lnTo>
                  <a:pt x="53959" y="149073"/>
                </a:lnTo>
                <a:lnTo>
                  <a:pt x="67333" y="149931"/>
                </a:lnTo>
                <a:lnTo>
                  <a:pt x="75185" y="149806"/>
                </a:lnTo>
                <a:lnTo>
                  <a:pt x="80287" y="149169"/>
                </a:lnTo>
                <a:lnTo>
                  <a:pt x="85621" y="148407"/>
                </a:lnTo>
                <a:lnTo>
                  <a:pt x="91717" y="147645"/>
                </a:lnTo>
                <a:lnTo>
                  <a:pt x="96289" y="146121"/>
                </a:lnTo>
                <a:lnTo>
                  <a:pt x="100861" y="145359"/>
                </a:lnTo>
                <a:lnTo>
                  <a:pt x="105433" y="143835"/>
                </a:lnTo>
                <a:lnTo>
                  <a:pt x="108481" y="142311"/>
                </a:lnTo>
                <a:lnTo>
                  <a:pt x="111529" y="141549"/>
                </a:lnTo>
                <a:lnTo>
                  <a:pt x="116101" y="139263"/>
                </a:lnTo>
                <a:lnTo>
                  <a:pt x="116101" y="138501"/>
                </a:lnTo>
                <a:lnTo>
                  <a:pt x="116863" y="137739"/>
                </a:lnTo>
                <a:lnTo>
                  <a:pt x="117625" y="137739"/>
                </a:lnTo>
                <a:lnTo>
                  <a:pt x="117625" y="136977"/>
                </a:lnTo>
                <a:lnTo>
                  <a:pt x="118387" y="136215"/>
                </a:lnTo>
                <a:close/>
              </a:path>
              <a:path w="125094" h="150494">
                <a:moveTo>
                  <a:pt x="119149" y="133167"/>
                </a:moveTo>
                <a:lnTo>
                  <a:pt x="119149" y="124023"/>
                </a:lnTo>
                <a:lnTo>
                  <a:pt x="118387" y="123261"/>
                </a:lnTo>
                <a:lnTo>
                  <a:pt x="118387" y="133929"/>
                </a:lnTo>
                <a:lnTo>
                  <a:pt x="119149" y="13316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865005" y="3067811"/>
            <a:ext cx="112395" cy="131445"/>
          </a:xfrm>
          <a:custGeom>
            <a:avLst/>
            <a:gdLst/>
            <a:ahLst/>
            <a:cxnLst/>
            <a:rect l="l" t="t" r="r" b="b"/>
            <a:pathLst>
              <a:path w="112394" h="131444">
                <a:moveTo>
                  <a:pt x="86867" y="61721"/>
                </a:moveTo>
                <a:lnTo>
                  <a:pt x="86867" y="44195"/>
                </a:lnTo>
                <a:lnTo>
                  <a:pt x="63245" y="44315"/>
                </a:lnTo>
                <a:lnTo>
                  <a:pt x="51398" y="45059"/>
                </a:lnTo>
                <a:lnTo>
                  <a:pt x="39623" y="47243"/>
                </a:lnTo>
                <a:lnTo>
                  <a:pt x="31241" y="48767"/>
                </a:lnTo>
                <a:lnTo>
                  <a:pt x="24383" y="51815"/>
                </a:lnTo>
                <a:lnTo>
                  <a:pt x="18287" y="55625"/>
                </a:lnTo>
                <a:lnTo>
                  <a:pt x="12191" y="58673"/>
                </a:lnTo>
                <a:lnTo>
                  <a:pt x="7619" y="64007"/>
                </a:lnTo>
                <a:lnTo>
                  <a:pt x="1523" y="74675"/>
                </a:lnTo>
                <a:lnTo>
                  <a:pt x="0" y="81533"/>
                </a:lnTo>
                <a:lnTo>
                  <a:pt x="0" y="96011"/>
                </a:lnTo>
                <a:lnTo>
                  <a:pt x="1523" y="102107"/>
                </a:lnTo>
                <a:lnTo>
                  <a:pt x="3809" y="106679"/>
                </a:lnTo>
                <a:lnTo>
                  <a:pt x="6095" y="112013"/>
                </a:lnTo>
                <a:lnTo>
                  <a:pt x="9143" y="116585"/>
                </a:lnTo>
                <a:lnTo>
                  <a:pt x="12953" y="119633"/>
                </a:lnTo>
                <a:lnTo>
                  <a:pt x="16763" y="123443"/>
                </a:lnTo>
                <a:lnTo>
                  <a:pt x="22097" y="126491"/>
                </a:lnTo>
                <a:lnTo>
                  <a:pt x="25907" y="127444"/>
                </a:lnTo>
                <a:lnTo>
                  <a:pt x="25907" y="83819"/>
                </a:lnTo>
                <a:lnTo>
                  <a:pt x="26669" y="80009"/>
                </a:lnTo>
                <a:lnTo>
                  <a:pt x="48005" y="64007"/>
                </a:lnTo>
                <a:lnTo>
                  <a:pt x="53339" y="62483"/>
                </a:lnTo>
                <a:lnTo>
                  <a:pt x="57911" y="61830"/>
                </a:lnTo>
                <a:lnTo>
                  <a:pt x="86867" y="61721"/>
                </a:lnTo>
                <a:close/>
              </a:path>
              <a:path w="112394" h="131444">
                <a:moveTo>
                  <a:pt x="7619" y="11429"/>
                </a:moveTo>
                <a:lnTo>
                  <a:pt x="7619" y="0"/>
                </a:lnTo>
                <a:lnTo>
                  <a:pt x="6857" y="1523"/>
                </a:lnTo>
                <a:lnTo>
                  <a:pt x="6857" y="9905"/>
                </a:lnTo>
                <a:lnTo>
                  <a:pt x="7619" y="11429"/>
                </a:lnTo>
                <a:close/>
              </a:path>
              <a:path w="112394" h="131444">
                <a:moveTo>
                  <a:pt x="112013" y="125729"/>
                </a:moveTo>
                <a:lnTo>
                  <a:pt x="112013" y="23621"/>
                </a:lnTo>
                <a:lnTo>
                  <a:pt x="111251" y="16763"/>
                </a:lnTo>
                <a:lnTo>
                  <a:pt x="108965" y="9905"/>
                </a:lnTo>
                <a:lnTo>
                  <a:pt x="107441" y="3809"/>
                </a:lnTo>
                <a:lnTo>
                  <a:pt x="104393" y="-1524"/>
                </a:lnTo>
                <a:lnTo>
                  <a:pt x="96011" y="-9906"/>
                </a:lnTo>
                <a:lnTo>
                  <a:pt x="89915" y="-13716"/>
                </a:lnTo>
                <a:lnTo>
                  <a:pt x="83031" y="-15248"/>
                </a:lnTo>
                <a:lnTo>
                  <a:pt x="71611" y="-18004"/>
                </a:lnTo>
                <a:lnTo>
                  <a:pt x="58673" y="-18991"/>
                </a:lnTo>
                <a:lnTo>
                  <a:pt x="53339" y="-19050"/>
                </a:lnTo>
                <a:lnTo>
                  <a:pt x="37337" y="-16764"/>
                </a:lnTo>
                <a:lnTo>
                  <a:pt x="28193" y="-13716"/>
                </a:lnTo>
                <a:lnTo>
                  <a:pt x="16763" y="-9144"/>
                </a:lnTo>
                <a:lnTo>
                  <a:pt x="13715" y="-7620"/>
                </a:lnTo>
                <a:lnTo>
                  <a:pt x="11429" y="-5334"/>
                </a:lnTo>
                <a:lnTo>
                  <a:pt x="9905" y="-4572"/>
                </a:lnTo>
                <a:lnTo>
                  <a:pt x="8381" y="-3048"/>
                </a:lnTo>
                <a:lnTo>
                  <a:pt x="7619" y="-1524"/>
                </a:lnTo>
                <a:lnTo>
                  <a:pt x="7619" y="12191"/>
                </a:lnTo>
                <a:lnTo>
                  <a:pt x="8381" y="12953"/>
                </a:lnTo>
                <a:lnTo>
                  <a:pt x="8381" y="13715"/>
                </a:lnTo>
                <a:lnTo>
                  <a:pt x="9143" y="14477"/>
                </a:lnTo>
                <a:lnTo>
                  <a:pt x="9905" y="14477"/>
                </a:lnTo>
                <a:lnTo>
                  <a:pt x="9905" y="15239"/>
                </a:lnTo>
                <a:lnTo>
                  <a:pt x="12953" y="15239"/>
                </a:lnTo>
                <a:lnTo>
                  <a:pt x="17525" y="12953"/>
                </a:lnTo>
                <a:lnTo>
                  <a:pt x="19811" y="11429"/>
                </a:lnTo>
                <a:lnTo>
                  <a:pt x="22859" y="9905"/>
                </a:lnTo>
                <a:lnTo>
                  <a:pt x="34289" y="5333"/>
                </a:lnTo>
                <a:lnTo>
                  <a:pt x="39623" y="3809"/>
                </a:lnTo>
                <a:lnTo>
                  <a:pt x="44195" y="2285"/>
                </a:lnTo>
                <a:lnTo>
                  <a:pt x="49529" y="1523"/>
                </a:lnTo>
                <a:lnTo>
                  <a:pt x="61721" y="1523"/>
                </a:lnTo>
                <a:lnTo>
                  <a:pt x="85343" y="19811"/>
                </a:lnTo>
                <a:lnTo>
                  <a:pt x="86867" y="23621"/>
                </a:lnTo>
                <a:lnTo>
                  <a:pt x="86867" y="114776"/>
                </a:lnTo>
                <a:lnTo>
                  <a:pt x="90677" y="110489"/>
                </a:lnTo>
                <a:lnTo>
                  <a:pt x="90677" y="126491"/>
                </a:lnTo>
                <a:lnTo>
                  <a:pt x="92201" y="128015"/>
                </a:lnTo>
                <a:lnTo>
                  <a:pt x="93725" y="128015"/>
                </a:lnTo>
                <a:lnTo>
                  <a:pt x="95249" y="128777"/>
                </a:lnTo>
                <a:lnTo>
                  <a:pt x="107441" y="128777"/>
                </a:lnTo>
                <a:lnTo>
                  <a:pt x="108965" y="128015"/>
                </a:lnTo>
                <a:lnTo>
                  <a:pt x="109727" y="128015"/>
                </a:lnTo>
                <a:lnTo>
                  <a:pt x="112013" y="125729"/>
                </a:lnTo>
                <a:close/>
              </a:path>
              <a:path w="112394" h="131444">
                <a:moveTo>
                  <a:pt x="86867" y="114776"/>
                </a:moveTo>
                <a:lnTo>
                  <a:pt x="86867" y="90677"/>
                </a:lnTo>
                <a:lnTo>
                  <a:pt x="80771" y="97535"/>
                </a:lnTo>
                <a:lnTo>
                  <a:pt x="75437" y="102869"/>
                </a:lnTo>
                <a:lnTo>
                  <a:pt x="69341" y="106679"/>
                </a:lnTo>
                <a:lnTo>
                  <a:pt x="64007" y="109727"/>
                </a:lnTo>
                <a:lnTo>
                  <a:pt x="57911" y="111251"/>
                </a:lnTo>
                <a:lnTo>
                  <a:pt x="43433" y="111251"/>
                </a:lnTo>
                <a:lnTo>
                  <a:pt x="36575" y="108965"/>
                </a:lnTo>
                <a:lnTo>
                  <a:pt x="28193" y="100583"/>
                </a:lnTo>
                <a:lnTo>
                  <a:pt x="25907" y="95249"/>
                </a:lnTo>
                <a:lnTo>
                  <a:pt x="25907" y="127444"/>
                </a:lnTo>
                <a:lnTo>
                  <a:pt x="28193" y="128015"/>
                </a:lnTo>
                <a:lnTo>
                  <a:pt x="33527" y="129539"/>
                </a:lnTo>
                <a:lnTo>
                  <a:pt x="40385" y="131063"/>
                </a:lnTo>
                <a:lnTo>
                  <a:pt x="55625" y="131063"/>
                </a:lnTo>
                <a:lnTo>
                  <a:pt x="63245" y="128777"/>
                </a:lnTo>
                <a:lnTo>
                  <a:pt x="70865" y="125729"/>
                </a:lnTo>
                <a:lnTo>
                  <a:pt x="77723" y="121919"/>
                </a:lnTo>
                <a:lnTo>
                  <a:pt x="84581" y="117347"/>
                </a:lnTo>
                <a:lnTo>
                  <a:pt x="86867" y="11477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023501" y="3051048"/>
            <a:ext cx="117475" cy="147955"/>
          </a:xfrm>
          <a:custGeom>
            <a:avLst/>
            <a:gdLst/>
            <a:ahLst/>
            <a:cxnLst/>
            <a:rect l="l" t="t" r="r" b="b"/>
            <a:pathLst>
              <a:path w="117475" h="147955">
                <a:moveTo>
                  <a:pt x="117348" y="142494"/>
                </a:moveTo>
                <a:lnTo>
                  <a:pt x="117348" y="3048"/>
                </a:lnTo>
                <a:lnTo>
                  <a:pt x="116586" y="2286"/>
                </a:lnTo>
                <a:lnTo>
                  <a:pt x="115824" y="2286"/>
                </a:lnTo>
                <a:lnTo>
                  <a:pt x="114300" y="762"/>
                </a:lnTo>
                <a:lnTo>
                  <a:pt x="113538" y="762"/>
                </a:lnTo>
                <a:lnTo>
                  <a:pt x="112014" y="0"/>
                </a:lnTo>
                <a:lnTo>
                  <a:pt x="96774" y="0"/>
                </a:lnTo>
                <a:lnTo>
                  <a:pt x="96012" y="762"/>
                </a:lnTo>
                <a:lnTo>
                  <a:pt x="94488" y="762"/>
                </a:lnTo>
                <a:lnTo>
                  <a:pt x="92202" y="3048"/>
                </a:lnTo>
                <a:lnTo>
                  <a:pt x="92202" y="4572"/>
                </a:lnTo>
                <a:lnTo>
                  <a:pt x="90279" y="102131"/>
                </a:lnTo>
                <a:lnTo>
                  <a:pt x="81078" y="112078"/>
                </a:lnTo>
                <a:lnTo>
                  <a:pt x="72390" y="119634"/>
                </a:lnTo>
                <a:lnTo>
                  <a:pt x="66294" y="124206"/>
                </a:lnTo>
                <a:lnTo>
                  <a:pt x="60198" y="125730"/>
                </a:lnTo>
                <a:lnTo>
                  <a:pt x="48768" y="125730"/>
                </a:lnTo>
                <a:lnTo>
                  <a:pt x="32004" y="115062"/>
                </a:lnTo>
                <a:lnTo>
                  <a:pt x="29718" y="112014"/>
                </a:lnTo>
                <a:lnTo>
                  <a:pt x="27432" y="108204"/>
                </a:lnTo>
                <a:lnTo>
                  <a:pt x="26670" y="102870"/>
                </a:lnTo>
                <a:lnTo>
                  <a:pt x="25146" y="98298"/>
                </a:lnTo>
                <a:lnTo>
                  <a:pt x="25146" y="3810"/>
                </a:lnTo>
                <a:lnTo>
                  <a:pt x="24384" y="3048"/>
                </a:lnTo>
                <a:lnTo>
                  <a:pt x="24384" y="2286"/>
                </a:lnTo>
                <a:lnTo>
                  <a:pt x="23622" y="2286"/>
                </a:lnTo>
                <a:lnTo>
                  <a:pt x="22098" y="762"/>
                </a:lnTo>
                <a:lnTo>
                  <a:pt x="21336" y="762"/>
                </a:lnTo>
                <a:lnTo>
                  <a:pt x="19812" y="0"/>
                </a:lnTo>
                <a:lnTo>
                  <a:pt x="4572" y="0"/>
                </a:lnTo>
                <a:lnTo>
                  <a:pt x="3048" y="762"/>
                </a:lnTo>
                <a:lnTo>
                  <a:pt x="2286" y="762"/>
                </a:lnTo>
                <a:lnTo>
                  <a:pt x="762" y="2286"/>
                </a:lnTo>
                <a:lnTo>
                  <a:pt x="0" y="2286"/>
                </a:lnTo>
                <a:lnTo>
                  <a:pt x="0" y="97536"/>
                </a:lnTo>
                <a:lnTo>
                  <a:pt x="14478" y="135636"/>
                </a:lnTo>
                <a:lnTo>
                  <a:pt x="25908" y="143256"/>
                </a:lnTo>
                <a:lnTo>
                  <a:pt x="32004" y="146304"/>
                </a:lnTo>
                <a:lnTo>
                  <a:pt x="39624" y="147828"/>
                </a:lnTo>
                <a:lnTo>
                  <a:pt x="50420" y="147791"/>
                </a:lnTo>
                <a:lnTo>
                  <a:pt x="61539" y="145693"/>
                </a:lnTo>
                <a:lnTo>
                  <a:pt x="74975" y="139908"/>
                </a:lnTo>
                <a:lnTo>
                  <a:pt x="84731" y="132783"/>
                </a:lnTo>
                <a:lnTo>
                  <a:pt x="94488" y="122682"/>
                </a:lnTo>
                <a:lnTo>
                  <a:pt x="94488" y="142494"/>
                </a:lnTo>
                <a:lnTo>
                  <a:pt x="96774" y="144780"/>
                </a:lnTo>
                <a:lnTo>
                  <a:pt x="99060" y="144780"/>
                </a:lnTo>
                <a:lnTo>
                  <a:pt x="99822" y="145542"/>
                </a:lnTo>
                <a:lnTo>
                  <a:pt x="111252" y="145542"/>
                </a:lnTo>
                <a:lnTo>
                  <a:pt x="112776" y="144780"/>
                </a:lnTo>
                <a:lnTo>
                  <a:pt x="115062" y="144780"/>
                </a:lnTo>
                <a:lnTo>
                  <a:pt x="117348" y="142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245751" y="2978404"/>
            <a:ext cx="1770634" cy="22682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107612" y="2990088"/>
            <a:ext cx="125095" cy="208915"/>
          </a:xfrm>
          <a:custGeom>
            <a:avLst/>
            <a:gdLst/>
            <a:ahLst/>
            <a:cxnLst/>
            <a:rect l="l" t="t" r="r" b="b"/>
            <a:pathLst>
              <a:path w="125095" h="208914">
                <a:moveTo>
                  <a:pt x="99781" y="105917"/>
                </a:moveTo>
                <a:lnTo>
                  <a:pt x="99781" y="0"/>
                </a:lnTo>
                <a:lnTo>
                  <a:pt x="99272" y="78682"/>
                </a:lnTo>
                <a:lnTo>
                  <a:pt x="89775" y="70168"/>
                </a:lnTo>
                <a:lnTo>
                  <a:pt x="79175" y="63189"/>
                </a:lnTo>
                <a:lnTo>
                  <a:pt x="68386" y="59756"/>
                </a:lnTo>
                <a:lnTo>
                  <a:pt x="54061" y="58877"/>
                </a:lnTo>
                <a:lnTo>
                  <a:pt x="53299" y="58966"/>
                </a:lnTo>
                <a:lnTo>
                  <a:pt x="10721" y="85588"/>
                </a:lnTo>
                <a:lnTo>
                  <a:pt x="321" y="124349"/>
                </a:lnTo>
                <a:lnTo>
                  <a:pt x="0" y="139457"/>
                </a:lnTo>
                <a:lnTo>
                  <a:pt x="852" y="151978"/>
                </a:lnTo>
                <a:lnTo>
                  <a:pt x="21114" y="196589"/>
                </a:lnTo>
                <a:lnTo>
                  <a:pt x="25867" y="199707"/>
                </a:lnTo>
                <a:lnTo>
                  <a:pt x="25867" y="119633"/>
                </a:lnTo>
                <a:lnTo>
                  <a:pt x="28915" y="107441"/>
                </a:lnTo>
                <a:lnTo>
                  <a:pt x="67777" y="80009"/>
                </a:lnTo>
                <a:lnTo>
                  <a:pt x="73873" y="82295"/>
                </a:lnTo>
                <a:lnTo>
                  <a:pt x="81777" y="87667"/>
                </a:lnTo>
                <a:lnTo>
                  <a:pt x="90511" y="95508"/>
                </a:lnTo>
                <a:lnTo>
                  <a:pt x="99781" y="105917"/>
                </a:lnTo>
                <a:close/>
              </a:path>
              <a:path w="125095" h="208914">
                <a:moveTo>
                  <a:pt x="124927" y="204215"/>
                </a:moveTo>
                <a:lnTo>
                  <a:pt x="124927" y="-1524"/>
                </a:lnTo>
                <a:lnTo>
                  <a:pt x="124165" y="-1524"/>
                </a:lnTo>
                <a:lnTo>
                  <a:pt x="124165" y="-2286"/>
                </a:lnTo>
                <a:lnTo>
                  <a:pt x="123403" y="-3048"/>
                </a:lnTo>
                <a:lnTo>
                  <a:pt x="122641" y="-3048"/>
                </a:lnTo>
                <a:lnTo>
                  <a:pt x="121117" y="-3810"/>
                </a:lnTo>
                <a:lnTo>
                  <a:pt x="120355" y="-3810"/>
                </a:lnTo>
                <a:lnTo>
                  <a:pt x="118831" y="-4572"/>
                </a:lnTo>
                <a:lnTo>
                  <a:pt x="106639" y="-4572"/>
                </a:lnTo>
                <a:lnTo>
                  <a:pt x="105115" y="-3810"/>
                </a:lnTo>
                <a:lnTo>
                  <a:pt x="103591" y="-3810"/>
                </a:lnTo>
                <a:lnTo>
                  <a:pt x="102829" y="-3048"/>
                </a:lnTo>
                <a:lnTo>
                  <a:pt x="101305" y="-3048"/>
                </a:lnTo>
                <a:lnTo>
                  <a:pt x="100543" y="-2286"/>
                </a:lnTo>
                <a:lnTo>
                  <a:pt x="100543" y="-1524"/>
                </a:lnTo>
                <a:lnTo>
                  <a:pt x="99781" y="-1524"/>
                </a:lnTo>
                <a:lnTo>
                  <a:pt x="99781" y="160781"/>
                </a:lnTo>
                <a:lnTo>
                  <a:pt x="92161" y="169925"/>
                </a:lnTo>
                <a:lnTo>
                  <a:pt x="85303" y="176783"/>
                </a:lnTo>
                <a:lnTo>
                  <a:pt x="81493" y="179069"/>
                </a:lnTo>
                <a:lnTo>
                  <a:pt x="75397" y="183641"/>
                </a:lnTo>
                <a:lnTo>
                  <a:pt x="72349" y="185165"/>
                </a:lnTo>
                <a:lnTo>
                  <a:pt x="63205" y="187451"/>
                </a:lnTo>
                <a:lnTo>
                  <a:pt x="53299" y="187451"/>
                </a:lnTo>
                <a:lnTo>
                  <a:pt x="47203" y="185927"/>
                </a:lnTo>
                <a:lnTo>
                  <a:pt x="43393" y="182879"/>
                </a:lnTo>
                <a:lnTo>
                  <a:pt x="38821" y="179831"/>
                </a:lnTo>
                <a:lnTo>
                  <a:pt x="27391" y="153161"/>
                </a:lnTo>
                <a:lnTo>
                  <a:pt x="25867" y="146303"/>
                </a:lnTo>
                <a:lnTo>
                  <a:pt x="25867" y="199707"/>
                </a:lnTo>
                <a:lnTo>
                  <a:pt x="32847" y="204285"/>
                </a:lnTo>
                <a:lnTo>
                  <a:pt x="43761" y="207574"/>
                </a:lnTo>
                <a:lnTo>
                  <a:pt x="58846" y="208635"/>
                </a:lnTo>
                <a:lnTo>
                  <a:pt x="70754" y="206227"/>
                </a:lnTo>
                <a:lnTo>
                  <a:pt x="83347" y="200299"/>
                </a:lnTo>
                <a:lnTo>
                  <a:pt x="93338" y="192867"/>
                </a:lnTo>
                <a:lnTo>
                  <a:pt x="102829" y="183641"/>
                </a:lnTo>
                <a:lnTo>
                  <a:pt x="102829" y="203453"/>
                </a:lnTo>
                <a:lnTo>
                  <a:pt x="103591" y="204215"/>
                </a:lnTo>
                <a:lnTo>
                  <a:pt x="103591" y="204977"/>
                </a:lnTo>
                <a:lnTo>
                  <a:pt x="104353" y="204977"/>
                </a:lnTo>
                <a:lnTo>
                  <a:pt x="105115" y="205739"/>
                </a:lnTo>
                <a:lnTo>
                  <a:pt x="107401" y="205739"/>
                </a:lnTo>
                <a:lnTo>
                  <a:pt x="108925" y="206501"/>
                </a:lnTo>
                <a:lnTo>
                  <a:pt x="119593" y="206501"/>
                </a:lnTo>
                <a:lnTo>
                  <a:pt x="121117" y="205739"/>
                </a:lnTo>
                <a:lnTo>
                  <a:pt x="122641" y="205739"/>
                </a:lnTo>
                <a:lnTo>
                  <a:pt x="123403" y="204977"/>
                </a:lnTo>
                <a:lnTo>
                  <a:pt x="124165" y="204977"/>
                </a:lnTo>
                <a:lnTo>
                  <a:pt x="124927" y="20421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278259" y="3051048"/>
            <a:ext cx="117475" cy="147955"/>
          </a:xfrm>
          <a:custGeom>
            <a:avLst/>
            <a:gdLst/>
            <a:ahLst/>
            <a:cxnLst/>
            <a:rect l="l" t="t" r="r" b="b"/>
            <a:pathLst>
              <a:path w="117475" h="147955">
                <a:moveTo>
                  <a:pt x="117348" y="142494"/>
                </a:moveTo>
                <a:lnTo>
                  <a:pt x="117348" y="3048"/>
                </a:lnTo>
                <a:lnTo>
                  <a:pt x="116586" y="2286"/>
                </a:lnTo>
                <a:lnTo>
                  <a:pt x="115824" y="2286"/>
                </a:lnTo>
                <a:lnTo>
                  <a:pt x="115824" y="1524"/>
                </a:lnTo>
                <a:lnTo>
                  <a:pt x="114300" y="762"/>
                </a:lnTo>
                <a:lnTo>
                  <a:pt x="113538" y="762"/>
                </a:lnTo>
                <a:lnTo>
                  <a:pt x="112776" y="0"/>
                </a:lnTo>
                <a:lnTo>
                  <a:pt x="96774" y="0"/>
                </a:lnTo>
                <a:lnTo>
                  <a:pt x="96012" y="762"/>
                </a:lnTo>
                <a:lnTo>
                  <a:pt x="94488" y="762"/>
                </a:lnTo>
                <a:lnTo>
                  <a:pt x="92202" y="3048"/>
                </a:lnTo>
                <a:lnTo>
                  <a:pt x="92202" y="4572"/>
                </a:lnTo>
                <a:lnTo>
                  <a:pt x="90279" y="102131"/>
                </a:lnTo>
                <a:lnTo>
                  <a:pt x="81078" y="112078"/>
                </a:lnTo>
                <a:lnTo>
                  <a:pt x="72390" y="119634"/>
                </a:lnTo>
                <a:lnTo>
                  <a:pt x="66294" y="124206"/>
                </a:lnTo>
                <a:lnTo>
                  <a:pt x="60198" y="125730"/>
                </a:lnTo>
                <a:lnTo>
                  <a:pt x="48768" y="125730"/>
                </a:lnTo>
                <a:lnTo>
                  <a:pt x="32004" y="115062"/>
                </a:lnTo>
                <a:lnTo>
                  <a:pt x="29718" y="112014"/>
                </a:lnTo>
                <a:lnTo>
                  <a:pt x="25146" y="3810"/>
                </a:lnTo>
                <a:lnTo>
                  <a:pt x="24384" y="3048"/>
                </a:lnTo>
                <a:lnTo>
                  <a:pt x="24384" y="2286"/>
                </a:lnTo>
                <a:lnTo>
                  <a:pt x="23622" y="2286"/>
                </a:lnTo>
                <a:lnTo>
                  <a:pt x="23622" y="1524"/>
                </a:lnTo>
                <a:lnTo>
                  <a:pt x="22098" y="762"/>
                </a:lnTo>
                <a:lnTo>
                  <a:pt x="21336" y="762"/>
                </a:lnTo>
                <a:lnTo>
                  <a:pt x="19812" y="0"/>
                </a:lnTo>
                <a:lnTo>
                  <a:pt x="4572" y="0"/>
                </a:lnTo>
                <a:lnTo>
                  <a:pt x="3048" y="762"/>
                </a:lnTo>
                <a:lnTo>
                  <a:pt x="2286" y="762"/>
                </a:lnTo>
                <a:lnTo>
                  <a:pt x="762" y="2286"/>
                </a:lnTo>
                <a:lnTo>
                  <a:pt x="0" y="2286"/>
                </a:lnTo>
                <a:lnTo>
                  <a:pt x="0" y="97536"/>
                </a:lnTo>
                <a:lnTo>
                  <a:pt x="14478" y="135636"/>
                </a:lnTo>
                <a:lnTo>
                  <a:pt x="39624" y="147828"/>
                </a:lnTo>
                <a:lnTo>
                  <a:pt x="50420" y="147791"/>
                </a:lnTo>
                <a:lnTo>
                  <a:pt x="61539" y="145693"/>
                </a:lnTo>
                <a:lnTo>
                  <a:pt x="74975" y="139908"/>
                </a:lnTo>
                <a:lnTo>
                  <a:pt x="84731" y="132783"/>
                </a:lnTo>
                <a:lnTo>
                  <a:pt x="94488" y="122682"/>
                </a:lnTo>
                <a:lnTo>
                  <a:pt x="94488" y="142494"/>
                </a:lnTo>
                <a:lnTo>
                  <a:pt x="96774" y="144780"/>
                </a:lnTo>
                <a:lnTo>
                  <a:pt x="99060" y="144780"/>
                </a:lnTo>
                <a:lnTo>
                  <a:pt x="100584" y="145542"/>
                </a:lnTo>
                <a:lnTo>
                  <a:pt x="111252" y="145542"/>
                </a:lnTo>
                <a:lnTo>
                  <a:pt x="112776" y="144780"/>
                </a:lnTo>
                <a:lnTo>
                  <a:pt x="115062" y="144780"/>
                </a:lnTo>
                <a:lnTo>
                  <a:pt x="117348" y="142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502033" y="2981451"/>
            <a:ext cx="954532" cy="27553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6542489" y="2990088"/>
            <a:ext cx="125730" cy="208915"/>
          </a:xfrm>
          <a:custGeom>
            <a:avLst/>
            <a:gdLst/>
            <a:ahLst/>
            <a:cxnLst/>
            <a:rect l="l" t="t" r="r" b="b"/>
            <a:pathLst>
              <a:path w="125729" h="208914">
                <a:moveTo>
                  <a:pt x="100499" y="105917"/>
                </a:moveTo>
                <a:lnTo>
                  <a:pt x="100499" y="0"/>
                </a:lnTo>
                <a:lnTo>
                  <a:pt x="99726" y="78481"/>
                </a:lnTo>
                <a:lnTo>
                  <a:pt x="90052" y="70113"/>
                </a:lnTo>
                <a:lnTo>
                  <a:pt x="79437" y="63339"/>
                </a:lnTo>
                <a:lnTo>
                  <a:pt x="68895" y="59788"/>
                </a:lnTo>
                <a:lnTo>
                  <a:pt x="54214" y="58855"/>
                </a:lnTo>
                <a:lnTo>
                  <a:pt x="42624" y="61143"/>
                </a:lnTo>
                <a:lnTo>
                  <a:pt x="11011" y="85754"/>
                </a:lnTo>
                <a:lnTo>
                  <a:pt x="465" y="124518"/>
                </a:lnTo>
                <a:lnTo>
                  <a:pt x="0" y="139717"/>
                </a:lnTo>
                <a:lnTo>
                  <a:pt x="1168" y="152158"/>
                </a:lnTo>
                <a:lnTo>
                  <a:pt x="21505" y="196607"/>
                </a:lnTo>
                <a:lnTo>
                  <a:pt x="25823" y="199438"/>
                </a:lnTo>
                <a:lnTo>
                  <a:pt x="25823" y="126491"/>
                </a:lnTo>
                <a:lnTo>
                  <a:pt x="26585" y="119633"/>
                </a:lnTo>
                <a:lnTo>
                  <a:pt x="28109" y="113537"/>
                </a:lnTo>
                <a:lnTo>
                  <a:pt x="28871" y="107441"/>
                </a:lnTo>
                <a:lnTo>
                  <a:pt x="31157" y="102107"/>
                </a:lnTo>
                <a:lnTo>
                  <a:pt x="34205" y="96773"/>
                </a:lnTo>
                <a:lnTo>
                  <a:pt x="36491" y="92201"/>
                </a:lnTo>
                <a:lnTo>
                  <a:pt x="40301" y="87629"/>
                </a:lnTo>
                <a:lnTo>
                  <a:pt x="49445" y="81533"/>
                </a:lnTo>
                <a:lnTo>
                  <a:pt x="54779" y="80009"/>
                </a:lnTo>
                <a:lnTo>
                  <a:pt x="67733" y="80009"/>
                </a:lnTo>
                <a:lnTo>
                  <a:pt x="74591" y="82295"/>
                </a:lnTo>
                <a:lnTo>
                  <a:pt x="82087" y="87935"/>
                </a:lnTo>
                <a:lnTo>
                  <a:pt x="91067" y="95687"/>
                </a:lnTo>
                <a:lnTo>
                  <a:pt x="100499" y="105917"/>
                </a:lnTo>
                <a:close/>
              </a:path>
              <a:path w="125729" h="208914">
                <a:moveTo>
                  <a:pt x="125645" y="203453"/>
                </a:moveTo>
                <a:lnTo>
                  <a:pt x="125645" y="-1524"/>
                </a:lnTo>
                <a:lnTo>
                  <a:pt x="124883" y="-1524"/>
                </a:lnTo>
                <a:lnTo>
                  <a:pt x="123359" y="-3048"/>
                </a:lnTo>
                <a:lnTo>
                  <a:pt x="122597" y="-3048"/>
                </a:lnTo>
                <a:lnTo>
                  <a:pt x="121835" y="-3810"/>
                </a:lnTo>
                <a:lnTo>
                  <a:pt x="120311" y="-3810"/>
                </a:lnTo>
                <a:lnTo>
                  <a:pt x="118787" y="-4572"/>
                </a:lnTo>
                <a:lnTo>
                  <a:pt x="106595" y="-4572"/>
                </a:lnTo>
                <a:lnTo>
                  <a:pt x="105071" y="-3810"/>
                </a:lnTo>
                <a:lnTo>
                  <a:pt x="104309" y="-3810"/>
                </a:lnTo>
                <a:lnTo>
                  <a:pt x="102785" y="-3048"/>
                </a:lnTo>
                <a:lnTo>
                  <a:pt x="102023" y="-3048"/>
                </a:lnTo>
                <a:lnTo>
                  <a:pt x="101261" y="-2286"/>
                </a:lnTo>
                <a:lnTo>
                  <a:pt x="101261" y="-1524"/>
                </a:lnTo>
                <a:lnTo>
                  <a:pt x="100499" y="-1524"/>
                </a:lnTo>
                <a:lnTo>
                  <a:pt x="100499" y="160781"/>
                </a:lnTo>
                <a:lnTo>
                  <a:pt x="92879" y="169925"/>
                </a:lnTo>
                <a:lnTo>
                  <a:pt x="89069" y="172973"/>
                </a:lnTo>
                <a:lnTo>
                  <a:pt x="85259" y="176783"/>
                </a:lnTo>
                <a:lnTo>
                  <a:pt x="76115" y="183641"/>
                </a:lnTo>
                <a:lnTo>
                  <a:pt x="72305" y="185165"/>
                </a:lnTo>
                <a:lnTo>
                  <a:pt x="63161" y="187451"/>
                </a:lnTo>
                <a:lnTo>
                  <a:pt x="53255" y="187451"/>
                </a:lnTo>
                <a:lnTo>
                  <a:pt x="33430" y="170665"/>
                </a:lnTo>
                <a:lnTo>
                  <a:pt x="30395" y="165353"/>
                </a:lnTo>
                <a:lnTo>
                  <a:pt x="27347" y="153161"/>
                </a:lnTo>
                <a:lnTo>
                  <a:pt x="25823" y="139445"/>
                </a:lnTo>
                <a:lnTo>
                  <a:pt x="25823" y="199438"/>
                </a:lnTo>
                <a:lnTo>
                  <a:pt x="33443" y="204429"/>
                </a:lnTo>
                <a:lnTo>
                  <a:pt x="44586" y="207614"/>
                </a:lnTo>
                <a:lnTo>
                  <a:pt x="59318" y="208650"/>
                </a:lnTo>
                <a:lnTo>
                  <a:pt x="70981" y="206213"/>
                </a:lnTo>
                <a:lnTo>
                  <a:pt x="83713" y="200034"/>
                </a:lnTo>
                <a:lnTo>
                  <a:pt x="93630" y="192698"/>
                </a:lnTo>
                <a:lnTo>
                  <a:pt x="103547" y="183641"/>
                </a:lnTo>
                <a:lnTo>
                  <a:pt x="103547" y="204215"/>
                </a:lnTo>
                <a:lnTo>
                  <a:pt x="104309" y="204977"/>
                </a:lnTo>
                <a:lnTo>
                  <a:pt x="105071" y="204977"/>
                </a:lnTo>
                <a:lnTo>
                  <a:pt x="105833" y="205739"/>
                </a:lnTo>
                <a:lnTo>
                  <a:pt x="108119" y="205739"/>
                </a:lnTo>
                <a:lnTo>
                  <a:pt x="109643" y="206501"/>
                </a:lnTo>
                <a:lnTo>
                  <a:pt x="119549" y="206501"/>
                </a:lnTo>
                <a:lnTo>
                  <a:pt x="121073" y="205739"/>
                </a:lnTo>
                <a:lnTo>
                  <a:pt x="123359" y="205739"/>
                </a:lnTo>
                <a:lnTo>
                  <a:pt x="124121" y="204977"/>
                </a:lnTo>
                <a:lnTo>
                  <a:pt x="124883" y="204977"/>
                </a:lnTo>
                <a:lnTo>
                  <a:pt x="124883" y="204215"/>
                </a:lnTo>
                <a:lnTo>
                  <a:pt x="125645" y="2034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6705241" y="3048946"/>
            <a:ext cx="125730" cy="150495"/>
          </a:xfrm>
          <a:custGeom>
            <a:avLst/>
            <a:gdLst/>
            <a:ahLst/>
            <a:cxnLst/>
            <a:rect l="l" t="t" r="r" b="b"/>
            <a:pathLst>
              <a:path w="125729" h="150494">
                <a:moveTo>
                  <a:pt x="125212" y="72967"/>
                </a:moveTo>
                <a:lnTo>
                  <a:pt x="117136" y="27904"/>
                </a:lnTo>
                <a:lnTo>
                  <a:pt x="86579" y="2781"/>
                </a:lnTo>
                <a:lnTo>
                  <a:pt x="59415" y="0"/>
                </a:lnTo>
                <a:lnTo>
                  <a:pt x="47480" y="1992"/>
                </a:lnTo>
                <a:lnTo>
                  <a:pt x="14678" y="23842"/>
                </a:lnTo>
                <a:lnTo>
                  <a:pt x="56" y="69655"/>
                </a:lnTo>
                <a:lnTo>
                  <a:pt x="0" y="87146"/>
                </a:lnTo>
                <a:lnTo>
                  <a:pt x="1907" y="99309"/>
                </a:lnTo>
                <a:lnTo>
                  <a:pt x="5563" y="112108"/>
                </a:lnTo>
                <a:lnTo>
                  <a:pt x="11232" y="122815"/>
                </a:lnTo>
                <a:lnTo>
                  <a:pt x="19809" y="133518"/>
                </a:lnTo>
                <a:lnTo>
                  <a:pt x="26152" y="138090"/>
                </a:lnTo>
                <a:lnTo>
                  <a:pt x="26152" y="56203"/>
                </a:lnTo>
                <a:lnTo>
                  <a:pt x="30724" y="40201"/>
                </a:lnTo>
                <a:lnTo>
                  <a:pt x="58156" y="19627"/>
                </a:lnTo>
                <a:lnTo>
                  <a:pt x="73309" y="20502"/>
                </a:lnTo>
                <a:lnTo>
                  <a:pt x="100066" y="61537"/>
                </a:lnTo>
                <a:lnTo>
                  <a:pt x="100066" y="79825"/>
                </a:lnTo>
                <a:lnTo>
                  <a:pt x="118354" y="79825"/>
                </a:lnTo>
                <a:lnTo>
                  <a:pt x="120640" y="79063"/>
                </a:lnTo>
                <a:lnTo>
                  <a:pt x="122164" y="77539"/>
                </a:lnTo>
                <a:lnTo>
                  <a:pt x="124450" y="76015"/>
                </a:lnTo>
                <a:lnTo>
                  <a:pt x="125212" y="72967"/>
                </a:lnTo>
                <a:close/>
              </a:path>
              <a:path w="125729" h="150494">
                <a:moveTo>
                  <a:pt x="100066" y="79825"/>
                </a:moveTo>
                <a:lnTo>
                  <a:pt x="100066" y="61537"/>
                </a:lnTo>
                <a:lnTo>
                  <a:pt x="26152" y="61537"/>
                </a:lnTo>
                <a:lnTo>
                  <a:pt x="26152" y="79825"/>
                </a:lnTo>
                <a:lnTo>
                  <a:pt x="100066" y="79825"/>
                </a:lnTo>
                <a:close/>
              </a:path>
              <a:path w="125729" h="150494">
                <a:moveTo>
                  <a:pt x="118354" y="136975"/>
                </a:moveTo>
                <a:lnTo>
                  <a:pt x="118354" y="120211"/>
                </a:lnTo>
                <a:lnTo>
                  <a:pt x="117592" y="120211"/>
                </a:lnTo>
                <a:lnTo>
                  <a:pt x="117592" y="119449"/>
                </a:lnTo>
                <a:lnTo>
                  <a:pt x="112258" y="119449"/>
                </a:lnTo>
                <a:lnTo>
                  <a:pt x="109972" y="120973"/>
                </a:lnTo>
                <a:lnTo>
                  <a:pt x="107686" y="121735"/>
                </a:lnTo>
                <a:lnTo>
                  <a:pt x="104638" y="123259"/>
                </a:lnTo>
                <a:lnTo>
                  <a:pt x="100828" y="124021"/>
                </a:lnTo>
                <a:lnTo>
                  <a:pt x="93208" y="127069"/>
                </a:lnTo>
                <a:lnTo>
                  <a:pt x="77206" y="129355"/>
                </a:lnTo>
                <a:lnTo>
                  <a:pt x="62728" y="129355"/>
                </a:lnTo>
                <a:lnTo>
                  <a:pt x="55108" y="128593"/>
                </a:lnTo>
                <a:lnTo>
                  <a:pt x="49774" y="125545"/>
                </a:lnTo>
                <a:lnTo>
                  <a:pt x="44440" y="123259"/>
                </a:lnTo>
                <a:lnTo>
                  <a:pt x="39868" y="120211"/>
                </a:lnTo>
                <a:lnTo>
                  <a:pt x="36058" y="115639"/>
                </a:lnTo>
                <a:lnTo>
                  <a:pt x="32248" y="111829"/>
                </a:lnTo>
                <a:lnTo>
                  <a:pt x="29962" y="106495"/>
                </a:lnTo>
                <a:lnTo>
                  <a:pt x="26914" y="94303"/>
                </a:lnTo>
                <a:lnTo>
                  <a:pt x="26152" y="87445"/>
                </a:lnTo>
                <a:lnTo>
                  <a:pt x="26152" y="138090"/>
                </a:lnTo>
                <a:lnTo>
                  <a:pt x="29181" y="140273"/>
                </a:lnTo>
                <a:lnTo>
                  <a:pt x="42358" y="146667"/>
                </a:lnTo>
                <a:lnTo>
                  <a:pt x="54394" y="149114"/>
                </a:lnTo>
                <a:lnTo>
                  <a:pt x="68062" y="149929"/>
                </a:lnTo>
                <a:lnTo>
                  <a:pt x="75154" y="149805"/>
                </a:lnTo>
                <a:lnTo>
                  <a:pt x="86579" y="148373"/>
                </a:lnTo>
                <a:lnTo>
                  <a:pt x="91684" y="147643"/>
                </a:lnTo>
                <a:lnTo>
                  <a:pt x="97018" y="146119"/>
                </a:lnTo>
                <a:lnTo>
                  <a:pt x="101590" y="145357"/>
                </a:lnTo>
                <a:lnTo>
                  <a:pt x="109210" y="142309"/>
                </a:lnTo>
                <a:lnTo>
                  <a:pt x="111496" y="141547"/>
                </a:lnTo>
                <a:lnTo>
                  <a:pt x="116068" y="139261"/>
                </a:lnTo>
                <a:lnTo>
                  <a:pt x="118354" y="136975"/>
                </a:lnTo>
                <a:close/>
              </a:path>
              <a:path w="125729" h="150494">
                <a:moveTo>
                  <a:pt x="119116" y="135451"/>
                </a:moveTo>
                <a:lnTo>
                  <a:pt x="119116" y="121735"/>
                </a:lnTo>
                <a:lnTo>
                  <a:pt x="118354" y="120973"/>
                </a:lnTo>
                <a:lnTo>
                  <a:pt x="118354" y="136213"/>
                </a:lnTo>
                <a:lnTo>
                  <a:pt x="119116" y="1354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935609" y="2999232"/>
            <a:ext cx="102235" cy="196850"/>
          </a:xfrm>
          <a:custGeom>
            <a:avLst/>
            <a:gdLst/>
            <a:ahLst/>
            <a:cxnLst/>
            <a:rect l="l" t="t" r="r" b="b"/>
            <a:pathLst>
              <a:path w="102234" h="196850">
                <a:moveTo>
                  <a:pt x="101345" y="192785"/>
                </a:moveTo>
                <a:lnTo>
                  <a:pt x="101345" y="177545"/>
                </a:lnTo>
                <a:lnTo>
                  <a:pt x="99821" y="176021"/>
                </a:lnTo>
                <a:lnTo>
                  <a:pt x="99821" y="175259"/>
                </a:lnTo>
                <a:lnTo>
                  <a:pt x="99059" y="174497"/>
                </a:lnTo>
                <a:lnTo>
                  <a:pt x="98297" y="174497"/>
                </a:lnTo>
                <a:lnTo>
                  <a:pt x="97535" y="173735"/>
                </a:lnTo>
                <a:lnTo>
                  <a:pt x="25907" y="173735"/>
                </a:lnTo>
                <a:lnTo>
                  <a:pt x="25907" y="2285"/>
                </a:lnTo>
                <a:lnTo>
                  <a:pt x="25145" y="1523"/>
                </a:lnTo>
                <a:lnTo>
                  <a:pt x="24383" y="1523"/>
                </a:lnTo>
                <a:lnTo>
                  <a:pt x="23621" y="761"/>
                </a:lnTo>
                <a:lnTo>
                  <a:pt x="22859" y="761"/>
                </a:lnTo>
                <a:lnTo>
                  <a:pt x="21335" y="0"/>
                </a:lnTo>
                <a:lnTo>
                  <a:pt x="5333" y="0"/>
                </a:lnTo>
                <a:lnTo>
                  <a:pt x="3809" y="761"/>
                </a:lnTo>
                <a:lnTo>
                  <a:pt x="3047" y="761"/>
                </a:lnTo>
                <a:lnTo>
                  <a:pt x="2285" y="1523"/>
                </a:lnTo>
                <a:lnTo>
                  <a:pt x="1523" y="1523"/>
                </a:lnTo>
                <a:lnTo>
                  <a:pt x="761" y="2285"/>
                </a:lnTo>
                <a:lnTo>
                  <a:pt x="761" y="3047"/>
                </a:lnTo>
                <a:lnTo>
                  <a:pt x="0" y="3809"/>
                </a:lnTo>
                <a:lnTo>
                  <a:pt x="0" y="189737"/>
                </a:lnTo>
                <a:lnTo>
                  <a:pt x="1523" y="192785"/>
                </a:lnTo>
                <a:lnTo>
                  <a:pt x="3047" y="194309"/>
                </a:lnTo>
                <a:lnTo>
                  <a:pt x="5333" y="195833"/>
                </a:lnTo>
                <a:lnTo>
                  <a:pt x="7619" y="196595"/>
                </a:lnTo>
                <a:lnTo>
                  <a:pt x="98297" y="196595"/>
                </a:lnTo>
                <a:lnTo>
                  <a:pt x="99821" y="195071"/>
                </a:lnTo>
                <a:lnTo>
                  <a:pt x="100583" y="193547"/>
                </a:lnTo>
                <a:lnTo>
                  <a:pt x="101345" y="192785"/>
                </a:lnTo>
                <a:close/>
              </a:path>
              <a:path w="102234" h="196850">
                <a:moveTo>
                  <a:pt x="102107" y="187451"/>
                </a:moveTo>
                <a:lnTo>
                  <a:pt x="102107" y="182879"/>
                </a:lnTo>
                <a:lnTo>
                  <a:pt x="101345" y="181355"/>
                </a:lnTo>
                <a:lnTo>
                  <a:pt x="101345" y="188975"/>
                </a:lnTo>
                <a:lnTo>
                  <a:pt x="102107" y="1874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054481" y="3112007"/>
            <a:ext cx="112395" cy="86995"/>
          </a:xfrm>
          <a:custGeom>
            <a:avLst/>
            <a:gdLst/>
            <a:ahLst/>
            <a:cxnLst/>
            <a:rect l="l" t="t" r="r" b="b"/>
            <a:pathLst>
              <a:path w="112395" h="86994">
                <a:moveTo>
                  <a:pt x="86868" y="17526"/>
                </a:moveTo>
                <a:lnTo>
                  <a:pt x="86868" y="0"/>
                </a:lnTo>
                <a:lnTo>
                  <a:pt x="63246" y="119"/>
                </a:lnTo>
                <a:lnTo>
                  <a:pt x="51398" y="863"/>
                </a:lnTo>
                <a:lnTo>
                  <a:pt x="39624" y="3048"/>
                </a:lnTo>
                <a:lnTo>
                  <a:pt x="31242" y="4572"/>
                </a:lnTo>
                <a:lnTo>
                  <a:pt x="24384" y="7620"/>
                </a:lnTo>
                <a:lnTo>
                  <a:pt x="18288" y="11430"/>
                </a:lnTo>
                <a:lnTo>
                  <a:pt x="12192" y="14478"/>
                </a:lnTo>
                <a:lnTo>
                  <a:pt x="7620" y="19812"/>
                </a:lnTo>
                <a:lnTo>
                  <a:pt x="1524" y="30480"/>
                </a:lnTo>
                <a:lnTo>
                  <a:pt x="0" y="37338"/>
                </a:lnTo>
                <a:lnTo>
                  <a:pt x="0" y="51816"/>
                </a:lnTo>
                <a:lnTo>
                  <a:pt x="1524" y="57912"/>
                </a:lnTo>
                <a:lnTo>
                  <a:pt x="3810" y="62484"/>
                </a:lnTo>
                <a:lnTo>
                  <a:pt x="6096" y="67818"/>
                </a:lnTo>
                <a:lnTo>
                  <a:pt x="9144" y="72390"/>
                </a:lnTo>
                <a:lnTo>
                  <a:pt x="12954" y="75438"/>
                </a:lnTo>
                <a:lnTo>
                  <a:pt x="16764" y="79248"/>
                </a:lnTo>
                <a:lnTo>
                  <a:pt x="22098" y="82296"/>
                </a:lnTo>
                <a:lnTo>
                  <a:pt x="25908" y="83248"/>
                </a:lnTo>
                <a:lnTo>
                  <a:pt x="25908" y="39624"/>
                </a:lnTo>
                <a:lnTo>
                  <a:pt x="26670" y="35814"/>
                </a:lnTo>
                <a:lnTo>
                  <a:pt x="48006" y="19812"/>
                </a:lnTo>
                <a:lnTo>
                  <a:pt x="53340" y="18288"/>
                </a:lnTo>
                <a:lnTo>
                  <a:pt x="57912" y="17634"/>
                </a:lnTo>
                <a:lnTo>
                  <a:pt x="86868" y="17526"/>
                </a:lnTo>
                <a:close/>
              </a:path>
              <a:path w="112395" h="86994">
                <a:moveTo>
                  <a:pt x="112014" y="81534"/>
                </a:moveTo>
                <a:lnTo>
                  <a:pt x="112014" y="-20573"/>
                </a:lnTo>
                <a:lnTo>
                  <a:pt x="111252" y="-27431"/>
                </a:lnTo>
                <a:lnTo>
                  <a:pt x="108966" y="-34289"/>
                </a:lnTo>
                <a:lnTo>
                  <a:pt x="107442" y="-40385"/>
                </a:lnTo>
                <a:lnTo>
                  <a:pt x="83031" y="-59444"/>
                </a:lnTo>
                <a:lnTo>
                  <a:pt x="71611" y="-62200"/>
                </a:lnTo>
                <a:lnTo>
                  <a:pt x="58674" y="-63187"/>
                </a:lnTo>
                <a:lnTo>
                  <a:pt x="53340" y="-63245"/>
                </a:lnTo>
                <a:lnTo>
                  <a:pt x="37338" y="-60959"/>
                </a:lnTo>
                <a:lnTo>
                  <a:pt x="28194" y="-57911"/>
                </a:lnTo>
                <a:lnTo>
                  <a:pt x="16764" y="-53339"/>
                </a:lnTo>
                <a:lnTo>
                  <a:pt x="13716" y="-51815"/>
                </a:lnTo>
                <a:lnTo>
                  <a:pt x="11430" y="-49529"/>
                </a:lnTo>
                <a:lnTo>
                  <a:pt x="9906" y="-48767"/>
                </a:lnTo>
                <a:lnTo>
                  <a:pt x="8382" y="-47243"/>
                </a:lnTo>
                <a:lnTo>
                  <a:pt x="7620" y="-45719"/>
                </a:lnTo>
                <a:lnTo>
                  <a:pt x="7620" y="-44195"/>
                </a:lnTo>
                <a:lnTo>
                  <a:pt x="6858" y="-42671"/>
                </a:lnTo>
                <a:lnTo>
                  <a:pt x="6858" y="-32765"/>
                </a:lnTo>
                <a:lnTo>
                  <a:pt x="8382" y="-31241"/>
                </a:lnTo>
                <a:lnTo>
                  <a:pt x="8382" y="-30479"/>
                </a:lnTo>
                <a:lnTo>
                  <a:pt x="9144" y="-29717"/>
                </a:lnTo>
                <a:lnTo>
                  <a:pt x="9906" y="-29717"/>
                </a:lnTo>
                <a:lnTo>
                  <a:pt x="9906" y="-28955"/>
                </a:lnTo>
                <a:lnTo>
                  <a:pt x="12954" y="-28955"/>
                </a:lnTo>
                <a:lnTo>
                  <a:pt x="17526" y="-31241"/>
                </a:lnTo>
                <a:lnTo>
                  <a:pt x="19812" y="-32765"/>
                </a:lnTo>
                <a:lnTo>
                  <a:pt x="22860" y="-34289"/>
                </a:lnTo>
                <a:lnTo>
                  <a:pt x="34290" y="-38861"/>
                </a:lnTo>
                <a:lnTo>
                  <a:pt x="39624" y="-40385"/>
                </a:lnTo>
                <a:lnTo>
                  <a:pt x="44196" y="-41909"/>
                </a:lnTo>
                <a:lnTo>
                  <a:pt x="49530" y="-42671"/>
                </a:lnTo>
                <a:lnTo>
                  <a:pt x="61722" y="-42671"/>
                </a:lnTo>
                <a:lnTo>
                  <a:pt x="85344" y="-24383"/>
                </a:lnTo>
                <a:lnTo>
                  <a:pt x="86868" y="-20573"/>
                </a:lnTo>
                <a:lnTo>
                  <a:pt x="86868" y="70580"/>
                </a:lnTo>
                <a:lnTo>
                  <a:pt x="90678" y="66294"/>
                </a:lnTo>
                <a:lnTo>
                  <a:pt x="90678" y="82296"/>
                </a:lnTo>
                <a:lnTo>
                  <a:pt x="92202" y="83820"/>
                </a:lnTo>
                <a:lnTo>
                  <a:pt x="93726" y="83820"/>
                </a:lnTo>
                <a:lnTo>
                  <a:pt x="95250" y="84582"/>
                </a:lnTo>
                <a:lnTo>
                  <a:pt x="107442" y="84582"/>
                </a:lnTo>
                <a:lnTo>
                  <a:pt x="108966" y="83820"/>
                </a:lnTo>
                <a:lnTo>
                  <a:pt x="109728" y="83820"/>
                </a:lnTo>
                <a:lnTo>
                  <a:pt x="112014" y="81534"/>
                </a:lnTo>
                <a:close/>
              </a:path>
              <a:path w="112395" h="86994">
                <a:moveTo>
                  <a:pt x="86868" y="70580"/>
                </a:moveTo>
                <a:lnTo>
                  <a:pt x="86868" y="46482"/>
                </a:lnTo>
                <a:lnTo>
                  <a:pt x="80772" y="53340"/>
                </a:lnTo>
                <a:lnTo>
                  <a:pt x="75438" y="58674"/>
                </a:lnTo>
                <a:lnTo>
                  <a:pt x="69342" y="62484"/>
                </a:lnTo>
                <a:lnTo>
                  <a:pt x="64008" y="65532"/>
                </a:lnTo>
                <a:lnTo>
                  <a:pt x="57912" y="67056"/>
                </a:lnTo>
                <a:lnTo>
                  <a:pt x="43434" y="67056"/>
                </a:lnTo>
                <a:lnTo>
                  <a:pt x="36576" y="64770"/>
                </a:lnTo>
                <a:lnTo>
                  <a:pt x="28194" y="56388"/>
                </a:lnTo>
                <a:lnTo>
                  <a:pt x="25908" y="51054"/>
                </a:lnTo>
                <a:lnTo>
                  <a:pt x="25908" y="83248"/>
                </a:lnTo>
                <a:lnTo>
                  <a:pt x="28194" y="83820"/>
                </a:lnTo>
                <a:lnTo>
                  <a:pt x="33528" y="85344"/>
                </a:lnTo>
                <a:lnTo>
                  <a:pt x="40386" y="86868"/>
                </a:lnTo>
                <a:lnTo>
                  <a:pt x="55626" y="86868"/>
                </a:lnTo>
                <a:lnTo>
                  <a:pt x="63246" y="84582"/>
                </a:lnTo>
                <a:lnTo>
                  <a:pt x="70866" y="81534"/>
                </a:lnTo>
                <a:lnTo>
                  <a:pt x="77724" y="77724"/>
                </a:lnTo>
                <a:lnTo>
                  <a:pt x="84582" y="73152"/>
                </a:lnTo>
                <a:lnTo>
                  <a:pt x="86868" y="7058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279271" y="2999994"/>
            <a:ext cx="130810" cy="196850"/>
          </a:xfrm>
          <a:custGeom>
            <a:avLst/>
            <a:gdLst/>
            <a:ahLst/>
            <a:cxnLst/>
            <a:rect l="l" t="t" r="r" b="b"/>
            <a:pathLst>
              <a:path w="130809" h="196850">
                <a:moveTo>
                  <a:pt x="118871" y="57912"/>
                </a:moveTo>
                <a:lnTo>
                  <a:pt x="118871" y="44958"/>
                </a:lnTo>
                <a:lnTo>
                  <a:pt x="115823" y="32766"/>
                </a:lnTo>
                <a:lnTo>
                  <a:pt x="113537" y="27432"/>
                </a:lnTo>
                <a:lnTo>
                  <a:pt x="110489" y="22098"/>
                </a:lnTo>
                <a:lnTo>
                  <a:pt x="106679" y="18288"/>
                </a:lnTo>
                <a:lnTo>
                  <a:pt x="102869" y="13716"/>
                </a:lnTo>
                <a:lnTo>
                  <a:pt x="98297" y="9906"/>
                </a:lnTo>
                <a:lnTo>
                  <a:pt x="92201" y="7620"/>
                </a:lnTo>
                <a:lnTo>
                  <a:pt x="86105" y="4572"/>
                </a:lnTo>
                <a:lnTo>
                  <a:pt x="80009" y="2286"/>
                </a:lnTo>
                <a:lnTo>
                  <a:pt x="72389" y="762"/>
                </a:lnTo>
                <a:lnTo>
                  <a:pt x="66293" y="762"/>
                </a:lnTo>
                <a:lnTo>
                  <a:pt x="63245" y="0"/>
                </a:lnTo>
                <a:lnTo>
                  <a:pt x="6857" y="0"/>
                </a:lnTo>
                <a:lnTo>
                  <a:pt x="4571" y="762"/>
                </a:lnTo>
                <a:lnTo>
                  <a:pt x="3047" y="2286"/>
                </a:lnTo>
                <a:lnTo>
                  <a:pt x="761" y="3810"/>
                </a:lnTo>
                <a:lnTo>
                  <a:pt x="0" y="6858"/>
                </a:lnTo>
                <a:lnTo>
                  <a:pt x="0" y="194310"/>
                </a:lnTo>
                <a:lnTo>
                  <a:pt x="761" y="194310"/>
                </a:lnTo>
                <a:lnTo>
                  <a:pt x="1523" y="195072"/>
                </a:lnTo>
                <a:lnTo>
                  <a:pt x="2285" y="195072"/>
                </a:lnTo>
                <a:lnTo>
                  <a:pt x="3047" y="195834"/>
                </a:lnTo>
                <a:lnTo>
                  <a:pt x="4571" y="195834"/>
                </a:lnTo>
                <a:lnTo>
                  <a:pt x="6095" y="196596"/>
                </a:lnTo>
                <a:lnTo>
                  <a:pt x="19049" y="196596"/>
                </a:lnTo>
                <a:lnTo>
                  <a:pt x="20573" y="195834"/>
                </a:lnTo>
                <a:lnTo>
                  <a:pt x="22097" y="195834"/>
                </a:lnTo>
                <a:lnTo>
                  <a:pt x="22859" y="195072"/>
                </a:lnTo>
                <a:lnTo>
                  <a:pt x="23621" y="195072"/>
                </a:lnTo>
                <a:lnTo>
                  <a:pt x="24383" y="194310"/>
                </a:lnTo>
                <a:lnTo>
                  <a:pt x="25145" y="194310"/>
                </a:lnTo>
                <a:lnTo>
                  <a:pt x="25145" y="193548"/>
                </a:lnTo>
                <a:lnTo>
                  <a:pt x="25907" y="192786"/>
                </a:lnTo>
                <a:lnTo>
                  <a:pt x="25907" y="21336"/>
                </a:lnTo>
                <a:lnTo>
                  <a:pt x="57149" y="21336"/>
                </a:lnTo>
                <a:lnTo>
                  <a:pt x="60197" y="22098"/>
                </a:lnTo>
                <a:lnTo>
                  <a:pt x="63245" y="22098"/>
                </a:lnTo>
                <a:lnTo>
                  <a:pt x="66293" y="22860"/>
                </a:lnTo>
                <a:lnTo>
                  <a:pt x="68579" y="23622"/>
                </a:lnTo>
                <a:lnTo>
                  <a:pt x="76961" y="25908"/>
                </a:lnTo>
                <a:lnTo>
                  <a:pt x="82295" y="29718"/>
                </a:lnTo>
                <a:lnTo>
                  <a:pt x="86105" y="35052"/>
                </a:lnTo>
                <a:lnTo>
                  <a:pt x="89153" y="40386"/>
                </a:lnTo>
                <a:lnTo>
                  <a:pt x="91439" y="46482"/>
                </a:lnTo>
                <a:lnTo>
                  <a:pt x="91439" y="96012"/>
                </a:lnTo>
                <a:lnTo>
                  <a:pt x="96773" y="92964"/>
                </a:lnTo>
                <a:lnTo>
                  <a:pt x="101345" y="90678"/>
                </a:lnTo>
                <a:lnTo>
                  <a:pt x="105155" y="86868"/>
                </a:lnTo>
                <a:lnTo>
                  <a:pt x="108203" y="83058"/>
                </a:lnTo>
                <a:lnTo>
                  <a:pt x="112013" y="79248"/>
                </a:lnTo>
                <a:lnTo>
                  <a:pt x="114299" y="74676"/>
                </a:lnTo>
                <a:lnTo>
                  <a:pt x="115823" y="69342"/>
                </a:lnTo>
                <a:lnTo>
                  <a:pt x="118109" y="64008"/>
                </a:lnTo>
                <a:lnTo>
                  <a:pt x="118871" y="57912"/>
                </a:lnTo>
                <a:close/>
              </a:path>
              <a:path w="130809" h="196850">
                <a:moveTo>
                  <a:pt x="91439" y="96012"/>
                </a:moveTo>
                <a:lnTo>
                  <a:pt x="91439" y="58674"/>
                </a:lnTo>
                <a:lnTo>
                  <a:pt x="90677" y="63246"/>
                </a:lnTo>
                <a:lnTo>
                  <a:pt x="89153" y="67056"/>
                </a:lnTo>
                <a:lnTo>
                  <a:pt x="68579" y="84582"/>
                </a:lnTo>
                <a:lnTo>
                  <a:pt x="64007" y="86868"/>
                </a:lnTo>
                <a:lnTo>
                  <a:pt x="58673" y="87534"/>
                </a:lnTo>
                <a:lnTo>
                  <a:pt x="25907" y="87630"/>
                </a:lnTo>
                <a:lnTo>
                  <a:pt x="25907" y="108204"/>
                </a:lnTo>
                <a:lnTo>
                  <a:pt x="48767" y="108204"/>
                </a:lnTo>
                <a:lnTo>
                  <a:pt x="54101" y="108966"/>
                </a:lnTo>
                <a:lnTo>
                  <a:pt x="58673" y="111252"/>
                </a:lnTo>
                <a:lnTo>
                  <a:pt x="62483" y="112776"/>
                </a:lnTo>
                <a:lnTo>
                  <a:pt x="80771" y="135636"/>
                </a:lnTo>
                <a:lnTo>
                  <a:pt x="80771" y="100584"/>
                </a:lnTo>
                <a:lnTo>
                  <a:pt x="86867" y="98298"/>
                </a:lnTo>
                <a:lnTo>
                  <a:pt x="91439" y="96012"/>
                </a:lnTo>
                <a:close/>
              </a:path>
              <a:path w="130809" h="196850">
                <a:moveTo>
                  <a:pt x="130301" y="193548"/>
                </a:moveTo>
                <a:lnTo>
                  <a:pt x="130301" y="189738"/>
                </a:lnTo>
                <a:lnTo>
                  <a:pt x="129539" y="188214"/>
                </a:lnTo>
                <a:lnTo>
                  <a:pt x="129539" y="186690"/>
                </a:lnTo>
                <a:lnTo>
                  <a:pt x="109727" y="137922"/>
                </a:lnTo>
                <a:lnTo>
                  <a:pt x="105155" y="128016"/>
                </a:lnTo>
                <a:lnTo>
                  <a:pt x="103631" y="124206"/>
                </a:lnTo>
                <a:lnTo>
                  <a:pt x="80771" y="100584"/>
                </a:lnTo>
                <a:lnTo>
                  <a:pt x="80771" y="135636"/>
                </a:lnTo>
                <a:lnTo>
                  <a:pt x="82295" y="138684"/>
                </a:lnTo>
                <a:lnTo>
                  <a:pt x="83819" y="144018"/>
                </a:lnTo>
                <a:lnTo>
                  <a:pt x="102107" y="190500"/>
                </a:lnTo>
                <a:lnTo>
                  <a:pt x="102869" y="192024"/>
                </a:lnTo>
                <a:lnTo>
                  <a:pt x="102869" y="192786"/>
                </a:lnTo>
                <a:lnTo>
                  <a:pt x="105155" y="195072"/>
                </a:lnTo>
                <a:lnTo>
                  <a:pt x="105917" y="195072"/>
                </a:lnTo>
                <a:lnTo>
                  <a:pt x="106679" y="195834"/>
                </a:lnTo>
                <a:lnTo>
                  <a:pt x="108203" y="195834"/>
                </a:lnTo>
                <a:lnTo>
                  <a:pt x="109727" y="196596"/>
                </a:lnTo>
                <a:lnTo>
                  <a:pt x="123443" y="196596"/>
                </a:lnTo>
                <a:lnTo>
                  <a:pt x="125729" y="195834"/>
                </a:lnTo>
                <a:lnTo>
                  <a:pt x="128015" y="195834"/>
                </a:lnTo>
                <a:lnTo>
                  <a:pt x="130301" y="19354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436517" y="3049357"/>
            <a:ext cx="136525" cy="149225"/>
          </a:xfrm>
          <a:custGeom>
            <a:avLst/>
            <a:gdLst/>
            <a:ahLst/>
            <a:cxnLst/>
            <a:rect l="l" t="t" r="r" b="b"/>
            <a:pathLst>
              <a:path w="136525" h="149225">
                <a:moveTo>
                  <a:pt x="136123" y="73318"/>
                </a:moveTo>
                <a:lnTo>
                  <a:pt x="126012" y="28978"/>
                </a:lnTo>
                <a:lnTo>
                  <a:pt x="88874" y="1651"/>
                </a:lnTo>
                <a:lnTo>
                  <a:pt x="59586" y="0"/>
                </a:lnTo>
                <a:lnTo>
                  <a:pt x="47867" y="2285"/>
                </a:lnTo>
                <a:lnTo>
                  <a:pt x="15265" y="23096"/>
                </a:lnTo>
                <a:lnTo>
                  <a:pt x="268" y="67769"/>
                </a:lnTo>
                <a:lnTo>
                  <a:pt x="0" y="83890"/>
                </a:lnTo>
                <a:lnTo>
                  <a:pt x="1488" y="96387"/>
                </a:lnTo>
                <a:lnTo>
                  <a:pt x="4258" y="108944"/>
                </a:lnTo>
                <a:lnTo>
                  <a:pt x="9433" y="120483"/>
                </a:lnTo>
                <a:lnTo>
                  <a:pt x="16938" y="130896"/>
                </a:lnTo>
                <a:lnTo>
                  <a:pt x="25633" y="138003"/>
                </a:lnTo>
                <a:lnTo>
                  <a:pt x="25633" y="66460"/>
                </a:lnTo>
                <a:lnTo>
                  <a:pt x="26395" y="58840"/>
                </a:lnTo>
                <a:lnTo>
                  <a:pt x="49255" y="24550"/>
                </a:lnTo>
                <a:lnTo>
                  <a:pt x="54589" y="21502"/>
                </a:lnTo>
                <a:lnTo>
                  <a:pt x="60128" y="20810"/>
                </a:lnTo>
                <a:lnTo>
                  <a:pt x="77055" y="20865"/>
                </a:lnTo>
                <a:lnTo>
                  <a:pt x="82783" y="21502"/>
                </a:lnTo>
                <a:lnTo>
                  <a:pt x="107167" y="53506"/>
                </a:lnTo>
                <a:lnTo>
                  <a:pt x="108691" y="60364"/>
                </a:lnTo>
                <a:lnTo>
                  <a:pt x="109453" y="67222"/>
                </a:lnTo>
                <a:lnTo>
                  <a:pt x="109453" y="135475"/>
                </a:lnTo>
                <a:lnTo>
                  <a:pt x="111686" y="133880"/>
                </a:lnTo>
                <a:lnTo>
                  <a:pt x="121811" y="123320"/>
                </a:lnTo>
                <a:lnTo>
                  <a:pt x="127574" y="113137"/>
                </a:lnTo>
                <a:lnTo>
                  <a:pt x="133018" y="98840"/>
                </a:lnTo>
                <a:lnTo>
                  <a:pt x="135347" y="86399"/>
                </a:lnTo>
                <a:lnTo>
                  <a:pt x="136123" y="73318"/>
                </a:lnTo>
                <a:close/>
              </a:path>
              <a:path w="136525" h="149225">
                <a:moveTo>
                  <a:pt x="109453" y="135475"/>
                </a:moveTo>
                <a:lnTo>
                  <a:pt x="109453" y="82462"/>
                </a:lnTo>
                <a:lnTo>
                  <a:pt x="108691" y="90082"/>
                </a:lnTo>
                <a:lnTo>
                  <a:pt x="107167" y="96178"/>
                </a:lnTo>
                <a:lnTo>
                  <a:pt x="81259" y="126658"/>
                </a:lnTo>
                <a:lnTo>
                  <a:pt x="74401" y="128182"/>
                </a:lnTo>
                <a:lnTo>
                  <a:pt x="59161" y="128182"/>
                </a:lnTo>
                <a:lnTo>
                  <a:pt x="53065" y="126658"/>
                </a:lnTo>
                <a:lnTo>
                  <a:pt x="47731" y="123610"/>
                </a:lnTo>
                <a:lnTo>
                  <a:pt x="42397" y="121324"/>
                </a:lnTo>
                <a:lnTo>
                  <a:pt x="37825" y="117514"/>
                </a:lnTo>
                <a:lnTo>
                  <a:pt x="34777" y="112180"/>
                </a:lnTo>
                <a:lnTo>
                  <a:pt x="31729" y="107608"/>
                </a:lnTo>
                <a:lnTo>
                  <a:pt x="29443" y="101512"/>
                </a:lnTo>
                <a:lnTo>
                  <a:pt x="27919" y="95416"/>
                </a:lnTo>
                <a:lnTo>
                  <a:pt x="26395" y="88558"/>
                </a:lnTo>
                <a:lnTo>
                  <a:pt x="25633" y="81700"/>
                </a:lnTo>
                <a:lnTo>
                  <a:pt x="25633" y="138003"/>
                </a:lnTo>
                <a:lnTo>
                  <a:pt x="26433" y="138657"/>
                </a:lnTo>
                <a:lnTo>
                  <a:pt x="38367" y="144752"/>
                </a:lnTo>
                <a:lnTo>
                  <a:pt x="47419" y="147459"/>
                </a:lnTo>
                <a:lnTo>
                  <a:pt x="59161" y="148751"/>
                </a:lnTo>
                <a:lnTo>
                  <a:pt x="77055" y="148703"/>
                </a:lnTo>
                <a:lnTo>
                  <a:pt x="88759" y="145996"/>
                </a:lnTo>
                <a:lnTo>
                  <a:pt x="102107" y="140724"/>
                </a:lnTo>
                <a:lnTo>
                  <a:pt x="109453" y="13547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600257" y="3048761"/>
            <a:ext cx="107314" cy="150495"/>
          </a:xfrm>
          <a:custGeom>
            <a:avLst/>
            <a:gdLst/>
            <a:ahLst/>
            <a:cxnLst/>
            <a:rect l="l" t="t" r="r" b="b"/>
            <a:pathLst>
              <a:path w="107315" h="150494">
                <a:moveTo>
                  <a:pt x="107258" y="30480"/>
                </a:moveTo>
                <a:lnTo>
                  <a:pt x="107258" y="25146"/>
                </a:lnTo>
                <a:lnTo>
                  <a:pt x="106496" y="23622"/>
                </a:lnTo>
                <a:lnTo>
                  <a:pt x="106496" y="19050"/>
                </a:lnTo>
                <a:lnTo>
                  <a:pt x="105734" y="18288"/>
                </a:lnTo>
                <a:lnTo>
                  <a:pt x="105734" y="17526"/>
                </a:lnTo>
                <a:lnTo>
                  <a:pt x="104210" y="16002"/>
                </a:lnTo>
                <a:lnTo>
                  <a:pt x="103448" y="14478"/>
                </a:lnTo>
                <a:lnTo>
                  <a:pt x="99638" y="10668"/>
                </a:lnTo>
                <a:lnTo>
                  <a:pt x="96590" y="9144"/>
                </a:lnTo>
                <a:lnTo>
                  <a:pt x="94304" y="7620"/>
                </a:lnTo>
                <a:lnTo>
                  <a:pt x="91256" y="6096"/>
                </a:lnTo>
                <a:lnTo>
                  <a:pt x="87446" y="4572"/>
                </a:lnTo>
                <a:lnTo>
                  <a:pt x="84398" y="3048"/>
                </a:lnTo>
                <a:lnTo>
                  <a:pt x="80588" y="2286"/>
                </a:lnTo>
                <a:lnTo>
                  <a:pt x="76016" y="1524"/>
                </a:lnTo>
                <a:lnTo>
                  <a:pt x="72206" y="762"/>
                </a:lnTo>
                <a:lnTo>
                  <a:pt x="67634" y="0"/>
                </a:lnTo>
                <a:lnTo>
                  <a:pt x="60776" y="96"/>
                </a:lnTo>
                <a:lnTo>
                  <a:pt x="49083" y="1541"/>
                </a:lnTo>
                <a:lnTo>
                  <a:pt x="15701" y="21262"/>
                </a:lnTo>
                <a:lnTo>
                  <a:pt x="314" y="67480"/>
                </a:lnTo>
                <a:lnTo>
                  <a:pt x="0" y="83722"/>
                </a:lnTo>
                <a:lnTo>
                  <a:pt x="1471" y="96584"/>
                </a:lnTo>
                <a:lnTo>
                  <a:pt x="21152" y="137160"/>
                </a:lnTo>
                <a:lnTo>
                  <a:pt x="26120" y="140886"/>
                </a:lnTo>
                <a:lnTo>
                  <a:pt x="26120" y="66161"/>
                </a:lnTo>
                <a:lnTo>
                  <a:pt x="28280" y="53522"/>
                </a:lnTo>
                <a:lnTo>
                  <a:pt x="32528" y="41859"/>
                </a:lnTo>
                <a:lnTo>
                  <a:pt x="39099" y="30743"/>
                </a:lnTo>
                <a:lnTo>
                  <a:pt x="49810" y="23687"/>
                </a:lnTo>
                <a:lnTo>
                  <a:pt x="63062" y="21336"/>
                </a:lnTo>
                <a:lnTo>
                  <a:pt x="69920" y="21444"/>
                </a:lnTo>
                <a:lnTo>
                  <a:pt x="74492" y="22098"/>
                </a:lnTo>
                <a:lnTo>
                  <a:pt x="78302" y="23622"/>
                </a:lnTo>
                <a:lnTo>
                  <a:pt x="82874" y="25146"/>
                </a:lnTo>
                <a:lnTo>
                  <a:pt x="86684" y="27432"/>
                </a:lnTo>
                <a:lnTo>
                  <a:pt x="89732" y="29718"/>
                </a:lnTo>
                <a:lnTo>
                  <a:pt x="92780" y="31242"/>
                </a:lnTo>
                <a:lnTo>
                  <a:pt x="95066" y="33528"/>
                </a:lnTo>
                <a:lnTo>
                  <a:pt x="97352" y="35052"/>
                </a:lnTo>
                <a:lnTo>
                  <a:pt x="98876" y="36576"/>
                </a:lnTo>
                <a:lnTo>
                  <a:pt x="100400" y="37338"/>
                </a:lnTo>
                <a:lnTo>
                  <a:pt x="103448" y="37338"/>
                </a:lnTo>
                <a:lnTo>
                  <a:pt x="104972" y="36576"/>
                </a:lnTo>
                <a:lnTo>
                  <a:pt x="106496" y="33528"/>
                </a:lnTo>
                <a:lnTo>
                  <a:pt x="107258" y="30480"/>
                </a:lnTo>
                <a:close/>
              </a:path>
              <a:path w="107315" h="150494">
                <a:moveTo>
                  <a:pt x="106496" y="131826"/>
                </a:moveTo>
                <a:lnTo>
                  <a:pt x="106496" y="112776"/>
                </a:lnTo>
                <a:lnTo>
                  <a:pt x="104972" y="111252"/>
                </a:lnTo>
                <a:lnTo>
                  <a:pt x="101924" y="111252"/>
                </a:lnTo>
                <a:lnTo>
                  <a:pt x="100400" y="112014"/>
                </a:lnTo>
                <a:lnTo>
                  <a:pt x="98114" y="113538"/>
                </a:lnTo>
                <a:lnTo>
                  <a:pt x="96590" y="115062"/>
                </a:lnTo>
                <a:lnTo>
                  <a:pt x="87446" y="121920"/>
                </a:lnTo>
                <a:lnTo>
                  <a:pt x="83636" y="123444"/>
                </a:lnTo>
                <a:lnTo>
                  <a:pt x="79064" y="125730"/>
                </a:lnTo>
                <a:lnTo>
                  <a:pt x="74492" y="127254"/>
                </a:lnTo>
                <a:lnTo>
                  <a:pt x="69920" y="128016"/>
                </a:lnTo>
                <a:lnTo>
                  <a:pt x="57728" y="128016"/>
                </a:lnTo>
                <a:lnTo>
                  <a:pt x="27812" y="93998"/>
                </a:lnTo>
                <a:lnTo>
                  <a:pt x="26120" y="66161"/>
                </a:lnTo>
                <a:lnTo>
                  <a:pt x="26120" y="140886"/>
                </a:lnTo>
                <a:lnTo>
                  <a:pt x="27248" y="141732"/>
                </a:lnTo>
                <a:lnTo>
                  <a:pt x="35781" y="145223"/>
                </a:lnTo>
                <a:lnTo>
                  <a:pt x="47478" y="148975"/>
                </a:lnTo>
                <a:lnTo>
                  <a:pt x="60776" y="150114"/>
                </a:lnTo>
                <a:lnTo>
                  <a:pt x="65348" y="150114"/>
                </a:lnTo>
                <a:lnTo>
                  <a:pt x="101924" y="136398"/>
                </a:lnTo>
                <a:lnTo>
                  <a:pt x="103448" y="135636"/>
                </a:lnTo>
                <a:lnTo>
                  <a:pt x="105734" y="133350"/>
                </a:lnTo>
                <a:lnTo>
                  <a:pt x="105734" y="132588"/>
                </a:lnTo>
                <a:lnTo>
                  <a:pt x="106496" y="131826"/>
                </a:lnTo>
                <a:close/>
              </a:path>
              <a:path w="107315" h="150494">
                <a:moveTo>
                  <a:pt x="107258" y="129540"/>
                </a:moveTo>
                <a:lnTo>
                  <a:pt x="107258" y="114300"/>
                </a:lnTo>
                <a:lnTo>
                  <a:pt x="106496" y="113538"/>
                </a:lnTo>
                <a:lnTo>
                  <a:pt x="106496" y="130302"/>
                </a:lnTo>
                <a:lnTo>
                  <a:pt x="107258" y="1295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7741805" y="2987801"/>
            <a:ext cx="117475" cy="208915"/>
          </a:xfrm>
          <a:custGeom>
            <a:avLst/>
            <a:gdLst/>
            <a:ahLst/>
            <a:cxnLst/>
            <a:rect l="l" t="t" r="r" b="b"/>
            <a:pathLst>
              <a:path w="117475" h="208914">
                <a:moveTo>
                  <a:pt x="762" y="205739"/>
                </a:moveTo>
                <a:lnTo>
                  <a:pt x="762" y="0"/>
                </a:lnTo>
                <a:lnTo>
                  <a:pt x="0" y="761"/>
                </a:lnTo>
                <a:lnTo>
                  <a:pt x="0" y="204977"/>
                </a:lnTo>
                <a:lnTo>
                  <a:pt x="762" y="205739"/>
                </a:lnTo>
                <a:close/>
              </a:path>
              <a:path w="117475" h="208914">
                <a:moveTo>
                  <a:pt x="25146" y="205739"/>
                </a:moveTo>
                <a:lnTo>
                  <a:pt x="25146" y="0"/>
                </a:lnTo>
                <a:lnTo>
                  <a:pt x="24384" y="0"/>
                </a:lnTo>
                <a:lnTo>
                  <a:pt x="24384" y="-762"/>
                </a:lnTo>
                <a:lnTo>
                  <a:pt x="23622" y="-1524"/>
                </a:lnTo>
                <a:lnTo>
                  <a:pt x="22860" y="-1524"/>
                </a:lnTo>
                <a:lnTo>
                  <a:pt x="22098" y="-2286"/>
                </a:lnTo>
                <a:lnTo>
                  <a:pt x="19050" y="-2286"/>
                </a:lnTo>
                <a:lnTo>
                  <a:pt x="17526" y="-3048"/>
                </a:lnTo>
                <a:lnTo>
                  <a:pt x="8382" y="-3048"/>
                </a:lnTo>
                <a:lnTo>
                  <a:pt x="6858" y="-2286"/>
                </a:lnTo>
                <a:lnTo>
                  <a:pt x="3810" y="-2286"/>
                </a:lnTo>
                <a:lnTo>
                  <a:pt x="3048" y="-1524"/>
                </a:lnTo>
                <a:lnTo>
                  <a:pt x="1524" y="-1524"/>
                </a:lnTo>
                <a:lnTo>
                  <a:pt x="762" y="-762"/>
                </a:lnTo>
                <a:lnTo>
                  <a:pt x="762" y="206501"/>
                </a:lnTo>
                <a:lnTo>
                  <a:pt x="1524" y="207263"/>
                </a:lnTo>
                <a:lnTo>
                  <a:pt x="3048" y="208025"/>
                </a:lnTo>
                <a:lnTo>
                  <a:pt x="5334" y="208025"/>
                </a:lnTo>
                <a:lnTo>
                  <a:pt x="6858" y="208787"/>
                </a:lnTo>
                <a:lnTo>
                  <a:pt x="19050" y="208787"/>
                </a:lnTo>
                <a:lnTo>
                  <a:pt x="20574" y="208025"/>
                </a:lnTo>
                <a:lnTo>
                  <a:pt x="22860" y="208025"/>
                </a:lnTo>
                <a:lnTo>
                  <a:pt x="25146" y="205739"/>
                </a:lnTo>
                <a:close/>
              </a:path>
              <a:path w="117475" h="208914">
                <a:moveTo>
                  <a:pt x="117348" y="206501"/>
                </a:moveTo>
                <a:lnTo>
                  <a:pt x="117348" y="111251"/>
                </a:lnTo>
                <a:lnTo>
                  <a:pt x="116586" y="102869"/>
                </a:lnTo>
                <a:lnTo>
                  <a:pt x="98298" y="68579"/>
                </a:lnTo>
                <a:lnTo>
                  <a:pt x="91440" y="65531"/>
                </a:lnTo>
                <a:lnTo>
                  <a:pt x="85344" y="62483"/>
                </a:lnTo>
                <a:lnTo>
                  <a:pt x="77724" y="60959"/>
                </a:lnTo>
                <a:lnTo>
                  <a:pt x="61722" y="60959"/>
                </a:lnTo>
                <a:lnTo>
                  <a:pt x="54102" y="63245"/>
                </a:lnTo>
                <a:lnTo>
                  <a:pt x="44820" y="67252"/>
                </a:lnTo>
                <a:lnTo>
                  <a:pt x="34944" y="74346"/>
                </a:lnTo>
                <a:lnTo>
                  <a:pt x="25146" y="83819"/>
                </a:lnTo>
                <a:lnTo>
                  <a:pt x="25146" y="204215"/>
                </a:lnTo>
                <a:lnTo>
                  <a:pt x="27068" y="106656"/>
                </a:lnTo>
                <a:lnTo>
                  <a:pt x="36269" y="96709"/>
                </a:lnTo>
                <a:lnTo>
                  <a:pt x="44958" y="89153"/>
                </a:lnTo>
                <a:lnTo>
                  <a:pt x="51054" y="85343"/>
                </a:lnTo>
                <a:lnTo>
                  <a:pt x="57150" y="83057"/>
                </a:lnTo>
                <a:lnTo>
                  <a:pt x="68580" y="83057"/>
                </a:lnTo>
                <a:lnTo>
                  <a:pt x="90678" y="105917"/>
                </a:lnTo>
                <a:lnTo>
                  <a:pt x="92202" y="110489"/>
                </a:lnTo>
                <a:lnTo>
                  <a:pt x="92964" y="116585"/>
                </a:lnTo>
                <a:lnTo>
                  <a:pt x="92964" y="206501"/>
                </a:lnTo>
                <a:lnTo>
                  <a:pt x="93726" y="206501"/>
                </a:lnTo>
                <a:lnTo>
                  <a:pt x="95250" y="208025"/>
                </a:lnTo>
                <a:lnTo>
                  <a:pt x="97536" y="208025"/>
                </a:lnTo>
                <a:lnTo>
                  <a:pt x="99060" y="208787"/>
                </a:lnTo>
                <a:lnTo>
                  <a:pt x="111252" y="208787"/>
                </a:lnTo>
                <a:lnTo>
                  <a:pt x="112776" y="208025"/>
                </a:lnTo>
                <a:lnTo>
                  <a:pt x="115062" y="208025"/>
                </a:lnTo>
                <a:lnTo>
                  <a:pt x="116586" y="206501"/>
                </a:lnTo>
                <a:lnTo>
                  <a:pt x="117348" y="2065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896232" y="3048949"/>
            <a:ext cx="125730" cy="150495"/>
          </a:xfrm>
          <a:custGeom>
            <a:avLst/>
            <a:gdLst/>
            <a:ahLst/>
            <a:cxnLst/>
            <a:rect l="l" t="t" r="r" b="b"/>
            <a:pathLst>
              <a:path w="125729" h="150494">
                <a:moveTo>
                  <a:pt x="125214" y="72964"/>
                </a:moveTo>
                <a:lnTo>
                  <a:pt x="116832" y="28013"/>
                </a:lnTo>
                <a:lnTo>
                  <a:pt x="86539" y="2764"/>
                </a:lnTo>
                <a:lnTo>
                  <a:pt x="59348" y="0"/>
                </a:lnTo>
                <a:lnTo>
                  <a:pt x="47418" y="1960"/>
                </a:lnTo>
                <a:lnTo>
                  <a:pt x="14403" y="23636"/>
                </a:lnTo>
                <a:lnTo>
                  <a:pt x="58" y="69648"/>
                </a:lnTo>
                <a:lnTo>
                  <a:pt x="0" y="87137"/>
                </a:lnTo>
                <a:lnTo>
                  <a:pt x="1896" y="99303"/>
                </a:lnTo>
                <a:lnTo>
                  <a:pt x="5519" y="112104"/>
                </a:lnTo>
                <a:lnTo>
                  <a:pt x="10912" y="122811"/>
                </a:lnTo>
                <a:lnTo>
                  <a:pt x="19810" y="133514"/>
                </a:lnTo>
                <a:lnTo>
                  <a:pt x="26154" y="138087"/>
                </a:lnTo>
                <a:lnTo>
                  <a:pt x="26154" y="56200"/>
                </a:lnTo>
                <a:lnTo>
                  <a:pt x="26916" y="50866"/>
                </a:lnTo>
                <a:lnTo>
                  <a:pt x="29202" y="45532"/>
                </a:lnTo>
                <a:lnTo>
                  <a:pt x="30726" y="40198"/>
                </a:lnTo>
                <a:lnTo>
                  <a:pt x="33012" y="36388"/>
                </a:lnTo>
                <a:lnTo>
                  <a:pt x="58158" y="19624"/>
                </a:lnTo>
                <a:lnTo>
                  <a:pt x="72534" y="20431"/>
                </a:lnTo>
                <a:lnTo>
                  <a:pt x="83674" y="25243"/>
                </a:lnTo>
                <a:lnTo>
                  <a:pt x="94242" y="35659"/>
                </a:lnTo>
                <a:lnTo>
                  <a:pt x="98611" y="47213"/>
                </a:lnTo>
                <a:lnTo>
                  <a:pt x="100068" y="61534"/>
                </a:lnTo>
                <a:lnTo>
                  <a:pt x="100068" y="79822"/>
                </a:lnTo>
                <a:lnTo>
                  <a:pt x="117594" y="79822"/>
                </a:lnTo>
                <a:lnTo>
                  <a:pt x="119880" y="79060"/>
                </a:lnTo>
                <a:lnTo>
                  <a:pt x="122166" y="77536"/>
                </a:lnTo>
                <a:lnTo>
                  <a:pt x="123690" y="76012"/>
                </a:lnTo>
                <a:lnTo>
                  <a:pt x="125214" y="72964"/>
                </a:lnTo>
                <a:close/>
              </a:path>
              <a:path w="125729" h="150494">
                <a:moveTo>
                  <a:pt x="100068" y="79822"/>
                </a:moveTo>
                <a:lnTo>
                  <a:pt x="100068" y="61534"/>
                </a:lnTo>
                <a:lnTo>
                  <a:pt x="26154" y="61534"/>
                </a:lnTo>
                <a:lnTo>
                  <a:pt x="26154" y="79822"/>
                </a:lnTo>
                <a:lnTo>
                  <a:pt x="100068" y="79822"/>
                </a:lnTo>
                <a:close/>
              </a:path>
              <a:path w="125729" h="150494">
                <a:moveTo>
                  <a:pt x="118356" y="136210"/>
                </a:moveTo>
                <a:lnTo>
                  <a:pt x="118356" y="120208"/>
                </a:lnTo>
                <a:lnTo>
                  <a:pt x="117594" y="120208"/>
                </a:lnTo>
                <a:lnTo>
                  <a:pt x="116850" y="119465"/>
                </a:lnTo>
                <a:lnTo>
                  <a:pt x="112260" y="119446"/>
                </a:lnTo>
                <a:lnTo>
                  <a:pt x="109974" y="120970"/>
                </a:lnTo>
                <a:lnTo>
                  <a:pt x="107688" y="121732"/>
                </a:lnTo>
                <a:lnTo>
                  <a:pt x="104640" y="123256"/>
                </a:lnTo>
                <a:lnTo>
                  <a:pt x="100830" y="124018"/>
                </a:lnTo>
                <a:lnTo>
                  <a:pt x="97020" y="125542"/>
                </a:lnTo>
                <a:lnTo>
                  <a:pt x="92448" y="127066"/>
                </a:lnTo>
                <a:lnTo>
                  <a:pt x="87876" y="127828"/>
                </a:lnTo>
                <a:lnTo>
                  <a:pt x="82542" y="128590"/>
                </a:lnTo>
                <a:lnTo>
                  <a:pt x="76446" y="129352"/>
                </a:lnTo>
                <a:lnTo>
                  <a:pt x="61968" y="129352"/>
                </a:lnTo>
                <a:lnTo>
                  <a:pt x="55110" y="128590"/>
                </a:lnTo>
                <a:lnTo>
                  <a:pt x="49776" y="125542"/>
                </a:lnTo>
                <a:lnTo>
                  <a:pt x="43680" y="123256"/>
                </a:lnTo>
                <a:lnTo>
                  <a:pt x="39108" y="120208"/>
                </a:lnTo>
                <a:lnTo>
                  <a:pt x="36060" y="115636"/>
                </a:lnTo>
                <a:lnTo>
                  <a:pt x="32250" y="111826"/>
                </a:lnTo>
                <a:lnTo>
                  <a:pt x="29964" y="106492"/>
                </a:lnTo>
                <a:lnTo>
                  <a:pt x="26916" y="94300"/>
                </a:lnTo>
                <a:lnTo>
                  <a:pt x="26154" y="87442"/>
                </a:lnTo>
                <a:lnTo>
                  <a:pt x="26154" y="138087"/>
                </a:lnTo>
                <a:lnTo>
                  <a:pt x="29202" y="140279"/>
                </a:lnTo>
                <a:lnTo>
                  <a:pt x="42360" y="146663"/>
                </a:lnTo>
                <a:lnTo>
                  <a:pt x="54396" y="149110"/>
                </a:lnTo>
                <a:lnTo>
                  <a:pt x="68064" y="149926"/>
                </a:lnTo>
                <a:lnTo>
                  <a:pt x="75112" y="149807"/>
                </a:lnTo>
                <a:lnTo>
                  <a:pt x="86539" y="148375"/>
                </a:lnTo>
                <a:lnTo>
                  <a:pt x="91686" y="147640"/>
                </a:lnTo>
                <a:lnTo>
                  <a:pt x="97020" y="146116"/>
                </a:lnTo>
                <a:lnTo>
                  <a:pt x="100830" y="145354"/>
                </a:lnTo>
                <a:lnTo>
                  <a:pt x="105402" y="143830"/>
                </a:lnTo>
                <a:lnTo>
                  <a:pt x="109212" y="142306"/>
                </a:lnTo>
                <a:lnTo>
                  <a:pt x="111498" y="141544"/>
                </a:lnTo>
                <a:lnTo>
                  <a:pt x="116070" y="139258"/>
                </a:lnTo>
                <a:lnTo>
                  <a:pt x="116832" y="138496"/>
                </a:lnTo>
                <a:lnTo>
                  <a:pt x="116832" y="137734"/>
                </a:lnTo>
                <a:lnTo>
                  <a:pt x="117594" y="137734"/>
                </a:lnTo>
                <a:lnTo>
                  <a:pt x="117594" y="136972"/>
                </a:lnTo>
                <a:lnTo>
                  <a:pt x="118356" y="136210"/>
                </a:lnTo>
                <a:close/>
              </a:path>
              <a:path w="125729" h="150494">
                <a:moveTo>
                  <a:pt x="119118" y="133924"/>
                </a:moveTo>
                <a:lnTo>
                  <a:pt x="119118" y="123256"/>
                </a:lnTo>
                <a:lnTo>
                  <a:pt x="118356" y="121732"/>
                </a:lnTo>
                <a:lnTo>
                  <a:pt x="118356" y="134686"/>
                </a:lnTo>
                <a:lnTo>
                  <a:pt x="119118" y="13392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125091" y="2987801"/>
            <a:ext cx="125730" cy="211454"/>
          </a:xfrm>
          <a:custGeom>
            <a:avLst/>
            <a:gdLst/>
            <a:ahLst/>
            <a:cxnLst/>
            <a:rect l="l" t="t" r="r" b="b"/>
            <a:pathLst>
              <a:path w="125729" h="211455">
                <a:moveTo>
                  <a:pt x="761" y="206502"/>
                </a:moveTo>
                <a:lnTo>
                  <a:pt x="761" y="0"/>
                </a:lnTo>
                <a:lnTo>
                  <a:pt x="0" y="762"/>
                </a:lnTo>
                <a:lnTo>
                  <a:pt x="0" y="205740"/>
                </a:lnTo>
                <a:lnTo>
                  <a:pt x="761" y="206502"/>
                </a:lnTo>
                <a:close/>
              </a:path>
              <a:path w="125729" h="211455">
                <a:moveTo>
                  <a:pt x="99059" y="200766"/>
                </a:moveTo>
                <a:lnTo>
                  <a:pt x="99059" y="143256"/>
                </a:lnTo>
                <a:lnTo>
                  <a:pt x="98297" y="150114"/>
                </a:lnTo>
                <a:lnTo>
                  <a:pt x="97535" y="156210"/>
                </a:lnTo>
                <a:lnTo>
                  <a:pt x="76199" y="188214"/>
                </a:lnTo>
                <a:lnTo>
                  <a:pt x="57911" y="188976"/>
                </a:lnTo>
                <a:lnTo>
                  <a:pt x="51053" y="187452"/>
                </a:lnTo>
                <a:lnTo>
                  <a:pt x="43433" y="181705"/>
                </a:lnTo>
                <a:lnTo>
                  <a:pt x="34577" y="174060"/>
                </a:lnTo>
                <a:lnTo>
                  <a:pt x="25145" y="163830"/>
                </a:lnTo>
                <a:lnTo>
                  <a:pt x="25145" y="0"/>
                </a:lnTo>
                <a:lnTo>
                  <a:pt x="24383" y="0"/>
                </a:lnTo>
                <a:lnTo>
                  <a:pt x="24383" y="-761"/>
                </a:lnTo>
                <a:lnTo>
                  <a:pt x="23621" y="-1523"/>
                </a:lnTo>
                <a:lnTo>
                  <a:pt x="22859" y="-1523"/>
                </a:lnTo>
                <a:lnTo>
                  <a:pt x="21335" y="-2285"/>
                </a:lnTo>
                <a:lnTo>
                  <a:pt x="19049" y="-2285"/>
                </a:lnTo>
                <a:lnTo>
                  <a:pt x="17525" y="-3047"/>
                </a:lnTo>
                <a:lnTo>
                  <a:pt x="8381" y="-3047"/>
                </a:lnTo>
                <a:lnTo>
                  <a:pt x="6857" y="-2285"/>
                </a:lnTo>
                <a:lnTo>
                  <a:pt x="3809" y="-2285"/>
                </a:lnTo>
                <a:lnTo>
                  <a:pt x="3047" y="-1523"/>
                </a:lnTo>
                <a:lnTo>
                  <a:pt x="1523" y="-1523"/>
                </a:lnTo>
                <a:lnTo>
                  <a:pt x="761" y="-761"/>
                </a:lnTo>
                <a:lnTo>
                  <a:pt x="761" y="207264"/>
                </a:lnTo>
                <a:lnTo>
                  <a:pt x="1523" y="207264"/>
                </a:lnTo>
                <a:lnTo>
                  <a:pt x="2285" y="208026"/>
                </a:lnTo>
                <a:lnTo>
                  <a:pt x="4571" y="208026"/>
                </a:lnTo>
                <a:lnTo>
                  <a:pt x="6095" y="208788"/>
                </a:lnTo>
                <a:lnTo>
                  <a:pt x="16001" y="208788"/>
                </a:lnTo>
                <a:lnTo>
                  <a:pt x="17525" y="208026"/>
                </a:lnTo>
                <a:lnTo>
                  <a:pt x="19811" y="208026"/>
                </a:lnTo>
                <a:lnTo>
                  <a:pt x="20573" y="207264"/>
                </a:lnTo>
                <a:lnTo>
                  <a:pt x="21335" y="207264"/>
                </a:lnTo>
                <a:lnTo>
                  <a:pt x="21335" y="206502"/>
                </a:lnTo>
                <a:lnTo>
                  <a:pt x="22097" y="205740"/>
                </a:lnTo>
                <a:lnTo>
                  <a:pt x="22097" y="187452"/>
                </a:lnTo>
                <a:lnTo>
                  <a:pt x="25907" y="192024"/>
                </a:lnTo>
                <a:lnTo>
                  <a:pt x="37337" y="201168"/>
                </a:lnTo>
                <a:lnTo>
                  <a:pt x="40385" y="203454"/>
                </a:lnTo>
                <a:lnTo>
                  <a:pt x="44195" y="205740"/>
                </a:lnTo>
                <a:lnTo>
                  <a:pt x="48005" y="207264"/>
                </a:lnTo>
                <a:lnTo>
                  <a:pt x="51053" y="208788"/>
                </a:lnTo>
                <a:lnTo>
                  <a:pt x="62483" y="211074"/>
                </a:lnTo>
                <a:lnTo>
                  <a:pt x="70260" y="210978"/>
                </a:lnTo>
                <a:lnTo>
                  <a:pt x="82159" y="208907"/>
                </a:lnTo>
                <a:lnTo>
                  <a:pt x="94984" y="204077"/>
                </a:lnTo>
                <a:lnTo>
                  <a:pt x="99059" y="200766"/>
                </a:lnTo>
                <a:close/>
              </a:path>
              <a:path w="125729" h="211455">
                <a:moveTo>
                  <a:pt x="125729" y="134112"/>
                </a:moveTo>
                <a:lnTo>
                  <a:pt x="117347" y="89154"/>
                </a:lnTo>
                <a:lnTo>
                  <a:pt x="112775" y="83058"/>
                </a:lnTo>
                <a:lnTo>
                  <a:pt x="108203" y="76200"/>
                </a:lnTo>
                <a:lnTo>
                  <a:pt x="70865" y="61043"/>
                </a:lnTo>
                <a:lnTo>
                  <a:pt x="66293" y="60960"/>
                </a:lnTo>
                <a:lnTo>
                  <a:pt x="58673" y="62484"/>
                </a:lnTo>
                <a:lnTo>
                  <a:pt x="25145" y="83820"/>
                </a:lnTo>
                <a:lnTo>
                  <a:pt x="25145" y="108966"/>
                </a:lnTo>
                <a:lnTo>
                  <a:pt x="32765" y="99822"/>
                </a:lnTo>
                <a:lnTo>
                  <a:pt x="36575" y="96774"/>
                </a:lnTo>
                <a:lnTo>
                  <a:pt x="39623" y="92964"/>
                </a:lnTo>
                <a:lnTo>
                  <a:pt x="43433" y="90678"/>
                </a:lnTo>
                <a:lnTo>
                  <a:pt x="49529" y="86106"/>
                </a:lnTo>
                <a:lnTo>
                  <a:pt x="52577" y="84582"/>
                </a:lnTo>
                <a:lnTo>
                  <a:pt x="55625" y="83820"/>
                </a:lnTo>
                <a:lnTo>
                  <a:pt x="59435" y="83058"/>
                </a:lnTo>
                <a:lnTo>
                  <a:pt x="62483" y="82296"/>
                </a:lnTo>
                <a:lnTo>
                  <a:pt x="71627" y="82296"/>
                </a:lnTo>
                <a:lnTo>
                  <a:pt x="77723" y="83820"/>
                </a:lnTo>
                <a:lnTo>
                  <a:pt x="81533" y="86868"/>
                </a:lnTo>
                <a:lnTo>
                  <a:pt x="86105" y="89916"/>
                </a:lnTo>
                <a:lnTo>
                  <a:pt x="92201" y="99060"/>
                </a:lnTo>
                <a:lnTo>
                  <a:pt x="94487" y="104394"/>
                </a:lnTo>
                <a:lnTo>
                  <a:pt x="96773" y="110490"/>
                </a:lnTo>
                <a:lnTo>
                  <a:pt x="97535" y="116586"/>
                </a:lnTo>
                <a:lnTo>
                  <a:pt x="99059" y="123444"/>
                </a:lnTo>
                <a:lnTo>
                  <a:pt x="99059" y="200766"/>
                </a:lnTo>
                <a:lnTo>
                  <a:pt x="103718" y="196980"/>
                </a:lnTo>
                <a:lnTo>
                  <a:pt x="113537" y="185467"/>
                </a:lnTo>
                <a:lnTo>
                  <a:pt x="118371" y="174898"/>
                </a:lnTo>
                <a:lnTo>
                  <a:pt x="123263" y="160097"/>
                </a:lnTo>
                <a:lnTo>
                  <a:pt x="125066" y="147814"/>
                </a:lnTo>
                <a:lnTo>
                  <a:pt x="125729" y="13411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8279015" y="3112007"/>
            <a:ext cx="112395" cy="86995"/>
          </a:xfrm>
          <a:custGeom>
            <a:avLst/>
            <a:gdLst/>
            <a:ahLst/>
            <a:cxnLst/>
            <a:rect l="l" t="t" r="r" b="b"/>
            <a:pathLst>
              <a:path w="112395" h="86994">
                <a:moveTo>
                  <a:pt x="86868" y="17526"/>
                </a:moveTo>
                <a:lnTo>
                  <a:pt x="86868" y="0"/>
                </a:lnTo>
                <a:lnTo>
                  <a:pt x="63246" y="119"/>
                </a:lnTo>
                <a:lnTo>
                  <a:pt x="51398" y="863"/>
                </a:lnTo>
                <a:lnTo>
                  <a:pt x="39624" y="3048"/>
                </a:lnTo>
                <a:lnTo>
                  <a:pt x="31242" y="4572"/>
                </a:lnTo>
                <a:lnTo>
                  <a:pt x="23622" y="7620"/>
                </a:lnTo>
                <a:lnTo>
                  <a:pt x="18288" y="11430"/>
                </a:lnTo>
                <a:lnTo>
                  <a:pt x="12192" y="14478"/>
                </a:lnTo>
                <a:lnTo>
                  <a:pt x="7620" y="19812"/>
                </a:lnTo>
                <a:lnTo>
                  <a:pt x="1524" y="30480"/>
                </a:lnTo>
                <a:lnTo>
                  <a:pt x="0" y="37338"/>
                </a:lnTo>
                <a:lnTo>
                  <a:pt x="0" y="51816"/>
                </a:lnTo>
                <a:lnTo>
                  <a:pt x="762" y="57912"/>
                </a:lnTo>
                <a:lnTo>
                  <a:pt x="3048" y="62484"/>
                </a:lnTo>
                <a:lnTo>
                  <a:pt x="5334" y="67818"/>
                </a:lnTo>
                <a:lnTo>
                  <a:pt x="9144" y="72390"/>
                </a:lnTo>
                <a:lnTo>
                  <a:pt x="12954" y="75438"/>
                </a:lnTo>
                <a:lnTo>
                  <a:pt x="16764" y="79248"/>
                </a:lnTo>
                <a:lnTo>
                  <a:pt x="22098" y="82296"/>
                </a:lnTo>
                <a:lnTo>
                  <a:pt x="25146" y="83166"/>
                </a:lnTo>
                <a:lnTo>
                  <a:pt x="25146" y="39624"/>
                </a:lnTo>
                <a:lnTo>
                  <a:pt x="26670" y="35814"/>
                </a:lnTo>
                <a:lnTo>
                  <a:pt x="48006" y="19812"/>
                </a:lnTo>
                <a:lnTo>
                  <a:pt x="52578" y="18288"/>
                </a:lnTo>
                <a:lnTo>
                  <a:pt x="57912" y="17621"/>
                </a:lnTo>
                <a:lnTo>
                  <a:pt x="86868" y="17526"/>
                </a:lnTo>
                <a:close/>
              </a:path>
              <a:path w="112395" h="86994">
                <a:moveTo>
                  <a:pt x="112014" y="81534"/>
                </a:moveTo>
                <a:lnTo>
                  <a:pt x="112014" y="-20573"/>
                </a:lnTo>
                <a:lnTo>
                  <a:pt x="111252" y="-27431"/>
                </a:lnTo>
                <a:lnTo>
                  <a:pt x="83031" y="-59444"/>
                </a:lnTo>
                <a:lnTo>
                  <a:pt x="71611" y="-62200"/>
                </a:lnTo>
                <a:lnTo>
                  <a:pt x="58674" y="-63187"/>
                </a:lnTo>
                <a:lnTo>
                  <a:pt x="52578" y="-63245"/>
                </a:lnTo>
                <a:lnTo>
                  <a:pt x="48006" y="-62483"/>
                </a:lnTo>
                <a:lnTo>
                  <a:pt x="37338" y="-60959"/>
                </a:lnTo>
                <a:lnTo>
                  <a:pt x="23622" y="-56387"/>
                </a:lnTo>
                <a:lnTo>
                  <a:pt x="19812" y="-54863"/>
                </a:lnTo>
                <a:lnTo>
                  <a:pt x="13716" y="-51815"/>
                </a:lnTo>
                <a:lnTo>
                  <a:pt x="11430" y="-49529"/>
                </a:lnTo>
                <a:lnTo>
                  <a:pt x="9906" y="-48767"/>
                </a:lnTo>
                <a:lnTo>
                  <a:pt x="8382" y="-47243"/>
                </a:lnTo>
                <a:lnTo>
                  <a:pt x="6858" y="-44195"/>
                </a:lnTo>
                <a:lnTo>
                  <a:pt x="6858" y="-32765"/>
                </a:lnTo>
                <a:lnTo>
                  <a:pt x="7620" y="-32003"/>
                </a:lnTo>
                <a:lnTo>
                  <a:pt x="7620" y="-31241"/>
                </a:lnTo>
                <a:lnTo>
                  <a:pt x="9906" y="-28955"/>
                </a:lnTo>
                <a:lnTo>
                  <a:pt x="12954" y="-28955"/>
                </a:lnTo>
                <a:lnTo>
                  <a:pt x="14478" y="-29717"/>
                </a:lnTo>
                <a:lnTo>
                  <a:pt x="16764" y="-31241"/>
                </a:lnTo>
                <a:lnTo>
                  <a:pt x="22860" y="-34289"/>
                </a:lnTo>
                <a:lnTo>
                  <a:pt x="26670" y="-35813"/>
                </a:lnTo>
                <a:lnTo>
                  <a:pt x="29718" y="-37337"/>
                </a:lnTo>
                <a:lnTo>
                  <a:pt x="38862" y="-40385"/>
                </a:lnTo>
                <a:lnTo>
                  <a:pt x="44196" y="-41909"/>
                </a:lnTo>
                <a:lnTo>
                  <a:pt x="49530" y="-42671"/>
                </a:lnTo>
                <a:lnTo>
                  <a:pt x="61722" y="-42671"/>
                </a:lnTo>
                <a:lnTo>
                  <a:pt x="85344" y="-24383"/>
                </a:lnTo>
                <a:lnTo>
                  <a:pt x="86106" y="-20573"/>
                </a:lnTo>
                <a:lnTo>
                  <a:pt x="86868" y="-16001"/>
                </a:lnTo>
                <a:lnTo>
                  <a:pt x="86868" y="69736"/>
                </a:lnTo>
                <a:lnTo>
                  <a:pt x="90678" y="66294"/>
                </a:lnTo>
                <a:lnTo>
                  <a:pt x="90678" y="82296"/>
                </a:lnTo>
                <a:lnTo>
                  <a:pt x="92202" y="83820"/>
                </a:lnTo>
                <a:lnTo>
                  <a:pt x="92964" y="83820"/>
                </a:lnTo>
                <a:lnTo>
                  <a:pt x="94488" y="84582"/>
                </a:lnTo>
                <a:lnTo>
                  <a:pt x="107442" y="84582"/>
                </a:lnTo>
                <a:lnTo>
                  <a:pt x="108966" y="83820"/>
                </a:lnTo>
                <a:lnTo>
                  <a:pt x="109728" y="83820"/>
                </a:lnTo>
                <a:lnTo>
                  <a:pt x="112014" y="81534"/>
                </a:lnTo>
                <a:close/>
              </a:path>
              <a:path w="112395" h="86994">
                <a:moveTo>
                  <a:pt x="86868" y="69736"/>
                </a:moveTo>
                <a:lnTo>
                  <a:pt x="86868" y="46482"/>
                </a:lnTo>
                <a:lnTo>
                  <a:pt x="80772" y="53340"/>
                </a:lnTo>
                <a:lnTo>
                  <a:pt x="74676" y="58674"/>
                </a:lnTo>
                <a:lnTo>
                  <a:pt x="69342" y="62484"/>
                </a:lnTo>
                <a:lnTo>
                  <a:pt x="64008" y="65532"/>
                </a:lnTo>
                <a:lnTo>
                  <a:pt x="57912" y="67056"/>
                </a:lnTo>
                <a:lnTo>
                  <a:pt x="42672" y="67056"/>
                </a:lnTo>
                <a:lnTo>
                  <a:pt x="36576" y="64770"/>
                </a:lnTo>
                <a:lnTo>
                  <a:pt x="32004" y="60960"/>
                </a:lnTo>
                <a:lnTo>
                  <a:pt x="27432" y="56388"/>
                </a:lnTo>
                <a:lnTo>
                  <a:pt x="25146" y="51054"/>
                </a:lnTo>
                <a:lnTo>
                  <a:pt x="25146" y="83166"/>
                </a:lnTo>
                <a:lnTo>
                  <a:pt x="27432" y="83820"/>
                </a:lnTo>
                <a:lnTo>
                  <a:pt x="33528" y="85344"/>
                </a:lnTo>
                <a:lnTo>
                  <a:pt x="40386" y="86868"/>
                </a:lnTo>
                <a:lnTo>
                  <a:pt x="55626" y="86868"/>
                </a:lnTo>
                <a:lnTo>
                  <a:pt x="63246" y="84582"/>
                </a:lnTo>
                <a:lnTo>
                  <a:pt x="70285" y="81442"/>
                </a:lnTo>
                <a:lnTo>
                  <a:pt x="81044" y="74997"/>
                </a:lnTo>
                <a:lnTo>
                  <a:pt x="86868" y="6973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419224" y="3051810"/>
            <a:ext cx="89535" cy="146685"/>
          </a:xfrm>
          <a:custGeom>
            <a:avLst/>
            <a:gdLst/>
            <a:ahLst/>
            <a:cxnLst/>
            <a:rect l="l" t="t" r="r" b="b"/>
            <a:pathLst>
              <a:path w="89534" h="146685">
                <a:moveTo>
                  <a:pt x="24383" y="20573"/>
                </a:moveTo>
                <a:lnTo>
                  <a:pt x="24383" y="0"/>
                </a:lnTo>
                <a:lnTo>
                  <a:pt x="3809" y="0"/>
                </a:lnTo>
                <a:lnTo>
                  <a:pt x="3047" y="761"/>
                </a:lnTo>
                <a:lnTo>
                  <a:pt x="2285" y="761"/>
                </a:lnTo>
                <a:lnTo>
                  <a:pt x="2285" y="1523"/>
                </a:lnTo>
                <a:lnTo>
                  <a:pt x="1523" y="2285"/>
                </a:lnTo>
                <a:lnTo>
                  <a:pt x="1523" y="3047"/>
                </a:lnTo>
                <a:lnTo>
                  <a:pt x="761" y="4571"/>
                </a:lnTo>
                <a:lnTo>
                  <a:pt x="761" y="6857"/>
                </a:lnTo>
                <a:lnTo>
                  <a:pt x="0" y="8381"/>
                </a:lnTo>
                <a:lnTo>
                  <a:pt x="0" y="13715"/>
                </a:lnTo>
                <a:lnTo>
                  <a:pt x="761" y="16763"/>
                </a:lnTo>
                <a:lnTo>
                  <a:pt x="2285" y="19811"/>
                </a:lnTo>
                <a:lnTo>
                  <a:pt x="3809" y="20573"/>
                </a:lnTo>
                <a:lnTo>
                  <a:pt x="24383" y="20573"/>
                </a:lnTo>
                <a:close/>
              </a:path>
              <a:path w="89534" h="146685">
                <a:moveTo>
                  <a:pt x="88391" y="138683"/>
                </a:moveTo>
                <a:lnTo>
                  <a:pt x="88391" y="121919"/>
                </a:lnTo>
                <a:lnTo>
                  <a:pt x="87629" y="121919"/>
                </a:lnTo>
                <a:lnTo>
                  <a:pt x="87629" y="121157"/>
                </a:lnTo>
                <a:lnTo>
                  <a:pt x="83819" y="121157"/>
                </a:lnTo>
                <a:lnTo>
                  <a:pt x="83057" y="121919"/>
                </a:lnTo>
                <a:lnTo>
                  <a:pt x="82295" y="121919"/>
                </a:lnTo>
                <a:lnTo>
                  <a:pt x="80771" y="122681"/>
                </a:lnTo>
                <a:lnTo>
                  <a:pt x="79247" y="122681"/>
                </a:lnTo>
                <a:lnTo>
                  <a:pt x="78485" y="123443"/>
                </a:lnTo>
                <a:lnTo>
                  <a:pt x="76199" y="124205"/>
                </a:lnTo>
                <a:lnTo>
                  <a:pt x="74675" y="124205"/>
                </a:lnTo>
                <a:lnTo>
                  <a:pt x="73151" y="124967"/>
                </a:lnTo>
                <a:lnTo>
                  <a:pt x="60959" y="124967"/>
                </a:lnTo>
                <a:lnTo>
                  <a:pt x="56387" y="122681"/>
                </a:lnTo>
                <a:lnTo>
                  <a:pt x="53339" y="118109"/>
                </a:lnTo>
                <a:lnTo>
                  <a:pt x="51053" y="113537"/>
                </a:lnTo>
                <a:lnTo>
                  <a:pt x="49529" y="105917"/>
                </a:lnTo>
                <a:lnTo>
                  <a:pt x="49529" y="-33528"/>
                </a:lnTo>
                <a:lnTo>
                  <a:pt x="48005" y="-35052"/>
                </a:lnTo>
                <a:lnTo>
                  <a:pt x="48005" y="-35814"/>
                </a:lnTo>
                <a:lnTo>
                  <a:pt x="46481" y="-35814"/>
                </a:lnTo>
                <a:lnTo>
                  <a:pt x="45719" y="-36576"/>
                </a:lnTo>
                <a:lnTo>
                  <a:pt x="44957" y="-36576"/>
                </a:lnTo>
                <a:lnTo>
                  <a:pt x="42671" y="-37338"/>
                </a:lnTo>
                <a:lnTo>
                  <a:pt x="30479" y="-37338"/>
                </a:lnTo>
                <a:lnTo>
                  <a:pt x="28955" y="-36576"/>
                </a:lnTo>
                <a:lnTo>
                  <a:pt x="28193" y="-36576"/>
                </a:lnTo>
                <a:lnTo>
                  <a:pt x="26669" y="-35814"/>
                </a:lnTo>
                <a:lnTo>
                  <a:pt x="25907" y="-35814"/>
                </a:lnTo>
                <a:lnTo>
                  <a:pt x="25145" y="-35052"/>
                </a:lnTo>
                <a:lnTo>
                  <a:pt x="25145" y="-34290"/>
                </a:lnTo>
                <a:lnTo>
                  <a:pt x="24383" y="-33528"/>
                </a:lnTo>
                <a:lnTo>
                  <a:pt x="24383" y="108203"/>
                </a:lnTo>
                <a:lnTo>
                  <a:pt x="45719" y="144017"/>
                </a:lnTo>
                <a:lnTo>
                  <a:pt x="70865" y="146303"/>
                </a:lnTo>
                <a:lnTo>
                  <a:pt x="73151" y="145541"/>
                </a:lnTo>
                <a:lnTo>
                  <a:pt x="75437" y="145541"/>
                </a:lnTo>
                <a:lnTo>
                  <a:pt x="77723" y="144779"/>
                </a:lnTo>
                <a:lnTo>
                  <a:pt x="80009" y="144779"/>
                </a:lnTo>
                <a:lnTo>
                  <a:pt x="86105" y="141731"/>
                </a:lnTo>
                <a:lnTo>
                  <a:pt x="87629" y="140207"/>
                </a:lnTo>
                <a:lnTo>
                  <a:pt x="88391" y="138683"/>
                </a:lnTo>
                <a:close/>
              </a:path>
              <a:path w="89534" h="146685">
                <a:moveTo>
                  <a:pt x="89153" y="16763"/>
                </a:moveTo>
                <a:lnTo>
                  <a:pt x="89153" y="4571"/>
                </a:lnTo>
                <a:lnTo>
                  <a:pt x="88391" y="3047"/>
                </a:lnTo>
                <a:lnTo>
                  <a:pt x="88391" y="2285"/>
                </a:lnTo>
                <a:lnTo>
                  <a:pt x="86105" y="0"/>
                </a:lnTo>
                <a:lnTo>
                  <a:pt x="49529" y="0"/>
                </a:lnTo>
                <a:lnTo>
                  <a:pt x="49529" y="20573"/>
                </a:lnTo>
                <a:lnTo>
                  <a:pt x="86105" y="20573"/>
                </a:lnTo>
                <a:lnTo>
                  <a:pt x="86867" y="19811"/>
                </a:lnTo>
                <a:lnTo>
                  <a:pt x="87629" y="18287"/>
                </a:lnTo>
                <a:lnTo>
                  <a:pt x="89153" y="16763"/>
                </a:lnTo>
                <a:close/>
              </a:path>
              <a:path w="89534" h="146685">
                <a:moveTo>
                  <a:pt x="89153" y="135635"/>
                </a:moveTo>
                <a:lnTo>
                  <a:pt x="89153" y="124205"/>
                </a:lnTo>
                <a:lnTo>
                  <a:pt x="88391" y="123443"/>
                </a:lnTo>
                <a:lnTo>
                  <a:pt x="88391" y="137159"/>
                </a:lnTo>
                <a:lnTo>
                  <a:pt x="89153" y="1356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8599551" y="2977642"/>
            <a:ext cx="881392" cy="27932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9580511" y="2984754"/>
            <a:ext cx="25400" cy="212090"/>
          </a:xfrm>
          <a:custGeom>
            <a:avLst/>
            <a:gdLst/>
            <a:ahLst/>
            <a:cxnLst/>
            <a:rect l="l" t="t" r="r" b="b"/>
            <a:pathLst>
              <a:path w="25400" h="212089">
                <a:moveTo>
                  <a:pt x="23622" y="210311"/>
                </a:moveTo>
                <a:lnTo>
                  <a:pt x="23622" y="1523"/>
                </a:lnTo>
                <a:lnTo>
                  <a:pt x="22098" y="1523"/>
                </a:lnTo>
                <a:lnTo>
                  <a:pt x="21336" y="761"/>
                </a:lnTo>
                <a:lnTo>
                  <a:pt x="18288" y="761"/>
                </a:lnTo>
                <a:lnTo>
                  <a:pt x="16764" y="0"/>
                </a:lnTo>
                <a:lnTo>
                  <a:pt x="7620" y="0"/>
                </a:lnTo>
                <a:lnTo>
                  <a:pt x="6096" y="761"/>
                </a:lnTo>
                <a:lnTo>
                  <a:pt x="3810" y="761"/>
                </a:lnTo>
                <a:lnTo>
                  <a:pt x="2286" y="1523"/>
                </a:lnTo>
                <a:lnTo>
                  <a:pt x="1524" y="1523"/>
                </a:lnTo>
                <a:lnTo>
                  <a:pt x="762" y="2285"/>
                </a:lnTo>
                <a:lnTo>
                  <a:pt x="762" y="3047"/>
                </a:lnTo>
                <a:lnTo>
                  <a:pt x="0" y="3047"/>
                </a:lnTo>
                <a:lnTo>
                  <a:pt x="0" y="208787"/>
                </a:lnTo>
                <a:lnTo>
                  <a:pt x="2286" y="211073"/>
                </a:lnTo>
                <a:lnTo>
                  <a:pt x="4572" y="211073"/>
                </a:lnTo>
                <a:lnTo>
                  <a:pt x="6096" y="211835"/>
                </a:lnTo>
                <a:lnTo>
                  <a:pt x="18288" y="211835"/>
                </a:lnTo>
                <a:lnTo>
                  <a:pt x="20574" y="211073"/>
                </a:lnTo>
                <a:lnTo>
                  <a:pt x="22098" y="211073"/>
                </a:lnTo>
                <a:lnTo>
                  <a:pt x="23622" y="210311"/>
                </a:lnTo>
                <a:close/>
              </a:path>
              <a:path w="25400" h="212089">
                <a:moveTo>
                  <a:pt x="25146" y="208787"/>
                </a:moveTo>
                <a:lnTo>
                  <a:pt x="25146" y="3047"/>
                </a:lnTo>
                <a:lnTo>
                  <a:pt x="24384" y="3047"/>
                </a:lnTo>
                <a:lnTo>
                  <a:pt x="23622" y="2285"/>
                </a:lnTo>
                <a:lnTo>
                  <a:pt x="23622" y="209549"/>
                </a:lnTo>
                <a:lnTo>
                  <a:pt x="24384" y="209549"/>
                </a:lnTo>
                <a:lnTo>
                  <a:pt x="25146" y="20878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9639703" y="3048946"/>
            <a:ext cx="125730" cy="150495"/>
          </a:xfrm>
          <a:custGeom>
            <a:avLst/>
            <a:gdLst/>
            <a:ahLst/>
            <a:cxnLst/>
            <a:rect l="l" t="t" r="r" b="b"/>
            <a:pathLst>
              <a:path w="125729" h="150494">
                <a:moveTo>
                  <a:pt x="125212" y="72967"/>
                </a:moveTo>
                <a:lnTo>
                  <a:pt x="117119" y="27783"/>
                </a:lnTo>
                <a:lnTo>
                  <a:pt x="86579" y="2781"/>
                </a:lnTo>
                <a:lnTo>
                  <a:pt x="59415" y="0"/>
                </a:lnTo>
                <a:lnTo>
                  <a:pt x="47480" y="1992"/>
                </a:lnTo>
                <a:lnTo>
                  <a:pt x="14678" y="23842"/>
                </a:lnTo>
                <a:lnTo>
                  <a:pt x="56" y="69655"/>
                </a:lnTo>
                <a:lnTo>
                  <a:pt x="0" y="87146"/>
                </a:lnTo>
                <a:lnTo>
                  <a:pt x="1907" y="99309"/>
                </a:lnTo>
                <a:lnTo>
                  <a:pt x="5563" y="112108"/>
                </a:lnTo>
                <a:lnTo>
                  <a:pt x="11232" y="122815"/>
                </a:lnTo>
                <a:lnTo>
                  <a:pt x="19809" y="133518"/>
                </a:lnTo>
                <a:lnTo>
                  <a:pt x="26152" y="138090"/>
                </a:lnTo>
                <a:lnTo>
                  <a:pt x="26152" y="56203"/>
                </a:lnTo>
                <a:lnTo>
                  <a:pt x="30724" y="40201"/>
                </a:lnTo>
                <a:lnTo>
                  <a:pt x="58156" y="19627"/>
                </a:lnTo>
                <a:lnTo>
                  <a:pt x="73309" y="20502"/>
                </a:lnTo>
                <a:lnTo>
                  <a:pt x="100066" y="61537"/>
                </a:lnTo>
                <a:lnTo>
                  <a:pt x="100066" y="79825"/>
                </a:lnTo>
                <a:lnTo>
                  <a:pt x="118354" y="79825"/>
                </a:lnTo>
                <a:lnTo>
                  <a:pt x="120640" y="79063"/>
                </a:lnTo>
                <a:lnTo>
                  <a:pt x="122164" y="77539"/>
                </a:lnTo>
                <a:lnTo>
                  <a:pt x="124452" y="76008"/>
                </a:lnTo>
                <a:lnTo>
                  <a:pt x="125212" y="72967"/>
                </a:lnTo>
                <a:close/>
              </a:path>
              <a:path w="125729" h="150494">
                <a:moveTo>
                  <a:pt x="100066" y="79825"/>
                </a:moveTo>
                <a:lnTo>
                  <a:pt x="100066" y="61537"/>
                </a:lnTo>
                <a:lnTo>
                  <a:pt x="26152" y="61537"/>
                </a:lnTo>
                <a:lnTo>
                  <a:pt x="26152" y="79825"/>
                </a:lnTo>
                <a:lnTo>
                  <a:pt x="100066" y="79825"/>
                </a:lnTo>
                <a:close/>
              </a:path>
              <a:path w="125729" h="150494">
                <a:moveTo>
                  <a:pt x="118354" y="136975"/>
                </a:moveTo>
                <a:lnTo>
                  <a:pt x="118354" y="120211"/>
                </a:lnTo>
                <a:lnTo>
                  <a:pt x="117592" y="120211"/>
                </a:lnTo>
                <a:lnTo>
                  <a:pt x="117592" y="119449"/>
                </a:lnTo>
                <a:lnTo>
                  <a:pt x="112258" y="119449"/>
                </a:lnTo>
                <a:lnTo>
                  <a:pt x="109972" y="120973"/>
                </a:lnTo>
                <a:lnTo>
                  <a:pt x="107686" y="121735"/>
                </a:lnTo>
                <a:lnTo>
                  <a:pt x="104638" y="123259"/>
                </a:lnTo>
                <a:lnTo>
                  <a:pt x="100828" y="124021"/>
                </a:lnTo>
                <a:lnTo>
                  <a:pt x="93208" y="127069"/>
                </a:lnTo>
                <a:lnTo>
                  <a:pt x="77206" y="129355"/>
                </a:lnTo>
                <a:lnTo>
                  <a:pt x="62728" y="129355"/>
                </a:lnTo>
                <a:lnTo>
                  <a:pt x="55108" y="128593"/>
                </a:lnTo>
                <a:lnTo>
                  <a:pt x="49774" y="125545"/>
                </a:lnTo>
                <a:lnTo>
                  <a:pt x="44440" y="123259"/>
                </a:lnTo>
                <a:lnTo>
                  <a:pt x="39868" y="120211"/>
                </a:lnTo>
                <a:lnTo>
                  <a:pt x="36058" y="115639"/>
                </a:lnTo>
                <a:lnTo>
                  <a:pt x="32248" y="111829"/>
                </a:lnTo>
                <a:lnTo>
                  <a:pt x="29962" y="106495"/>
                </a:lnTo>
                <a:lnTo>
                  <a:pt x="26914" y="94303"/>
                </a:lnTo>
                <a:lnTo>
                  <a:pt x="26152" y="87445"/>
                </a:lnTo>
                <a:lnTo>
                  <a:pt x="26152" y="138090"/>
                </a:lnTo>
                <a:lnTo>
                  <a:pt x="29181" y="140273"/>
                </a:lnTo>
                <a:lnTo>
                  <a:pt x="42358" y="146667"/>
                </a:lnTo>
                <a:lnTo>
                  <a:pt x="54394" y="149114"/>
                </a:lnTo>
                <a:lnTo>
                  <a:pt x="68062" y="149929"/>
                </a:lnTo>
                <a:lnTo>
                  <a:pt x="75154" y="149805"/>
                </a:lnTo>
                <a:lnTo>
                  <a:pt x="86579" y="148373"/>
                </a:lnTo>
                <a:lnTo>
                  <a:pt x="91684" y="147643"/>
                </a:lnTo>
                <a:lnTo>
                  <a:pt x="97018" y="146119"/>
                </a:lnTo>
                <a:lnTo>
                  <a:pt x="101590" y="145357"/>
                </a:lnTo>
                <a:lnTo>
                  <a:pt x="109210" y="142309"/>
                </a:lnTo>
                <a:lnTo>
                  <a:pt x="111496" y="141547"/>
                </a:lnTo>
                <a:lnTo>
                  <a:pt x="116068" y="139261"/>
                </a:lnTo>
                <a:lnTo>
                  <a:pt x="118354" y="136975"/>
                </a:lnTo>
                <a:close/>
              </a:path>
              <a:path w="125729" h="150494">
                <a:moveTo>
                  <a:pt x="119116" y="135451"/>
                </a:moveTo>
                <a:lnTo>
                  <a:pt x="119116" y="121735"/>
                </a:lnTo>
                <a:lnTo>
                  <a:pt x="118354" y="120973"/>
                </a:lnTo>
                <a:lnTo>
                  <a:pt x="118354" y="136213"/>
                </a:lnTo>
                <a:lnTo>
                  <a:pt x="119116" y="13545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036967" y="3405378"/>
            <a:ext cx="203200" cy="147955"/>
          </a:xfrm>
          <a:custGeom>
            <a:avLst/>
            <a:gdLst/>
            <a:ahLst/>
            <a:cxnLst/>
            <a:rect l="l" t="t" r="r" b="b"/>
            <a:pathLst>
              <a:path w="203200" h="147954">
                <a:moveTo>
                  <a:pt x="202692" y="144017"/>
                </a:moveTo>
                <a:lnTo>
                  <a:pt x="202692" y="49529"/>
                </a:lnTo>
                <a:lnTo>
                  <a:pt x="201168" y="41909"/>
                </a:lnTo>
                <a:lnTo>
                  <a:pt x="183642" y="7619"/>
                </a:lnTo>
                <a:lnTo>
                  <a:pt x="164592" y="0"/>
                </a:lnTo>
                <a:lnTo>
                  <a:pt x="151638" y="0"/>
                </a:lnTo>
                <a:lnTo>
                  <a:pt x="148590" y="761"/>
                </a:lnTo>
                <a:lnTo>
                  <a:pt x="140970" y="2285"/>
                </a:lnTo>
                <a:lnTo>
                  <a:pt x="137160" y="3809"/>
                </a:lnTo>
                <a:lnTo>
                  <a:pt x="125730" y="10667"/>
                </a:lnTo>
                <a:lnTo>
                  <a:pt x="121920" y="14477"/>
                </a:lnTo>
                <a:lnTo>
                  <a:pt x="118110" y="17525"/>
                </a:lnTo>
                <a:lnTo>
                  <a:pt x="108966" y="26669"/>
                </a:lnTo>
                <a:lnTo>
                  <a:pt x="107442" y="22859"/>
                </a:lnTo>
                <a:lnTo>
                  <a:pt x="105156" y="19049"/>
                </a:lnTo>
                <a:lnTo>
                  <a:pt x="100584" y="12953"/>
                </a:lnTo>
                <a:lnTo>
                  <a:pt x="97536" y="9905"/>
                </a:lnTo>
                <a:lnTo>
                  <a:pt x="93726" y="7619"/>
                </a:lnTo>
                <a:lnTo>
                  <a:pt x="90678" y="5333"/>
                </a:lnTo>
                <a:lnTo>
                  <a:pt x="86868" y="3047"/>
                </a:lnTo>
                <a:lnTo>
                  <a:pt x="82296" y="2285"/>
                </a:lnTo>
                <a:lnTo>
                  <a:pt x="77724" y="761"/>
                </a:lnTo>
                <a:lnTo>
                  <a:pt x="72390" y="0"/>
                </a:lnTo>
                <a:lnTo>
                  <a:pt x="66294" y="48"/>
                </a:lnTo>
                <a:lnTo>
                  <a:pt x="55411" y="1900"/>
                </a:lnTo>
                <a:lnTo>
                  <a:pt x="42258" y="7691"/>
                </a:lnTo>
                <a:lnTo>
                  <a:pt x="32747" y="14874"/>
                </a:lnTo>
                <a:lnTo>
                  <a:pt x="22860" y="25145"/>
                </a:lnTo>
                <a:lnTo>
                  <a:pt x="22860" y="5333"/>
                </a:lnTo>
                <a:lnTo>
                  <a:pt x="20574" y="3047"/>
                </a:lnTo>
                <a:lnTo>
                  <a:pt x="19812" y="3047"/>
                </a:lnTo>
                <a:lnTo>
                  <a:pt x="18288" y="2285"/>
                </a:lnTo>
                <a:lnTo>
                  <a:pt x="4572" y="2285"/>
                </a:lnTo>
                <a:lnTo>
                  <a:pt x="3048" y="3047"/>
                </a:lnTo>
                <a:lnTo>
                  <a:pt x="2286" y="3047"/>
                </a:lnTo>
                <a:lnTo>
                  <a:pt x="0" y="5333"/>
                </a:lnTo>
                <a:lnTo>
                  <a:pt x="0" y="144779"/>
                </a:lnTo>
                <a:lnTo>
                  <a:pt x="762" y="144779"/>
                </a:lnTo>
                <a:lnTo>
                  <a:pt x="762" y="145541"/>
                </a:lnTo>
                <a:lnTo>
                  <a:pt x="1524" y="146303"/>
                </a:lnTo>
                <a:lnTo>
                  <a:pt x="3048" y="146303"/>
                </a:lnTo>
                <a:lnTo>
                  <a:pt x="3810" y="147065"/>
                </a:lnTo>
                <a:lnTo>
                  <a:pt x="4572" y="147065"/>
                </a:lnTo>
                <a:lnTo>
                  <a:pt x="6858" y="147827"/>
                </a:lnTo>
                <a:lnTo>
                  <a:pt x="19050" y="147827"/>
                </a:lnTo>
                <a:lnTo>
                  <a:pt x="20574" y="147065"/>
                </a:lnTo>
                <a:lnTo>
                  <a:pt x="21336" y="147065"/>
                </a:lnTo>
                <a:lnTo>
                  <a:pt x="22860" y="146303"/>
                </a:lnTo>
                <a:lnTo>
                  <a:pt x="23622" y="146303"/>
                </a:lnTo>
                <a:lnTo>
                  <a:pt x="24384" y="145541"/>
                </a:lnTo>
                <a:lnTo>
                  <a:pt x="24384" y="144779"/>
                </a:lnTo>
                <a:lnTo>
                  <a:pt x="25146" y="144779"/>
                </a:lnTo>
                <a:lnTo>
                  <a:pt x="25146" y="143255"/>
                </a:lnTo>
                <a:lnTo>
                  <a:pt x="26693" y="46125"/>
                </a:lnTo>
                <a:lnTo>
                  <a:pt x="35670" y="35920"/>
                </a:lnTo>
                <a:lnTo>
                  <a:pt x="44196" y="28193"/>
                </a:lnTo>
                <a:lnTo>
                  <a:pt x="50292" y="23621"/>
                </a:lnTo>
                <a:lnTo>
                  <a:pt x="55411" y="21427"/>
                </a:lnTo>
                <a:lnTo>
                  <a:pt x="66561" y="21443"/>
                </a:lnTo>
                <a:lnTo>
                  <a:pt x="86868" y="44195"/>
                </a:lnTo>
                <a:lnTo>
                  <a:pt x="88392" y="49529"/>
                </a:lnTo>
                <a:lnTo>
                  <a:pt x="88392" y="144017"/>
                </a:lnTo>
                <a:lnTo>
                  <a:pt x="90678" y="146303"/>
                </a:lnTo>
                <a:lnTo>
                  <a:pt x="91440" y="146303"/>
                </a:lnTo>
                <a:lnTo>
                  <a:pt x="92202" y="147065"/>
                </a:lnTo>
                <a:lnTo>
                  <a:pt x="93726" y="147065"/>
                </a:lnTo>
                <a:lnTo>
                  <a:pt x="95250" y="147827"/>
                </a:lnTo>
                <a:lnTo>
                  <a:pt x="107442" y="147827"/>
                </a:lnTo>
                <a:lnTo>
                  <a:pt x="108966" y="147065"/>
                </a:lnTo>
                <a:lnTo>
                  <a:pt x="110490" y="147065"/>
                </a:lnTo>
                <a:lnTo>
                  <a:pt x="111252" y="146303"/>
                </a:lnTo>
                <a:lnTo>
                  <a:pt x="112014" y="146303"/>
                </a:lnTo>
                <a:lnTo>
                  <a:pt x="112776" y="145541"/>
                </a:lnTo>
                <a:lnTo>
                  <a:pt x="112776" y="144779"/>
                </a:lnTo>
                <a:lnTo>
                  <a:pt x="113538" y="144779"/>
                </a:lnTo>
                <a:lnTo>
                  <a:pt x="113538" y="143255"/>
                </a:lnTo>
                <a:lnTo>
                  <a:pt x="115097" y="46125"/>
                </a:lnTo>
                <a:lnTo>
                  <a:pt x="124368" y="35920"/>
                </a:lnTo>
                <a:lnTo>
                  <a:pt x="132588" y="28193"/>
                </a:lnTo>
                <a:lnTo>
                  <a:pt x="138684" y="23621"/>
                </a:lnTo>
                <a:lnTo>
                  <a:pt x="144780" y="21335"/>
                </a:lnTo>
                <a:lnTo>
                  <a:pt x="154686" y="21335"/>
                </a:lnTo>
                <a:lnTo>
                  <a:pt x="159258" y="22859"/>
                </a:lnTo>
                <a:lnTo>
                  <a:pt x="162306" y="24383"/>
                </a:lnTo>
                <a:lnTo>
                  <a:pt x="166116" y="25907"/>
                </a:lnTo>
                <a:lnTo>
                  <a:pt x="177546" y="54863"/>
                </a:lnTo>
                <a:lnTo>
                  <a:pt x="177546" y="144779"/>
                </a:lnTo>
                <a:lnTo>
                  <a:pt x="179070" y="146303"/>
                </a:lnTo>
                <a:lnTo>
                  <a:pt x="179832" y="146303"/>
                </a:lnTo>
                <a:lnTo>
                  <a:pt x="180594" y="147065"/>
                </a:lnTo>
                <a:lnTo>
                  <a:pt x="182118" y="147065"/>
                </a:lnTo>
                <a:lnTo>
                  <a:pt x="183642" y="147827"/>
                </a:lnTo>
                <a:lnTo>
                  <a:pt x="195834" y="147827"/>
                </a:lnTo>
                <a:lnTo>
                  <a:pt x="197358" y="147065"/>
                </a:lnTo>
                <a:lnTo>
                  <a:pt x="198882" y="147065"/>
                </a:lnTo>
                <a:lnTo>
                  <a:pt x="199644" y="146303"/>
                </a:lnTo>
                <a:lnTo>
                  <a:pt x="200406" y="146303"/>
                </a:lnTo>
                <a:lnTo>
                  <a:pt x="202692" y="14401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1276401" y="3405878"/>
            <a:ext cx="135890" cy="149225"/>
          </a:xfrm>
          <a:custGeom>
            <a:avLst/>
            <a:gdLst/>
            <a:ahLst/>
            <a:cxnLst/>
            <a:rect l="l" t="t" r="r" b="b"/>
            <a:pathLst>
              <a:path w="135890" h="149225">
                <a:moveTo>
                  <a:pt x="135470" y="72651"/>
                </a:moveTo>
                <a:lnTo>
                  <a:pt x="126038" y="28941"/>
                </a:lnTo>
                <a:lnTo>
                  <a:pt x="88777" y="1699"/>
                </a:lnTo>
                <a:lnTo>
                  <a:pt x="59270" y="0"/>
                </a:lnTo>
                <a:lnTo>
                  <a:pt x="47634" y="2013"/>
                </a:lnTo>
                <a:lnTo>
                  <a:pt x="15066" y="22856"/>
                </a:lnTo>
                <a:lnTo>
                  <a:pt x="182" y="67414"/>
                </a:lnTo>
                <a:lnTo>
                  <a:pt x="0" y="83824"/>
                </a:lnTo>
                <a:lnTo>
                  <a:pt x="1292" y="96347"/>
                </a:lnTo>
                <a:lnTo>
                  <a:pt x="4548" y="108801"/>
                </a:lnTo>
                <a:lnTo>
                  <a:pt x="9657" y="120464"/>
                </a:lnTo>
                <a:lnTo>
                  <a:pt x="16978" y="130924"/>
                </a:lnTo>
                <a:lnTo>
                  <a:pt x="25742" y="138091"/>
                </a:lnTo>
                <a:lnTo>
                  <a:pt x="25742" y="66555"/>
                </a:lnTo>
                <a:lnTo>
                  <a:pt x="26504" y="58935"/>
                </a:lnTo>
                <a:lnTo>
                  <a:pt x="28028" y="52839"/>
                </a:lnTo>
                <a:lnTo>
                  <a:pt x="29552" y="45981"/>
                </a:lnTo>
                <a:lnTo>
                  <a:pt x="32600" y="39885"/>
                </a:lnTo>
                <a:lnTo>
                  <a:pt x="35648" y="35313"/>
                </a:lnTo>
                <a:lnTo>
                  <a:pt x="39458" y="30741"/>
                </a:lnTo>
                <a:lnTo>
                  <a:pt x="44030" y="26931"/>
                </a:lnTo>
                <a:lnTo>
                  <a:pt x="48602" y="24645"/>
                </a:lnTo>
                <a:lnTo>
                  <a:pt x="53936" y="21597"/>
                </a:lnTo>
                <a:lnTo>
                  <a:pt x="60794" y="20073"/>
                </a:lnTo>
                <a:lnTo>
                  <a:pt x="76034" y="20073"/>
                </a:lnTo>
                <a:lnTo>
                  <a:pt x="105752" y="47505"/>
                </a:lnTo>
                <a:lnTo>
                  <a:pt x="109562" y="67317"/>
                </a:lnTo>
                <a:lnTo>
                  <a:pt x="109562" y="135301"/>
                </a:lnTo>
                <a:lnTo>
                  <a:pt x="111836" y="133645"/>
                </a:lnTo>
                <a:lnTo>
                  <a:pt x="122187" y="122713"/>
                </a:lnTo>
                <a:lnTo>
                  <a:pt x="127818" y="112572"/>
                </a:lnTo>
                <a:lnTo>
                  <a:pt x="133180" y="98147"/>
                </a:lnTo>
                <a:lnTo>
                  <a:pt x="134997" y="85843"/>
                </a:lnTo>
                <a:lnTo>
                  <a:pt x="135470" y="72651"/>
                </a:lnTo>
                <a:close/>
              </a:path>
              <a:path w="135890" h="149225">
                <a:moveTo>
                  <a:pt x="109562" y="135301"/>
                </a:moveTo>
                <a:lnTo>
                  <a:pt x="109562" y="82557"/>
                </a:lnTo>
                <a:lnTo>
                  <a:pt x="108800" y="89415"/>
                </a:lnTo>
                <a:lnTo>
                  <a:pt x="105752" y="103131"/>
                </a:lnTo>
                <a:lnTo>
                  <a:pt x="74510" y="128277"/>
                </a:lnTo>
                <a:lnTo>
                  <a:pt x="59270" y="128277"/>
                </a:lnTo>
                <a:lnTo>
                  <a:pt x="52412" y="126753"/>
                </a:lnTo>
                <a:lnTo>
                  <a:pt x="41744" y="120657"/>
                </a:lnTo>
                <a:lnTo>
                  <a:pt x="37934" y="116847"/>
                </a:lnTo>
                <a:lnTo>
                  <a:pt x="34844" y="112225"/>
                </a:lnTo>
                <a:lnTo>
                  <a:pt x="31076" y="107703"/>
                </a:lnTo>
                <a:lnTo>
                  <a:pt x="28790" y="101607"/>
                </a:lnTo>
                <a:lnTo>
                  <a:pt x="28028" y="94749"/>
                </a:lnTo>
                <a:lnTo>
                  <a:pt x="26504" y="88653"/>
                </a:lnTo>
                <a:lnTo>
                  <a:pt x="25742" y="81795"/>
                </a:lnTo>
                <a:lnTo>
                  <a:pt x="25742" y="138091"/>
                </a:lnTo>
                <a:lnTo>
                  <a:pt x="76916" y="148818"/>
                </a:lnTo>
                <a:lnTo>
                  <a:pt x="88595" y="146012"/>
                </a:lnTo>
                <a:lnTo>
                  <a:pt x="102294" y="140593"/>
                </a:lnTo>
                <a:lnTo>
                  <a:pt x="109562" y="1353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449209" y="3407664"/>
            <a:ext cx="117475" cy="147955"/>
          </a:xfrm>
          <a:custGeom>
            <a:avLst/>
            <a:gdLst/>
            <a:ahLst/>
            <a:cxnLst/>
            <a:rect l="l" t="t" r="r" b="b"/>
            <a:pathLst>
              <a:path w="117475" h="147954">
                <a:moveTo>
                  <a:pt x="117347" y="142494"/>
                </a:moveTo>
                <a:lnTo>
                  <a:pt x="117347" y="3048"/>
                </a:lnTo>
                <a:lnTo>
                  <a:pt x="116585" y="2286"/>
                </a:lnTo>
                <a:lnTo>
                  <a:pt x="115823" y="2286"/>
                </a:lnTo>
                <a:lnTo>
                  <a:pt x="114299" y="762"/>
                </a:lnTo>
                <a:lnTo>
                  <a:pt x="113537" y="762"/>
                </a:lnTo>
                <a:lnTo>
                  <a:pt x="112013" y="0"/>
                </a:lnTo>
                <a:lnTo>
                  <a:pt x="96773" y="0"/>
                </a:lnTo>
                <a:lnTo>
                  <a:pt x="96011" y="762"/>
                </a:lnTo>
                <a:lnTo>
                  <a:pt x="94487" y="762"/>
                </a:lnTo>
                <a:lnTo>
                  <a:pt x="92201" y="3048"/>
                </a:lnTo>
                <a:lnTo>
                  <a:pt x="92201" y="4572"/>
                </a:lnTo>
                <a:lnTo>
                  <a:pt x="90279" y="102131"/>
                </a:lnTo>
                <a:lnTo>
                  <a:pt x="81078" y="112078"/>
                </a:lnTo>
                <a:lnTo>
                  <a:pt x="72389" y="119634"/>
                </a:lnTo>
                <a:lnTo>
                  <a:pt x="66293" y="123444"/>
                </a:lnTo>
                <a:lnTo>
                  <a:pt x="60197" y="125730"/>
                </a:lnTo>
                <a:lnTo>
                  <a:pt x="48767" y="125730"/>
                </a:lnTo>
                <a:lnTo>
                  <a:pt x="32003" y="115062"/>
                </a:lnTo>
                <a:lnTo>
                  <a:pt x="29717" y="112014"/>
                </a:lnTo>
                <a:lnTo>
                  <a:pt x="27431" y="107442"/>
                </a:lnTo>
                <a:lnTo>
                  <a:pt x="26669" y="102870"/>
                </a:lnTo>
                <a:lnTo>
                  <a:pt x="25145" y="98298"/>
                </a:lnTo>
                <a:lnTo>
                  <a:pt x="25145" y="3810"/>
                </a:lnTo>
                <a:lnTo>
                  <a:pt x="24383" y="3048"/>
                </a:lnTo>
                <a:lnTo>
                  <a:pt x="24383" y="2286"/>
                </a:lnTo>
                <a:lnTo>
                  <a:pt x="23621" y="2286"/>
                </a:lnTo>
                <a:lnTo>
                  <a:pt x="22097" y="762"/>
                </a:lnTo>
                <a:lnTo>
                  <a:pt x="21335" y="762"/>
                </a:lnTo>
                <a:lnTo>
                  <a:pt x="19811" y="0"/>
                </a:lnTo>
                <a:lnTo>
                  <a:pt x="4571" y="0"/>
                </a:lnTo>
                <a:lnTo>
                  <a:pt x="3047" y="762"/>
                </a:lnTo>
                <a:lnTo>
                  <a:pt x="2285" y="762"/>
                </a:lnTo>
                <a:lnTo>
                  <a:pt x="761" y="2286"/>
                </a:lnTo>
                <a:lnTo>
                  <a:pt x="0" y="2286"/>
                </a:lnTo>
                <a:lnTo>
                  <a:pt x="1" y="87560"/>
                </a:lnTo>
                <a:lnTo>
                  <a:pt x="6857" y="125730"/>
                </a:lnTo>
                <a:lnTo>
                  <a:pt x="10667" y="130302"/>
                </a:lnTo>
                <a:lnTo>
                  <a:pt x="14477" y="135636"/>
                </a:lnTo>
                <a:lnTo>
                  <a:pt x="19049" y="140208"/>
                </a:lnTo>
                <a:lnTo>
                  <a:pt x="25907" y="143256"/>
                </a:lnTo>
                <a:lnTo>
                  <a:pt x="32003" y="146304"/>
                </a:lnTo>
                <a:lnTo>
                  <a:pt x="39623" y="147828"/>
                </a:lnTo>
                <a:lnTo>
                  <a:pt x="50429" y="147791"/>
                </a:lnTo>
                <a:lnTo>
                  <a:pt x="61544" y="145685"/>
                </a:lnTo>
                <a:lnTo>
                  <a:pt x="74975" y="139867"/>
                </a:lnTo>
                <a:lnTo>
                  <a:pt x="84731" y="132462"/>
                </a:lnTo>
                <a:lnTo>
                  <a:pt x="94487" y="122682"/>
                </a:lnTo>
                <a:lnTo>
                  <a:pt x="94487" y="142494"/>
                </a:lnTo>
                <a:lnTo>
                  <a:pt x="95249" y="142494"/>
                </a:lnTo>
                <a:lnTo>
                  <a:pt x="95249" y="143256"/>
                </a:lnTo>
                <a:lnTo>
                  <a:pt x="96011" y="144018"/>
                </a:lnTo>
                <a:lnTo>
                  <a:pt x="96773" y="144018"/>
                </a:lnTo>
                <a:lnTo>
                  <a:pt x="97535" y="144780"/>
                </a:lnTo>
                <a:lnTo>
                  <a:pt x="99059" y="144780"/>
                </a:lnTo>
                <a:lnTo>
                  <a:pt x="99821" y="145542"/>
                </a:lnTo>
                <a:lnTo>
                  <a:pt x="111251" y="145542"/>
                </a:lnTo>
                <a:lnTo>
                  <a:pt x="112775" y="144780"/>
                </a:lnTo>
                <a:lnTo>
                  <a:pt x="113537" y="144780"/>
                </a:lnTo>
                <a:lnTo>
                  <a:pt x="115061" y="144018"/>
                </a:lnTo>
                <a:lnTo>
                  <a:pt x="115823" y="144018"/>
                </a:lnTo>
                <a:lnTo>
                  <a:pt x="116585" y="143256"/>
                </a:lnTo>
                <a:lnTo>
                  <a:pt x="116585" y="142494"/>
                </a:lnTo>
                <a:lnTo>
                  <a:pt x="117347" y="142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612277" y="3343655"/>
            <a:ext cx="25400" cy="209550"/>
          </a:xfrm>
          <a:custGeom>
            <a:avLst/>
            <a:gdLst/>
            <a:ahLst/>
            <a:cxnLst/>
            <a:rect l="l" t="t" r="r" b="b"/>
            <a:pathLst>
              <a:path w="25400" h="209550">
                <a:moveTo>
                  <a:pt x="1524" y="207263"/>
                </a:moveTo>
                <a:lnTo>
                  <a:pt x="1524" y="0"/>
                </a:lnTo>
                <a:lnTo>
                  <a:pt x="0" y="1523"/>
                </a:lnTo>
                <a:lnTo>
                  <a:pt x="0" y="205739"/>
                </a:lnTo>
                <a:lnTo>
                  <a:pt x="1524" y="207263"/>
                </a:lnTo>
                <a:close/>
              </a:path>
              <a:path w="25400" h="209550">
                <a:moveTo>
                  <a:pt x="24384" y="207263"/>
                </a:moveTo>
                <a:lnTo>
                  <a:pt x="24384" y="0"/>
                </a:lnTo>
                <a:lnTo>
                  <a:pt x="23622" y="-762"/>
                </a:lnTo>
                <a:lnTo>
                  <a:pt x="22860" y="-762"/>
                </a:lnTo>
                <a:lnTo>
                  <a:pt x="22098" y="-1524"/>
                </a:lnTo>
                <a:lnTo>
                  <a:pt x="20574" y="-1524"/>
                </a:lnTo>
                <a:lnTo>
                  <a:pt x="19050" y="-2286"/>
                </a:lnTo>
                <a:lnTo>
                  <a:pt x="6858" y="-2286"/>
                </a:lnTo>
                <a:lnTo>
                  <a:pt x="5334" y="-1524"/>
                </a:lnTo>
                <a:lnTo>
                  <a:pt x="3810" y="-1524"/>
                </a:lnTo>
                <a:lnTo>
                  <a:pt x="3048" y="-762"/>
                </a:lnTo>
                <a:lnTo>
                  <a:pt x="1524" y="-762"/>
                </a:lnTo>
                <a:lnTo>
                  <a:pt x="1524" y="208025"/>
                </a:lnTo>
                <a:lnTo>
                  <a:pt x="3048" y="208025"/>
                </a:lnTo>
                <a:lnTo>
                  <a:pt x="3810" y="208787"/>
                </a:lnTo>
                <a:lnTo>
                  <a:pt x="5334" y="208787"/>
                </a:lnTo>
                <a:lnTo>
                  <a:pt x="6858" y="209549"/>
                </a:lnTo>
                <a:lnTo>
                  <a:pt x="19050" y="209549"/>
                </a:lnTo>
                <a:lnTo>
                  <a:pt x="20574" y="208787"/>
                </a:lnTo>
                <a:lnTo>
                  <a:pt x="22098" y="208787"/>
                </a:lnTo>
                <a:lnTo>
                  <a:pt x="22860" y="208025"/>
                </a:lnTo>
                <a:lnTo>
                  <a:pt x="23622" y="208025"/>
                </a:lnTo>
                <a:lnTo>
                  <a:pt x="24384" y="207263"/>
                </a:lnTo>
                <a:close/>
              </a:path>
              <a:path w="25400" h="209550">
                <a:moveTo>
                  <a:pt x="25146" y="206501"/>
                </a:moveTo>
                <a:lnTo>
                  <a:pt x="25146" y="761"/>
                </a:lnTo>
                <a:lnTo>
                  <a:pt x="24384" y="761"/>
                </a:lnTo>
                <a:lnTo>
                  <a:pt x="24384" y="206501"/>
                </a:lnTo>
                <a:lnTo>
                  <a:pt x="25146" y="2065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680095" y="3351276"/>
            <a:ext cx="28575" cy="201930"/>
          </a:xfrm>
          <a:custGeom>
            <a:avLst/>
            <a:gdLst/>
            <a:ahLst/>
            <a:cxnLst/>
            <a:rect l="l" t="t" r="r" b="b"/>
            <a:pathLst>
              <a:path w="28575" h="201929">
                <a:moveTo>
                  <a:pt x="28193" y="198882"/>
                </a:moveTo>
                <a:lnTo>
                  <a:pt x="28193" y="59436"/>
                </a:lnTo>
                <a:lnTo>
                  <a:pt x="26669" y="57912"/>
                </a:lnTo>
                <a:lnTo>
                  <a:pt x="25145" y="57150"/>
                </a:lnTo>
                <a:lnTo>
                  <a:pt x="24383" y="57150"/>
                </a:lnTo>
                <a:lnTo>
                  <a:pt x="23621" y="56388"/>
                </a:lnTo>
                <a:lnTo>
                  <a:pt x="7619" y="56388"/>
                </a:lnTo>
                <a:lnTo>
                  <a:pt x="6857" y="57150"/>
                </a:lnTo>
                <a:lnTo>
                  <a:pt x="5333" y="57150"/>
                </a:lnTo>
                <a:lnTo>
                  <a:pt x="3047" y="59436"/>
                </a:lnTo>
                <a:lnTo>
                  <a:pt x="3047" y="198882"/>
                </a:lnTo>
                <a:lnTo>
                  <a:pt x="3809" y="198882"/>
                </a:lnTo>
                <a:lnTo>
                  <a:pt x="3809" y="199644"/>
                </a:lnTo>
                <a:lnTo>
                  <a:pt x="4571" y="200406"/>
                </a:lnTo>
                <a:lnTo>
                  <a:pt x="5333" y="200406"/>
                </a:lnTo>
                <a:lnTo>
                  <a:pt x="6857" y="201168"/>
                </a:lnTo>
                <a:lnTo>
                  <a:pt x="7619" y="201168"/>
                </a:lnTo>
                <a:lnTo>
                  <a:pt x="9143" y="201930"/>
                </a:lnTo>
                <a:lnTo>
                  <a:pt x="21335" y="201930"/>
                </a:lnTo>
                <a:lnTo>
                  <a:pt x="23621" y="201168"/>
                </a:lnTo>
                <a:lnTo>
                  <a:pt x="24383" y="201168"/>
                </a:lnTo>
                <a:lnTo>
                  <a:pt x="25145" y="200406"/>
                </a:lnTo>
                <a:lnTo>
                  <a:pt x="26669" y="200406"/>
                </a:lnTo>
                <a:lnTo>
                  <a:pt x="27431" y="199644"/>
                </a:lnTo>
                <a:lnTo>
                  <a:pt x="27431" y="198882"/>
                </a:lnTo>
                <a:lnTo>
                  <a:pt x="28193" y="198882"/>
                </a:lnTo>
                <a:close/>
              </a:path>
              <a:path w="28575" h="201929">
                <a:moveTo>
                  <a:pt x="31241" y="20574"/>
                </a:moveTo>
                <a:lnTo>
                  <a:pt x="31241" y="9144"/>
                </a:lnTo>
                <a:lnTo>
                  <a:pt x="29717" y="5334"/>
                </a:lnTo>
                <a:lnTo>
                  <a:pt x="25145" y="762"/>
                </a:lnTo>
                <a:lnTo>
                  <a:pt x="21335" y="0"/>
                </a:lnTo>
                <a:lnTo>
                  <a:pt x="9143" y="127"/>
                </a:lnTo>
                <a:lnTo>
                  <a:pt x="5333" y="762"/>
                </a:lnTo>
                <a:lnTo>
                  <a:pt x="3047" y="3048"/>
                </a:lnTo>
                <a:lnTo>
                  <a:pt x="1523" y="5334"/>
                </a:lnTo>
                <a:lnTo>
                  <a:pt x="0" y="9144"/>
                </a:lnTo>
                <a:lnTo>
                  <a:pt x="0" y="21336"/>
                </a:lnTo>
                <a:lnTo>
                  <a:pt x="761" y="25146"/>
                </a:lnTo>
                <a:lnTo>
                  <a:pt x="3047" y="26670"/>
                </a:lnTo>
                <a:lnTo>
                  <a:pt x="5333" y="28956"/>
                </a:lnTo>
                <a:lnTo>
                  <a:pt x="9143" y="29718"/>
                </a:lnTo>
                <a:lnTo>
                  <a:pt x="21335" y="29718"/>
                </a:lnTo>
                <a:lnTo>
                  <a:pt x="25145" y="28956"/>
                </a:lnTo>
                <a:lnTo>
                  <a:pt x="29717" y="24384"/>
                </a:lnTo>
                <a:lnTo>
                  <a:pt x="31241" y="205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754009" y="3405442"/>
            <a:ext cx="117475" cy="147955"/>
          </a:xfrm>
          <a:custGeom>
            <a:avLst/>
            <a:gdLst/>
            <a:ahLst/>
            <a:cxnLst/>
            <a:rect l="l" t="t" r="r" b="b"/>
            <a:pathLst>
              <a:path w="117475" h="147954">
                <a:moveTo>
                  <a:pt x="117348" y="143953"/>
                </a:moveTo>
                <a:lnTo>
                  <a:pt x="117348" y="50227"/>
                </a:lnTo>
                <a:lnTo>
                  <a:pt x="116586" y="41845"/>
                </a:lnTo>
                <a:lnTo>
                  <a:pt x="114300" y="34987"/>
                </a:lnTo>
                <a:lnTo>
                  <a:pt x="112776" y="28129"/>
                </a:lnTo>
                <a:lnTo>
                  <a:pt x="80821" y="1076"/>
                </a:lnTo>
                <a:lnTo>
                  <a:pt x="66354" y="0"/>
                </a:lnTo>
                <a:lnTo>
                  <a:pt x="55061" y="2170"/>
                </a:lnTo>
                <a:lnTo>
                  <a:pt x="41610" y="7854"/>
                </a:lnTo>
                <a:lnTo>
                  <a:pt x="31854" y="14980"/>
                </a:lnTo>
                <a:lnTo>
                  <a:pt x="22098" y="25081"/>
                </a:lnTo>
                <a:lnTo>
                  <a:pt x="22098" y="4507"/>
                </a:lnTo>
                <a:lnTo>
                  <a:pt x="21336" y="4507"/>
                </a:lnTo>
                <a:lnTo>
                  <a:pt x="19812" y="2983"/>
                </a:lnTo>
                <a:lnTo>
                  <a:pt x="19050" y="2983"/>
                </a:lnTo>
                <a:lnTo>
                  <a:pt x="18288" y="2221"/>
                </a:lnTo>
                <a:lnTo>
                  <a:pt x="3810" y="2221"/>
                </a:lnTo>
                <a:lnTo>
                  <a:pt x="3048" y="2983"/>
                </a:lnTo>
                <a:lnTo>
                  <a:pt x="2286" y="2983"/>
                </a:lnTo>
                <a:lnTo>
                  <a:pt x="762" y="4507"/>
                </a:lnTo>
                <a:lnTo>
                  <a:pt x="0" y="4507"/>
                </a:lnTo>
                <a:lnTo>
                  <a:pt x="0" y="144715"/>
                </a:lnTo>
                <a:lnTo>
                  <a:pt x="1524" y="146239"/>
                </a:lnTo>
                <a:lnTo>
                  <a:pt x="2286" y="146239"/>
                </a:lnTo>
                <a:lnTo>
                  <a:pt x="3048" y="147001"/>
                </a:lnTo>
                <a:lnTo>
                  <a:pt x="4572" y="147001"/>
                </a:lnTo>
                <a:lnTo>
                  <a:pt x="6096" y="147763"/>
                </a:lnTo>
                <a:lnTo>
                  <a:pt x="18288" y="147763"/>
                </a:lnTo>
                <a:lnTo>
                  <a:pt x="19812" y="147001"/>
                </a:lnTo>
                <a:lnTo>
                  <a:pt x="21336" y="147001"/>
                </a:lnTo>
                <a:lnTo>
                  <a:pt x="22098" y="146239"/>
                </a:lnTo>
                <a:lnTo>
                  <a:pt x="22860" y="146239"/>
                </a:lnTo>
                <a:lnTo>
                  <a:pt x="25146" y="143953"/>
                </a:lnTo>
                <a:lnTo>
                  <a:pt x="26693" y="46060"/>
                </a:lnTo>
                <a:lnTo>
                  <a:pt x="35670" y="35856"/>
                </a:lnTo>
                <a:lnTo>
                  <a:pt x="44196" y="28129"/>
                </a:lnTo>
                <a:lnTo>
                  <a:pt x="51054" y="23557"/>
                </a:lnTo>
                <a:lnTo>
                  <a:pt x="57150" y="21271"/>
                </a:lnTo>
                <a:lnTo>
                  <a:pt x="67818" y="21271"/>
                </a:lnTo>
                <a:lnTo>
                  <a:pt x="92202" y="55561"/>
                </a:lnTo>
                <a:lnTo>
                  <a:pt x="92202" y="144715"/>
                </a:lnTo>
                <a:lnTo>
                  <a:pt x="92964" y="144715"/>
                </a:lnTo>
                <a:lnTo>
                  <a:pt x="92964" y="145477"/>
                </a:lnTo>
                <a:lnTo>
                  <a:pt x="93726" y="146239"/>
                </a:lnTo>
                <a:lnTo>
                  <a:pt x="94488" y="146239"/>
                </a:lnTo>
                <a:lnTo>
                  <a:pt x="96012" y="147001"/>
                </a:lnTo>
                <a:lnTo>
                  <a:pt x="96774" y="147001"/>
                </a:lnTo>
                <a:lnTo>
                  <a:pt x="98298" y="147763"/>
                </a:lnTo>
                <a:lnTo>
                  <a:pt x="110490" y="147763"/>
                </a:lnTo>
                <a:lnTo>
                  <a:pt x="112014" y="147001"/>
                </a:lnTo>
                <a:lnTo>
                  <a:pt x="113538" y="147001"/>
                </a:lnTo>
                <a:lnTo>
                  <a:pt x="114300" y="146239"/>
                </a:lnTo>
                <a:lnTo>
                  <a:pt x="115824" y="146239"/>
                </a:lnTo>
                <a:lnTo>
                  <a:pt x="115824" y="145477"/>
                </a:lnTo>
                <a:lnTo>
                  <a:pt x="117348" y="1439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968893" y="3348990"/>
            <a:ext cx="92710" cy="204470"/>
          </a:xfrm>
          <a:custGeom>
            <a:avLst/>
            <a:gdLst/>
            <a:ahLst/>
            <a:cxnLst/>
            <a:rect l="l" t="t" r="r" b="b"/>
            <a:pathLst>
              <a:path w="92710" h="204470">
                <a:moveTo>
                  <a:pt x="24383" y="80010"/>
                </a:moveTo>
                <a:lnTo>
                  <a:pt x="24383" y="59436"/>
                </a:lnTo>
                <a:lnTo>
                  <a:pt x="3047" y="59436"/>
                </a:lnTo>
                <a:lnTo>
                  <a:pt x="1523" y="60960"/>
                </a:lnTo>
                <a:lnTo>
                  <a:pt x="1523" y="61722"/>
                </a:lnTo>
                <a:lnTo>
                  <a:pt x="761" y="62484"/>
                </a:lnTo>
                <a:lnTo>
                  <a:pt x="761" y="64770"/>
                </a:lnTo>
                <a:lnTo>
                  <a:pt x="0" y="66294"/>
                </a:lnTo>
                <a:lnTo>
                  <a:pt x="0" y="73152"/>
                </a:lnTo>
                <a:lnTo>
                  <a:pt x="761" y="76200"/>
                </a:lnTo>
                <a:lnTo>
                  <a:pt x="2285" y="79248"/>
                </a:lnTo>
                <a:lnTo>
                  <a:pt x="3047" y="80010"/>
                </a:lnTo>
                <a:lnTo>
                  <a:pt x="24383" y="80010"/>
                </a:lnTo>
                <a:close/>
              </a:path>
              <a:path w="92710" h="204470">
                <a:moveTo>
                  <a:pt x="91439" y="15240"/>
                </a:moveTo>
                <a:lnTo>
                  <a:pt x="91439" y="-1523"/>
                </a:lnTo>
                <a:lnTo>
                  <a:pt x="90677" y="-2285"/>
                </a:lnTo>
                <a:lnTo>
                  <a:pt x="90677" y="-3047"/>
                </a:lnTo>
                <a:lnTo>
                  <a:pt x="89915" y="-3809"/>
                </a:lnTo>
                <a:lnTo>
                  <a:pt x="89153" y="-3809"/>
                </a:lnTo>
                <a:lnTo>
                  <a:pt x="84581" y="-6095"/>
                </a:lnTo>
                <a:lnTo>
                  <a:pt x="78485" y="-7619"/>
                </a:lnTo>
                <a:lnTo>
                  <a:pt x="74675" y="-8381"/>
                </a:lnTo>
                <a:lnTo>
                  <a:pt x="60197" y="-8297"/>
                </a:lnTo>
                <a:lnTo>
                  <a:pt x="54101" y="-7619"/>
                </a:lnTo>
                <a:lnTo>
                  <a:pt x="48767" y="-5333"/>
                </a:lnTo>
                <a:lnTo>
                  <a:pt x="43433" y="-3809"/>
                </a:lnTo>
                <a:lnTo>
                  <a:pt x="24383" y="35814"/>
                </a:lnTo>
                <a:lnTo>
                  <a:pt x="24383" y="201168"/>
                </a:lnTo>
                <a:lnTo>
                  <a:pt x="25145" y="201168"/>
                </a:lnTo>
                <a:lnTo>
                  <a:pt x="25145" y="201930"/>
                </a:lnTo>
                <a:lnTo>
                  <a:pt x="25907" y="202692"/>
                </a:lnTo>
                <a:lnTo>
                  <a:pt x="26669" y="202692"/>
                </a:lnTo>
                <a:lnTo>
                  <a:pt x="27431" y="203454"/>
                </a:lnTo>
                <a:lnTo>
                  <a:pt x="28955" y="203454"/>
                </a:lnTo>
                <a:lnTo>
                  <a:pt x="30479" y="204216"/>
                </a:lnTo>
                <a:lnTo>
                  <a:pt x="42671" y="204216"/>
                </a:lnTo>
                <a:lnTo>
                  <a:pt x="44195" y="203454"/>
                </a:lnTo>
                <a:lnTo>
                  <a:pt x="45719" y="203454"/>
                </a:lnTo>
                <a:lnTo>
                  <a:pt x="46481" y="202692"/>
                </a:lnTo>
                <a:lnTo>
                  <a:pt x="47243" y="202692"/>
                </a:lnTo>
                <a:lnTo>
                  <a:pt x="49529" y="200406"/>
                </a:lnTo>
                <a:lnTo>
                  <a:pt x="49529" y="33528"/>
                </a:lnTo>
                <a:lnTo>
                  <a:pt x="50291" y="29718"/>
                </a:lnTo>
                <a:lnTo>
                  <a:pt x="51053" y="25146"/>
                </a:lnTo>
                <a:lnTo>
                  <a:pt x="52577" y="22098"/>
                </a:lnTo>
                <a:lnTo>
                  <a:pt x="54101" y="19812"/>
                </a:lnTo>
                <a:lnTo>
                  <a:pt x="55625" y="16764"/>
                </a:lnTo>
                <a:lnTo>
                  <a:pt x="60197" y="13716"/>
                </a:lnTo>
                <a:lnTo>
                  <a:pt x="62483" y="12954"/>
                </a:lnTo>
                <a:lnTo>
                  <a:pt x="66293" y="12192"/>
                </a:lnTo>
                <a:lnTo>
                  <a:pt x="74675" y="12192"/>
                </a:lnTo>
                <a:lnTo>
                  <a:pt x="76961" y="12954"/>
                </a:lnTo>
                <a:lnTo>
                  <a:pt x="79247" y="12954"/>
                </a:lnTo>
                <a:lnTo>
                  <a:pt x="82295" y="14478"/>
                </a:lnTo>
                <a:lnTo>
                  <a:pt x="83819" y="14478"/>
                </a:lnTo>
                <a:lnTo>
                  <a:pt x="85343" y="15240"/>
                </a:lnTo>
                <a:lnTo>
                  <a:pt x="86105" y="16002"/>
                </a:lnTo>
                <a:lnTo>
                  <a:pt x="86867" y="16002"/>
                </a:lnTo>
                <a:lnTo>
                  <a:pt x="88391" y="16764"/>
                </a:lnTo>
                <a:lnTo>
                  <a:pt x="89153" y="16764"/>
                </a:lnTo>
                <a:lnTo>
                  <a:pt x="89915" y="16002"/>
                </a:lnTo>
                <a:lnTo>
                  <a:pt x="90677" y="16002"/>
                </a:lnTo>
                <a:lnTo>
                  <a:pt x="91439" y="15240"/>
                </a:lnTo>
                <a:close/>
              </a:path>
              <a:path w="92710" h="204470">
                <a:moveTo>
                  <a:pt x="84581" y="76200"/>
                </a:moveTo>
                <a:lnTo>
                  <a:pt x="84581" y="64770"/>
                </a:lnTo>
                <a:lnTo>
                  <a:pt x="83819" y="63246"/>
                </a:lnTo>
                <a:lnTo>
                  <a:pt x="83819" y="62484"/>
                </a:lnTo>
                <a:lnTo>
                  <a:pt x="83057" y="61722"/>
                </a:lnTo>
                <a:lnTo>
                  <a:pt x="83057" y="60960"/>
                </a:lnTo>
                <a:lnTo>
                  <a:pt x="81533" y="59436"/>
                </a:lnTo>
                <a:lnTo>
                  <a:pt x="49529" y="59436"/>
                </a:lnTo>
                <a:lnTo>
                  <a:pt x="49529" y="80010"/>
                </a:lnTo>
                <a:lnTo>
                  <a:pt x="81533" y="80010"/>
                </a:lnTo>
                <a:lnTo>
                  <a:pt x="82295" y="79248"/>
                </a:lnTo>
                <a:lnTo>
                  <a:pt x="83057" y="77724"/>
                </a:lnTo>
                <a:lnTo>
                  <a:pt x="84581" y="76200"/>
                </a:lnTo>
                <a:close/>
              </a:path>
              <a:path w="92710" h="204470">
                <a:moveTo>
                  <a:pt x="92201" y="11430"/>
                </a:moveTo>
                <a:lnTo>
                  <a:pt x="92201" y="762"/>
                </a:lnTo>
                <a:lnTo>
                  <a:pt x="91439" y="0"/>
                </a:lnTo>
                <a:lnTo>
                  <a:pt x="91439" y="12954"/>
                </a:lnTo>
                <a:lnTo>
                  <a:pt x="92201" y="1143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080907" y="3407664"/>
            <a:ext cx="117475" cy="147955"/>
          </a:xfrm>
          <a:custGeom>
            <a:avLst/>
            <a:gdLst/>
            <a:ahLst/>
            <a:cxnLst/>
            <a:rect l="l" t="t" r="r" b="b"/>
            <a:pathLst>
              <a:path w="117475" h="147954">
                <a:moveTo>
                  <a:pt x="116586" y="143256"/>
                </a:moveTo>
                <a:lnTo>
                  <a:pt x="116586" y="2286"/>
                </a:lnTo>
                <a:lnTo>
                  <a:pt x="115824" y="2286"/>
                </a:lnTo>
                <a:lnTo>
                  <a:pt x="114300" y="762"/>
                </a:lnTo>
                <a:lnTo>
                  <a:pt x="113538" y="762"/>
                </a:lnTo>
                <a:lnTo>
                  <a:pt x="112014" y="0"/>
                </a:lnTo>
                <a:lnTo>
                  <a:pt x="96774" y="0"/>
                </a:lnTo>
                <a:lnTo>
                  <a:pt x="95250" y="762"/>
                </a:lnTo>
                <a:lnTo>
                  <a:pt x="94488" y="762"/>
                </a:lnTo>
                <a:lnTo>
                  <a:pt x="92964" y="2286"/>
                </a:lnTo>
                <a:lnTo>
                  <a:pt x="92202" y="2286"/>
                </a:lnTo>
                <a:lnTo>
                  <a:pt x="92202" y="4572"/>
                </a:lnTo>
                <a:lnTo>
                  <a:pt x="90279" y="102131"/>
                </a:lnTo>
                <a:lnTo>
                  <a:pt x="81078" y="112078"/>
                </a:lnTo>
                <a:lnTo>
                  <a:pt x="72390" y="119634"/>
                </a:lnTo>
                <a:lnTo>
                  <a:pt x="66294" y="123444"/>
                </a:lnTo>
                <a:lnTo>
                  <a:pt x="60198" y="125730"/>
                </a:lnTo>
                <a:lnTo>
                  <a:pt x="48768" y="125730"/>
                </a:lnTo>
                <a:lnTo>
                  <a:pt x="32004" y="115062"/>
                </a:lnTo>
                <a:lnTo>
                  <a:pt x="29718" y="112014"/>
                </a:lnTo>
                <a:lnTo>
                  <a:pt x="27432" y="107442"/>
                </a:lnTo>
                <a:lnTo>
                  <a:pt x="26670" y="102870"/>
                </a:lnTo>
                <a:lnTo>
                  <a:pt x="25146" y="98298"/>
                </a:lnTo>
                <a:lnTo>
                  <a:pt x="25146" y="3810"/>
                </a:lnTo>
                <a:lnTo>
                  <a:pt x="24384" y="3048"/>
                </a:lnTo>
                <a:lnTo>
                  <a:pt x="24384" y="2286"/>
                </a:lnTo>
                <a:lnTo>
                  <a:pt x="23622" y="2286"/>
                </a:lnTo>
                <a:lnTo>
                  <a:pt x="22098" y="762"/>
                </a:lnTo>
                <a:lnTo>
                  <a:pt x="21336" y="762"/>
                </a:lnTo>
                <a:lnTo>
                  <a:pt x="19812" y="0"/>
                </a:lnTo>
                <a:lnTo>
                  <a:pt x="4572" y="0"/>
                </a:lnTo>
                <a:lnTo>
                  <a:pt x="3048" y="762"/>
                </a:lnTo>
                <a:lnTo>
                  <a:pt x="2286" y="762"/>
                </a:lnTo>
                <a:lnTo>
                  <a:pt x="762" y="2286"/>
                </a:lnTo>
                <a:lnTo>
                  <a:pt x="0" y="2286"/>
                </a:lnTo>
                <a:lnTo>
                  <a:pt x="1" y="87560"/>
                </a:lnTo>
                <a:lnTo>
                  <a:pt x="6858" y="125730"/>
                </a:lnTo>
                <a:lnTo>
                  <a:pt x="10668" y="130302"/>
                </a:lnTo>
                <a:lnTo>
                  <a:pt x="14478" y="135636"/>
                </a:lnTo>
                <a:lnTo>
                  <a:pt x="19050" y="140208"/>
                </a:lnTo>
                <a:lnTo>
                  <a:pt x="25386" y="143362"/>
                </a:lnTo>
                <a:lnTo>
                  <a:pt x="36451" y="146706"/>
                </a:lnTo>
                <a:lnTo>
                  <a:pt x="50429" y="147791"/>
                </a:lnTo>
                <a:lnTo>
                  <a:pt x="61544" y="145685"/>
                </a:lnTo>
                <a:lnTo>
                  <a:pt x="74975" y="139867"/>
                </a:lnTo>
                <a:lnTo>
                  <a:pt x="84731" y="132462"/>
                </a:lnTo>
                <a:lnTo>
                  <a:pt x="94488" y="122682"/>
                </a:lnTo>
                <a:lnTo>
                  <a:pt x="94488" y="142494"/>
                </a:lnTo>
                <a:lnTo>
                  <a:pt x="95250" y="142494"/>
                </a:lnTo>
                <a:lnTo>
                  <a:pt x="95250" y="143256"/>
                </a:lnTo>
                <a:lnTo>
                  <a:pt x="96012" y="144018"/>
                </a:lnTo>
                <a:lnTo>
                  <a:pt x="96774" y="144018"/>
                </a:lnTo>
                <a:lnTo>
                  <a:pt x="97536" y="144780"/>
                </a:lnTo>
                <a:lnTo>
                  <a:pt x="98298" y="144780"/>
                </a:lnTo>
                <a:lnTo>
                  <a:pt x="99822" y="145542"/>
                </a:lnTo>
                <a:lnTo>
                  <a:pt x="111252" y="145542"/>
                </a:lnTo>
                <a:lnTo>
                  <a:pt x="112776" y="144780"/>
                </a:lnTo>
                <a:lnTo>
                  <a:pt x="113538" y="144780"/>
                </a:lnTo>
                <a:lnTo>
                  <a:pt x="115062" y="144018"/>
                </a:lnTo>
                <a:lnTo>
                  <a:pt x="115824" y="144018"/>
                </a:lnTo>
                <a:lnTo>
                  <a:pt x="116586" y="143256"/>
                </a:lnTo>
                <a:close/>
              </a:path>
              <a:path w="117475" h="147954">
                <a:moveTo>
                  <a:pt x="117348" y="142494"/>
                </a:moveTo>
                <a:lnTo>
                  <a:pt x="117348" y="3810"/>
                </a:lnTo>
                <a:lnTo>
                  <a:pt x="116586" y="3048"/>
                </a:lnTo>
                <a:lnTo>
                  <a:pt x="116586" y="142494"/>
                </a:lnTo>
                <a:lnTo>
                  <a:pt x="117348" y="142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225687" y="3408426"/>
            <a:ext cx="89535" cy="146685"/>
          </a:xfrm>
          <a:custGeom>
            <a:avLst/>
            <a:gdLst/>
            <a:ahLst/>
            <a:cxnLst/>
            <a:rect l="l" t="t" r="r" b="b"/>
            <a:pathLst>
              <a:path w="89535" h="146685">
                <a:moveTo>
                  <a:pt x="24384" y="20573"/>
                </a:moveTo>
                <a:lnTo>
                  <a:pt x="24384" y="0"/>
                </a:lnTo>
                <a:lnTo>
                  <a:pt x="3048" y="0"/>
                </a:lnTo>
                <a:lnTo>
                  <a:pt x="2286" y="761"/>
                </a:lnTo>
                <a:lnTo>
                  <a:pt x="2286" y="1523"/>
                </a:lnTo>
                <a:lnTo>
                  <a:pt x="1524" y="2285"/>
                </a:lnTo>
                <a:lnTo>
                  <a:pt x="1524" y="3047"/>
                </a:lnTo>
                <a:lnTo>
                  <a:pt x="762" y="3809"/>
                </a:lnTo>
                <a:lnTo>
                  <a:pt x="762" y="6857"/>
                </a:lnTo>
                <a:lnTo>
                  <a:pt x="0" y="8381"/>
                </a:lnTo>
                <a:lnTo>
                  <a:pt x="0" y="13715"/>
                </a:lnTo>
                <a:lnTo>
                  <a:pt x="762" y="16763"/>
                </a:lnTo>
                <a:lnTo>
                  <a:pt x="2286" y="19811"/>
                </a:lnTo>
                <a:lnTo>
                  <a:pt x="3810" y="20573"/>
                </a:lnTo>
                <a:lnTo>
                  <a:pt x="24384" y="20573"/>
                </a:lnTo>
                <a:close/>
              </a:path>
              <a:path w="89535" h="146685">
                <a:moveTo>
                  <a:pt x="88392" y="138683"/>
                </a:moveTo>
                <a:lnTo>
                  <a:pt x="88392" y="121919"/>
                </a:lnTo>
                <a:lnTo>
                  <a:pt x="87630" y="121157"/>
                </a:lnTo>
                <a:lnTo>
                  <a:pt x="83058" y="121157"/>
                </a:lnTo>
                <a:lnTo>
                  <a:pt x="82296" y="121919"/>
                </a:lnTo>
                <a:lnTo>
                  <a:pt x="80772" y="122681"/>
                </a:lnTo>
                <a:lnTo>
                  <a:pt x="79248" y="122681"/>
                </a:lnTo>
                <a:lnTo>
                  <a:pt x="78486" y="123443"/>
                </a:lnTo>
                <a:lnTo>
                  <a:pt x="76200" y="124205"/>
                </a:lnTo>
                <a:lnTo>
                  <a:pt x="74676" y="124205"/>
                </a:lnTo>
                <a:lnTo>
                  <a:pt x="73152" y="124967"/>
                </a:lnTo>
                <a:lnTo>
                  <a:pt x="60960" y="124967"/>
                </a:lnTo>
                <a:lnTo>
                  <a:pt x="49530" y="-34290"/>
                </a:lnTo>
                <a:lnTo>
                  <a:pt x="48768" y="-34290"/>
                </a:lnTo>
                <a:lnTo>
                  <a:pt x="48768" y="-35052"/>
                </a:lnTo>
                <a:lnTo>
                  <a:pt x="48006" y="-35814"/>
                </a:lnTo>
                <a:lnTo>
                  <a:pt x="46482" y="-35814"/>
                </a:lnTo>
                <a:lnTo>
                  <a:pt x="45720" y="-36576"/>
                </a:lnTo>
                <a:lnTo>
                  <a:pt x="44958" y="-36576"/>
                </a:lnTo>
                <a:lnTo>
                  <a:pt x="42672" y="-37338"/>
                </a:lnTo>
                <a:lnTo>
                  <a:pt x="30480" y="-37338"/>
                </a:lnTo>
                <a:lnTo>
                  <a:pt x="28956" y="-36576"/>
                </a:lnTo>
                <a:lnTo>
                  <a:pt x="28194" y="-36576"/>
                </a:lnTo>
                <a:lnTo>
                  <a:pt x="26670" y="-35814"/>
                </a:lnTo>
                <a:lnTo>
                  <a:pt x="25908" y="-35814"/>
                </a:lnTo>
                <a:lnTo>
                  <a:pt x="25146" y="-35052"/>
                </a:lnTo>
                <a:lnTo>
                  <a:pt x="25146" y="-34290"/>
                </a:lnTo>
                <a:lnTo>
                  <a:pt x="24384" y="-34290"/>
                </a:lnTo>
                <a:lnTo>
                  <a:pt x="24384" y="108203"/>
                </a:lnTo>
                <a:lnTo>
                  <a:pt x="25146" y="115061"/>
                </a:lnTo>
                <a:lnTo>
                  <a:pt x="26670" y="120395"/>
                </a:lnTo>
                <a:lnTo>
                  <a:pt x="28194" y="126491"/>
                </a:lnTo>
                <a:lnTo>
                  <a:pt x="30480" y="131063"/>
                </a:lnTo>
                <a:lnTo>
                  <a:pt x="36576" y="138683"/>
                </a:lnTo>
                <a:lnTo>
                  <a:pt x="41148" y="141731"/>
                </a:lnTo>
                <a:lnTo>
                  <a:pt x="45720" y="143255"/>
                </a:lnTo>
                <a:lnTo>
                  <a:pt x="51054" y="145541"/>
                </a:lnTo>
                <a:lnTo>
                  <a:pt x="56388" y="146208"/>
                </a:lnTo>
                <a:lnTo>
                  <a:pt x="70866" y="146303"/>
                </a:lnTo>
                <a:lnTo>
                  <a:pt x="73914" y="145541"/>
                </a:lnTo>
                <a:lnTo>
                  <a:pt x="75438" y="145541"/>
                </a:lnTo>
                <a:lnTo>
                  <a:pt x="80010" y="144017"/>
                </a:lnTo>
                <a:lnTo>
                  <a:pt x="81534" y="144017"/>
                </a:lnTo>
                <a:lnTo>
                  <a:pt x="86106" y="141731"/>
                </a:lnTo>
                <a:lnTo>
                  <a:pt x="87630" y="140207"/>
                </a:lnTo>
                <a:lnTo>
                  <a:pt x="88392" y="138683"/>
                </a:lnTo>
                <a:close/>
              </a:path>
              <a:path w="89535" h="146685">
                <a:moveTo>
                  <a:pt x="89154" y="16763"/>
                </a:moveTo>
                <a:lnTo>
                  <a:pt x="89154" y="3809"/>
                </a:lnTo>
                <a:lnTo>
                  <a:pt x="88392" y="3047"/>
                </a:lnTo>
                <a:lnTo>
                  <a:pt x="88392" y="2285"/>
                </a:lnTo>
                <a:lnTo>
                  <a:pt x="86868" y="761"/>
                </a:lnTo>
                <a:lnTo>
                  <a:pt x="86868" y="0"/>
                </a:lnTo>
                <a:lnTo>
                  <a:pt x="49530" y="0"/>
                </a:lnTo>
                <a:lnTo>
                  <a:pt x="49530" y="20573"/>
                </a:lnTo>
                <a:lnTo>
                  <a:pt x="86106" y="20573"/>
                </a:lnTo>
                <a:lnTo>
                  <a:pt x="88392" y="18287"/>
                </a:lnTo>
                <a:lnTo>
                  <a:pt x="89154" y="16763"/>
                </a:lnTo>
                <a:close/>
              </a:path>
              <a:path w="89535" h="146685">
                <a:moveTo>
                  <a:pt x="89154" y="135635"/>
                </a:moveTo>
                <a:lnTo>
                  <a:pt x="89154" y="124205"/>
                </a:lnTo>
                <a:lnTo>
                  <a:pt x="88392" y="123443"/>
                </a:lnTo>
                <a:lnTo>
                  <a:pt x="88392" y="137159"/>
                </a:lnTo>
                <a:lnTo>
                  <a:pt x="89154" y="1356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2407551" y="3333496"/>
            <a:ext cx="1096264" cy="56210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184283" y="3355085"/>
            <a:ext cx="101600" cy="197485"/>
          </a:xfrm>
          <a:custGeom>
            <a:avLst/>
            <a:gdLst/>
            <a:ahLst/>
            <a:cxnLst/>
            <a:rect l="l" t="t" r="r" b="b"/>
            <a:pathLst>
              <a:path w="101600" h="197485">
                <a:moveTo>
                  <a:pt x="100583" y="194309"/>
                </a:moveTo>
                <a:lnTo>
                  <a:pt x="100583" y="177545"/>
                </a:lnTo>
                <a:lnTo>
                  <a:pt x="99821" y="176021"/>
                </a:lnTo>
                <a:lnTo>
                  <a:pt x="99059" y="176021"/>
                </a:lnTo>
                <a:lnTo>
                  <a:pt x="98297" y="175259"/>
                </a:lnTo>
                <a:lnTo>
                  <a:pt x="98297" y="174497"/>
                </a:lnTo>
                <a:lnTo>
                  <a:pt x="25907" y="174497"/>
                </a:lnTo>
                <a:lnTo>
                  <a:pt x="25907" y="3809"/>
                </a:lnTo>
                <a:lnTo>
                  <a:pt x="25145" y="3047"/>
                </a:lnTo>
                <a:lnTo>
                  <a:pt x="25145" y="2285"/>
                </a:lnTo>
                <a:lnTo>
                  <a:pt x="24383" y="2285"/>
                </a:lnTo>
                <a:lnTo>
                  <a:pt x="23621" y="1523"/>
                </a:lnTo>
                <a:lnTo>
                  <a:pt x="22097" y="1523"/>
                </a:lnTo>
                <a:lnTo>
                  <a:pt x="21335" y="761"/>
                </a:lnTo>
                <a:lnTo>
                  <a:pt x="17525" y="761"/>
                </a:lnTo>
                <a:lnTo>
                  <a:pt x="15239" y="0"/>
                </a:lnTo>
                <a:lnTo>
                  <a:pt x="10667" y="0"/>
                </a:lnTo>
                <a:lnTo>
                  <a:pt x="8381" y="761"/>
                </a:lnTo>
                <a:lnTo>
                  <a:pt x="5333" y="761"/>
                </a:lnTo>
                <a:lnTo>
                  <a:pt x="3809" y="1523"/>
                </a:lnTo>
                <a:lnTo>
                  <a:pt x="3047" y="1523"/>
                </a:lnTo>
                <a:lnTo>
                  <a:pt x="1523" y="2285"/>
                </a:lnTo>
                <a:lnTo>
                  <a:pt x="761" y="2285"/>
                </a:lnTo>
                <a:lnTo>
                  <a:pt x="761" y="3047"/>
                </a:lnTo>
                <a:lnTo>
                  <a:pt x="0" y="3809"/>
                </a:lnTo>
                <a:lnTo>
                  <a:pt x="0" y="190499"/>
                </a:lnTo>
                <a:lnTo>
                  <a:pt x="761" y="193547"/>
                </a:lnTo>
                <a:lnTo>
                  <a:pt x="5333" y="196595"/>
                </a:lnTo>
                <a:lnTo>
                  <a:pt x="7619" y="197357"/>
                </a:lnTo>
                <a:lnTo>
                  <a:pt x="97535" y="197357"/>
                </a:lnTo>
                <a:lnTo>
                  <a:pt x="100583" y="194309"/>
                </a:lnTo>
                <a:close/>
              </a:path>
              <a:path w="101600" h="197485">
                <a:moveTo>
                  <a:pt x="101345" y="192023"/>
                </a:moveTo>
                <a:lnTo>
                  <a:pt x="101345" y="179069"/>
                </a:lnTo>
                <a:lnTo>
                  <a:pt x="100583" y="178307"/>
                </a:lnTo>
                <a:lnTo>
                  <a:pt x="100583" y="193547"/>
                </a:lnTo>
                <a:lnTo>
                  <a:pt x="101345" y="19202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303628" y="3405545"/>
            <a:ext cx="125730" cy="150495"/>
          </a:xfrm>
          <a:custGeom>
            <a:avLst/>
            <a:gdLst/>
            <a:ahLst/>
            <a:cxnLst/>
            <a:rect l="l" t="t" r="r" b="b"/>
            <a:pathLst>
              <a:path w="125729" h="150495">
                <a:moveTo>
                  <a:pt x="125256" y="72984"/>
                </a:moveTo>
                <a:lnTo>
                  <a:pt x="116635" y="28116"/>
                </a:lnTo>
                <a:lnTo>
                  <a:pt x="86738" y="2833"/>
                </a:lnTo>
                <a:lnTo>
                  <a:pt x="59650" y="0"/>
                </a:lnTo>
                <a:lnTo>
                  <a:pt x="47650" y="1867"/>
                </a:lnTo>
                <a:lnTo>
                  <a:pt x="14677" y="23298"/>
                </a:lnTo>
                <a:lnTo>
                  <a:pt x="97" y="69048"/>
                </a:lnTo>
                <a:lnTo>
                  <a:pt x="0" y="86261"/>
                </a:lnTo>
                <a:lnTo>
                  <a:pt x="1835" y="98453"/>
                </a:lnTo>
                <a:lnTo>
                  <a:pt x="5346" y="111564"/>
                </a:lnTo>
                <a:lnTo>
                  <a:pt x="10658" y="122489"/>
                </a:lnTo>
                <a:lnTo>
                  <a:pt x="19152" y="133102"/>
                </a:lnTo>
                <a:lnTo>
                  <a:pt x="26196" y="138220"/>
                </a:lnTo>
                <a:lnTo>
                  <a:pt x="26196" y="56220"/>
                </a:lnTo>
                <a:lnTo>
                  <a:pt x="26958" y="50886"/>
                </a:lnTo>
                <a:lnTo>
                  <a:pt x="56270" y="20417"/>
                </a:lnTo>
                <a:lnTo>
                  <a:pt x="72919" y="20593"/>
                </a:lnTo>
                <a:lnTo>
                  <a:pt x="84036" y="25488"/>
                </a:lnTo>
                <a:lnTo>
                  <a:pt x="94543" y="35768"/>
                </a:lnTo>
                <a:lnTo>
                  <a:pt x="98718" y="47481"/>
                </a:lnTo>
                <a:lnTo>
                  <a:pt x="100110" y="61554"/>
                </a:lnTo>
                <a:lnTo>
                  <a:pt x="100110" y="79842"/>
                </a:lnTo>
                <a:lnTo>
                  <a:pt x="117636" y="79842"/>
                </a:lnTo>
                <a:lnTo>
                  <a:pt x="119922" y="79080"/>
                </a:lnTo>
                <a:lnTo>
                  <a:pt x="122208" y="77556"/>
                </a:lnTo>
                <a:lnTo>
                  <a:pt x="125256" y="72984"/>
                </a:lnTo>
                <a:close/>
              </a:path>
              <a:path w="125729" h="150495">
                <a:moveTo>
                  <a:pt x="100110" y="79842"/>
                </a:moveTo>
                <a:lnTo>
                  <a:pt x="100110" y="61554"/>
                </a:lnTo>
                <a:lnTo>
                  <a:pt x="26196" y="61554"/>
                </a:lnTo>
                <a:lnTo>
                  <a:pt x="26196" y="79842"/>
                </a:lnTo>
                <a:lnTo>
                  <a:pt x="100110" y="79842"/>
                </a:lnTo>
                <a:close/>
              </a:path>
              <a:path w="125729" h="150495">
                <a:moveTo>
                  <a:pt x="116112" y="139278"/>
                </a:moveTo>
                <a:lnTo>
                  <a:pt x="116112" y="118704"/>
                </a:lnTo>
                <a:lnTo>
                  <a:pt x="113826" y="118704"/>
                </a:lnTo>
                <a:lnTo>
                  <a:pt x="112302" y="119466"/>
                </a:lnTo>
                <a:lnTo>
                  <a:pt x="110016" y="120228"/>
                </a:lnTo>
                <a:lnTo>
                  <a:pt x="106968" y="121752"/>
                </a:lnTo>
                <a:lnTo>
                  <a:pt x="103920" y="122514"/>
                </a:lnTo>
                <a:lnTo>
                  <a:pt x="100872" y="124038"/>
                </a:lnTo>
                <a:lnTo>
                  <a:pt x="97062" y="125562"/>
                </a:lnTo>
                <a:lnTo>
                  <a:pt x="92490" y="126324"/>
                </a:lnTo>
                <a:lnTo>
                  <a:pt x="87156" y="127848"/>
                </a:lnTo>
                <a:lnTo>
                  <a:pt x="82584" y="128610"/>
                </a:lnTo>
                <a:lnTo>
                  <a:pt x="76488" y="129372"/>
                </a:lnTo>
                <a:lnTo>
                  <a:pt x="62010" y="129372"/>
                </a:lnTo>
                <a:lnTo>
                  <a:pt x="55152" y="127848"/>
                </a:lnTo>
                <a:lnTo>
                  <a:pt x="49818" y="125562"/>
                </a:lnTo>
                <a:lnTo>
                  <a:pt x="43722" y="123276"/>
                </a:lnTo>
                <a:lnTo>
                  <a:pt x="26196" y="87462"/>
                </a:lnTo>
                <a:lnTo>
                  <a:pt x="26196" y="138220"/>
                </a:lnTo>
                <a:lnTo>
                  <a:pt x="28573" y="139947"/>
                </a:lnTo>
                <a:lnTo>
                  <a:pt x="41926" y="145820"/>
                </a:lnTo>
                <a:lnTo>
                  <a:pt x="54026" y="148792"/>
                </a:lnTo>
                <a:lnTo>
                  <a:pt x="67344" y="149946"/>
                </a:lnTo>
                <a:lnTo>
                  <a:pt x="74202" y="149946"/>
                </a:lnTo>
                <a:lnTo>
                  <a:pt x="80298" y="149184"/>
                </a:lnTo>
                <a:lnTo>
                  <a:pt x="85632" y="148422"/>
                </a:lnTo>
                <a:lnTo>
                  <a:pt x="91728" y="146898"/>
                </a:lnTo>
                <a:lnTo>
                  <a:pt x="96300" y="146136"/>
                </a:lnTo>
                <a:lnTo>
                  <a:pt x="100872" y="144612"/>
                </a:lnTo>
                <a:lnTo>
                  <a:pt x="105444" y="143850"/>
                </a:lnTo>
                <a:lnTo>
                  <a:pt x="108492" y="142326"/>
                </a:lnTo>
                <a:lnTo>
                  <a:pt x="111540" y="141564"/>
                </a:lnTo>
                <a:lnTo>
                  <a:pt x="116112" y="139278"/>
                </a:lnTo>
                <a:close/>
              </a:path>
              <a:path w="125729" h="150495">
                <a:moveTo>
                  <a:pt x="118398" y="136230"/>
                </a:moveTo>
                <a:lnTo>
                  <a:pt x="118398" y="120990"/>
                </a:lnTo>
                <a:lnTo>
                  <a:pt x="116874" y="119466"/>
                </a:lnTo>
                <a:lnTo>
                  <a:pt x="116112" y="119466"/>
                </a:lnTo>
                <a:lnTo>
                  <a:pt x="116112" y="138516"/>
                </a:lnTo>
                <a:lnTo>
                  <a:pt x="118398" y="136230"/>
                </a:lnTo>
                <a:close/>
              </a:path>
              <a:path w="125729" h="150495">
                <a:moveTo>
                  <a:pt x="119160" y="133182"/>
                </a:moveTo>
                <a:lnTo>
                  <a:pt x="119160" y="124038"/>
                </a:lnTo>
                <a:lnTo>
                  <a:pt x="118398" y="122514"/>
                </a:lnTo>
                <a:lnTo>
                  <a:pt x="118398" y="133944"/>
                </a:lnTo>
                <a:lnTo>
                  <a:pt x="119160" y="13318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456317" y="3405378"/>
            <a:ext cx="96520" cy="150495"/>
          </a:xfrm>
          <a:custGeom>
            <a:avLst/>
            <a:gdLst/>
            <a:ahLst/>
            <a:cxnLst/>
            <a:rect l="l" t="t" r="r" b="b"/>
            <a:pathLst>
              <a:path w="96520" h="150495">
                <a:moveTo>
                  <a:pt x="71628" y="144494"/>
                </a:moveTo>
                <a:lnTo>
                  <a:pt x="71628" y="112013"/>
                </a:lnTo>
                <a:lnTo>
                  <a:pt x="70866" y="115061"/>
                </a:lnTo>
                <a:lnTo>
                  <a:pt x="69342" y="117347"/>
                </a:lnTo>
                <a:lnTo>
                  <a:pt x="68580" y="120395"/>
                </a:lnTo>
                <a:lnTo>
                  <a:pt x="66294" y="122681"/>
                </a:lnTo>
                <a:lnTo>
                  <a:pt x="64008" y="124205"/>
                </a:lnTo>
                <a:lnTo>
                  <a:pt x="60960" y="126491"/>
                </a:lnTo>
                <a:lnTo>
                  <a:pt x="58674" y="127253"/>
                </a:lnTo>
                <a:lnTo>
                  <a:pt x="54864" y="128777"/>
                </a:lnTo>
                <a:lnTo>
                  <a:pt x="51816" y="129539"/>
                </a:lnTo>
                <a:lnTo>
                  <a:pt x="13716" y="121919"/>
                </a:lnTo>
                <a:lnTo>
                  <a:pt x="6858" y="117347"/>
                </a:lnTo>
                <a:lnTo>
                  <a:pt x="5334" y="116585"/>
                </a:lnTo>
                <a:lnTo>
                  <a:pt x="3048" y="116585"/>
                </a:lnTo>
                <a:lnTo>
                  <a:pt x="2286" y="117347"/>
                </a:lnTo>
                <a:lnTo>
                  <a:pt x="1524" y="117347"/>
                </a:lnTo>
                <a:lnTo>
                  <a:pt x="1524" y="118109"/>
                </a:lnTo>
                <a:lnTo>
                  <a:pt x="762" y="118871"/>
                </a:lnTo>
                <a:lnTo>
                  <a:pt x="762" y="121157"/>
                </a:lnTo>
                <a:lnTo>
                  <a:pt x="0" y="121919"/>
                </a:lnTo>
                <a:lnTo>
                  <a:pt x="0" y="132587"/>
                </a:lnTo>
                <a:lnTo>
                  <a:pt x="762" y="134111"/>
                </a:lnTo>
                <a:lnTo>
                  <a:pt x="1524" y="136397"/>
                </a:lnTo>
                <a:lnTo>
                  <a:pt x="2286" y="137921"/>
                </a:lnTo>
                <a:lnTo>
                  <a:pt x="3048" y="138683"/>
                </a:lnTo>
                <a:lnTo>
                  <a:pt x="4572" y="139445"/>
                </a:lnTo>
                <a:lnTo>
                  <a:pt x="6096" y="140969"/>
                </a:lnTo>
                <a:lnTo>
                  <a:pt x="8382" y="141731"/>
                </a:lnTo>
                <a:lnTo>
                  <a:pt x="10668" y="143255"/>
                </a:lnTo>
                <a:lnTo>
                  <a:pt x="13716" y="144779"/>
                </a:lnTo>
                <a:lnTo>
                  <a:pt x="17526" y="145541"/>
                </a:lnTo>
                <a:lnTo>
                  <a:pt x="20574" y="147065"/>
                </a:lnTo>
                <a:lnTo>
                  <a:pt x="24384" y="147827"/>
                </a:lnTo>
                <a:lnTo>
                  <a:pt x="37338" y="149986"/>
                </a:lnTo>
                <a:lnTo>
                  <a:pt x="51054" y="150113"/>
                </a:lnTo>
                <a:lnTo>
                  <a:pt x="64770" y="147065"/>
                </a:lnTo>
                <a:lnTo>
                  <a:pt x="71628" y="144494"/>
                </a:lnTo>
                <a:close/>
              </a:path>
              <a:path w="96520" h="150495">
                <a:moveTo>
                  <a:pt x="88392" y="28193"/>
                </a:moveTo>
                <a:lnTo>
                  <a:pt x="88392" y="11429"/>
                </a:lnTo>
                <a:lnTo>
                  <a:pt x="87630" y="11429"/>
                </a:lnTo>
                <a:lnTo>
                  <a:pt x="87630" y="10667"/>
                </a:lnTo>
                <a:lnTo>
                  <a:pt x="86106" y="9143"/>
                </a:lnTo>
                <a:lnTo>
                  <a:pt x="84582" y="8381"/>
                </a:lnTo>
                <a:lnTo>
                  <a:pt x="83058" y="6857"/>
                </a:lnTo>
                <a:lnTo>
                  <a:pt x="81534" y="6095"/>
                </a:lnTo>
                <a:lnTo>
                  <a:pt x="79248" y="5333"/>
                </a:lnTo>
                <a:lnTo>
                  <a:pt x="76962" y="3809"/>
                </a:lnTo>
                <a:lnTo>
                  <a:pt x="67818" y="1523"/>
                </a:lnTo>
                <a:lnTo>
                  <a:pt x="60198" y="0"/>
                </a:lnTo>
                <a:lnTo>
                  <a:pt x="44958" y="0"/>
                </a:lnTo>
                <a:lnTo>
                  <a:pt x="37338" y="761"/>
                </a:lnTo>
                <a:lnTo>
                  <a:pt x="25146" y="5333"/>
                </a:lnTo>
                <a:lnTo>
                  <a:pt x="19812" y="8381"/>
                </a:lnTo>
                <a:lnTo>
                  <a:pt x="16002" y="12191"/>
                </a:lnTo>
                <a:lnTo>
                  <a:pt x="11430" y="16001"/>
                </a:lnTo>
                <a:lnTo>
                  <a:pt x="8382" y="19811"/>
                </a:lnTo>
                <a:lnTo>
                  <a:pt x="6096" y="25145"/>
                </a:lnTo>
                <a:lnTo>
                  <a:pt x="4572" y="29717"/>
                </a:lnTo>
                <a:lnTo>
                  <a:pt x="3048" y="35051"/>
                </a:lnTo>
                <a:lnTo>
                  <a:pt x="3048" y="46481"/>
                </a:lnTo>
                <a:lnTo>
                  <a:pt x="17526" y="70103"/>
                </a:lnTo>
                <a:lnTo>
                  <a:pt x="20574" y="73151"/>
                </a:lnTo>
                <a:lnTo>
                  <a:pt x="25146" y="75437"/>
                </a:lnTo>
                <a:lnTo>
                  <a:pt x="27432" y="76809"/>
                </a:lnTo>
                <a:lnTo>
                  <a:pt x="27432" y="33527"/>
                </a:lnTo>
                <a:lnTo>
                  <a:pt x="28956" y="31241"/>
                </a:lnTo>
                <a:lnTo>
                  <a:pt x="29718" y="28955"/>
                </a:lnTo>
                <a:lnTo>
                  <a:pt x="31242" y="26669"/>
                </a:lnTo>
                <a:lnTo>
                  <a:pt x="33528" y="25145"/>
                </a:lnTo>
                <a:lnTo>
                  <a:pt x="35814" y="22859"/>
                </a:lnTo>
                <a:lnTo>
                  <a:pt x="38100" y="22097"/>
                </a:lnTo>
                <a:lnTo>
                  <a:pt x="41148" y="20573"/>
                </a:lnTo>
                <a:lnTo>
                  <a:pt x="44958" y="19811"/>
                </a:lnTo>
                <a:lnTo>
                  <a:pt x="48006" y="19049"/>
                </a:lnTo>
                <a:lnTo>
                  <a:pt x="57912" y="19176"/>
                </a:lnTo>
                <a:lnTo>
                  <a:pt x="61722" y="19811"/>
                </a:lnTo>
                <a:lnTo>
                  <a:pt x="65532" y="21335"/>
                </a:lnTo>
                <a:lnTo>
                  <a:pt x="68580" y="22097"/>
                </a:lnTo>
                <a:lnTo>
                  <a:pt x="72390" y="23621"/>
                </a:lnTo>
                <a:lnTo>
                  <a:pt x="74676" y="24383"/>
                </a:lnTo>
                <a:lnTo>
                  <a:pt x="77724" y="25907"/>
                </a:lnTo>
                <a:lnTo>
                  <a:pt x="80010" y="27431"/>
                </a:lnTo>
                <a:lnTo>
                  <a:pt x="84582" y="29717"/>
                </a:lnTo>
                <a:lnTo>
                  <a:pt x="86868" y="29717"/>
                </a:lnTo>
                <a:lnTo>
                  <a:pt x="86868" y="28955"/>
                </a:lnTo>
                <a:lnTo>
                  <a:pt x="87630" y="28955"/>
                </a:lnTo>
                <a:lnTo>
                  <a:pt x="88392" y="28193"/>
                </a:lnTo>
                <a:close/>
              </a:path>
              <a:path w="96520" h="150495">
                <a:moveTo>
                  <a:pt x="96012" y="112775"/>
                </a:moveTo>
                <a:lnTo>
                  <a:pt x="96012" y="99821"/>
                </a:lnTo>
                <a:lnTo>
                  <a:pt x="95250" y="95249"/>
                </a:lnTo>
                <a:lnTo>
                  <a:pt x="93726" y="90677"/>
                </a:lnTo>
                <a:lnTo>
                  <a:pt x="89154" y="83057"/>
                </a:lnTo>
                <a:lnTo>
                  <a:pt x="85344" y="80009"/>
                </a:lnTo>
                <a:lnTo>
                  <a:pt x="82296" y="76961"/>
                </a:lnTo>
                <a:lnTo>
                  <a:pt x="74676" y="72389"/>
                </a:lnTo>
                <a:lnTo>
                  <a:pt x="70104" y="70103"/>
                </a:lnTo>
                <a:lnTo>
                  <a:pt x="66294" y="67817"/>
                </a:lnTo>
                <a:lnTo>
                  <a:pt x="57150" y="64769"/>
                </a:lnTo>
                <a:lnTo>
                  <a:pt x="53340" y="63245"/>
                </a:lnTo>
                <a:lnTo>
                  <a:pt x="48768" y="61721"/>
                </a:lnTo>
                <a:lnTo>
                  <a:pt x="44958" y="60197"/>
                </a:lnTo>
                <a:lnTo>
                  <a:pt x="41148" y="57911"/>
                </a:lnTo>
                <a:lnTo>
                  <a:pt x="38100" y="56387"/>
                </a:lnTo>
                <a:lnTo>
                  <a:pt x="32004" y="51815"/>
                </a:lnTo>
                <a:lnTo>
                  <a:pt x="30480" y="48767"/>
                </a:lnTo>
                <a:lnTo>
                  <a:pt x="28194" y="46481"/>
                </a:lnTo>
                <a:lnTo>
                  <a:pt x="27432" y="42671"/>
                </a:lnTo>
                <a:lnTo>
                  <a:pt x="27432" y="76809"/>
                </a:lnTo>
                <a:lnTo>
                  <a:pt x="28956" y="77723"/>
                </a:lnTo>
                <a:lnTo>
                  <a:pt x="33528" y="79247"/>
                </a:lnTo>
                <a:lnTo>
                  <a:pt x="37338" y="80771"/>
                </a:lnTo>
                <a:lnTo>
                  <a:pt x="41910" y="83057"/>
                </a:lnTo>
                <a:lnTo>
                  <a:pt x="45720" y="84581"/>
                </a:lnTo>
                <a:lnTo>
                  <a:pt x="50292" y="86105"/>
                </a:lnTo>
                <a:lnTo>
                  <a:pt x="57912" y="89153"/>
                </a:lnTo>
                <a:lnTo>
                  <a:pt x="60960" y="91439"/>
                </a:lnTo>
                <a:lnTo>
                  <a:pt x="64008" y="92963"/>
                </a:lnTo>
                <a:lnTo>
                  <a:pt x="67056" y="96011"/>
                </a:lnTo>
                <a:lnTo>
                  <a:pt x="68580" y="98297"/>
                </a:lnTo>
                <a:lnTo>
                  <a:pt x="70866" y="100583"/>
                </a:lnTo>
                <a:lnTo>
                  <a:pt x="71628" y="104393"/>
                </a:lnTo>
                <a:lnTo>
                  <a:pt x="71628" y="144494"/>
                </a:lnTo>
                <a:lnTo>
                  <a:pt x="76962" y="142493"/>
                </a:lnTo>
                <a:lnTo>
                  <a:pt x="86106" y="134873"/>
                </a:lnTo>
                <a:lnTo>
                  <a:pt x="89916" y="130301"/>
                </a:lnTo>
                <a:lnTo>
                  <a:pt x="92202" y="124967"/>
                </a:lnTo>
                <a:lnTo>
                  <a:pt x="95250" y="118871"/>
                </a:lnTo>
                <a:lnTo>
                  <a:pt x="96012" y="112775"/>
                </a:lnTo>
                <a:close/>
              </a:path>
              <a:path w="96520" h="150495">
                <a:moveTo>
                  <a:pt x="89154" y="25907"/>
                </a:moveTo>
                <a:lnTo>
                  <a:pt x="89154" y="13715"/>
                </a:lnTo>
                <a:lnTo>
                  <a:pt x="88392" y="12953"/>
                </a:lnTo>
                <a:lnTo>
                  <a:pt x="88392" y="26669"/>
                </a:lnTo>
                <a:lnTo>
                  <a:pt x="89154" y="259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645039" y="3335020"/>
            <a:ext cx="1386586" cy="22682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5116967" y="3333496"/>
            <a:ext cx="889255" cy="22834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081420" y="3333496"/>
            <a:ext cx="1172196" cy="280161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006970" y="3399028"/>
            <a:ext cx="975105" cy="49657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7820045" y="3335020"/>
            <a:ext cx="968227" cy="26720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8882233" y="3405533"/>
            <a:ext cx="125095" cy="150495"/>
          </a:xfrm>
          <a:custGeom>
            <a:avLst/>
            <a:gdLst/>
            <a:ahLst/>
            <a:cxnLst/>
            <a:rect l="l" t="t" r="r" b="b"/>
            <a:pathLst>
              <a:path w="125095" h="150495">
                <a:moveTo>
                  <a:pt x="124492" y="72996"/>
                </a:moveTo>
                <a:lnTo>
                  <a:pt x="116481" y="27936"/>
                </a:lnTo>
                <a:lnTo>
                  <a:pt x="86229" y="2895"/>
                </a:lnTo>
                <a:lnTo>
                  <a:pt x="59151" y="0"/>
                </a:lnTo>
                <a:lnTo>
                  <a:pt x="47377" y="1873"/>
                </a:lnTo>
                <a:lnTo>
                  <a:pt x="14362" y="23388"/>
                </a:lnTo>
                <a:lnTo>
                  <a:pt x="93" y="69215"/>
                </a:lnTo>
                <a:lnTo>
                  <a:pt x="0" y="86498"/>
                </a:lnTo>
                <a:lnTo>
                  <a:pt x="1696" y="98692"/>
                </a:lnTo>
                <a:lnTo>
                  <a:pt x="4783" y="111989"/>
                </a:lnTo>
                <a:lnTo>
                  <a:pt x="10438" y="122748"/>
                </a:lnTo>
                <a:lnTo>
                  <a:pt x="18937" y="133409"/>
                </a:lnTo>
                <a:lnTo>
                  <a:pt x="25432" y="138023"/>
                </a:lnTo>
                <a:lnTo>
                  <a:pt x="25432" y="56232"/>
                </a:lnTo>
                <a:lnTo>
                  <a:pt x="30004" y="40230"/>
                </a:lnTo>
                <a:lnTo>
                  <a:pt x="32290" y="35658"/>
                </a:lnTo>
                <a:lnTo>
                  <a:pt x="36100" y="31848"/>
                </a:lnTo>
                <a:lnTo>
                  <a:pt x="39148" y="28038"/>
                </a:lnTo>
                <a:lnTo>
                  <a:pt x="42958" y="24990"/>
                </a:lnTo>
                <a:lnTo>
                  <a:pt x="47737" y="22602"/>
                </a:lnTo>
                <a:lnTo>
                  <a:pt x="56318" y="20429"/>
                </a:lnTo>
                <a:lnTo>
                  <a:pt x="73002" y="20627"/>
                </a:lnTo>
                <a:lnTo>
                  <a:pt x="84090" y="25563"/>
                </a:lnTo>
                <a:lnTo>
                  <a:pt x="94608" y="35922"/>
                </a:lnTo>
                <a:lnTo>
                  <a:pt x="98560" y="47582"/>
                </a:lnTo>
                <a:lnTo>
                  <a:pt x="99346" y="61566"/>
                </a:lnTo>
                <a:lnTo>
                  <a:pt x="99346" y="79854"/>
                </a:lnTo>
                <a:lnTo>
                  <a:pt x="117634" y="79854"/>
                </a:lnTo>
                <a:lnTo>
                  <a:pt x="119920" y="79092"/>
                </a:lnTo>
                <a:lnTo>
                  <a:pt x="123730" y="75282"/>
                </a:lnTo>
                <a:lnTo>
                  <a:pt x="124492" y="72996"/>
                </a:lnTo>
                <a:close/>
              </a:path>
              <a:path w="125095" h="150495">
                <a:moveTo>
                  <a:pt x="99346" y="79854"/>
                </a:moveTo>
                <a:lnTo>
                  <a:pt x="99346" y="61566"/>
                </a:lnTo>
                <a:lnTo>
                  <a:pt x="25432" y="61566"/>
                </a:lnTo>
                <a:lnTo>
                  <a:pt x="25432" y="79854"/>
                </a:lnTo>
                <a:lnTo>
                  <a:pt x="99346" y="79854"/>
                </a:lnTo>
                <a:close/>
              </a:path>
              <a:path w="125095" h="150495">
                <a:moveTo>
                  <a:pt x="116872" y="137766"/>
                </a:moveTo>
                <a:lnTo>
                  <a:pt x="116872" y="119478"/>
                </a:lnTo>
                <a:lnTo>
                  <a:pt x="116110" y="119478"/>
                </a:lnTo>
                <a:lnTo>
                  <a:pt x="115348" y="118716"/>
                </a:lnTo>
                <a:lnTo>
                  <a:pt x="113824" y="118716"/>
                </a:lnTo>
                <a:lnTo>
                  <a:pt x="109252" y="120240"/>
                </a:lnTo>
                <a:lnTo>
                  <a:pt x="106966" y="121764"/>
                </a:lnTo>
                <a:lnTo>
                  <a:pt x="103918" y="122526"/>
                </a:lnTo>
                <a:lnTo>
                  <a:pt x="96298" y="125574"/>
                </a:lnTo>
                <a:lnTo>
                  <a:pt x="92488" y="126336"/>
                </a:lnTo>
                <a:lnTo>
                  <a:pt x="87154" y="127860"/>
                </a:lnTo>
                <a:lnTo>
                  <a:pt x="76486" y="129384"/>
                </a:lnTo>
                <a:lnTo>
                  <a:pt x="62008" y="129384"/>
                </a:lnTo>
                <a:lnTo>
                  <a:pt x="35338" y="115668"/>
                </a:lnTo>
                <a:lnTo>
                  <a:pt x="31528" y="111858"/>
                </a:lnTo>
                <a:lnTo>
                  <a:pt x="29242" y="106524"/>
                </a:lnTo>
                <a:lnTo>
                  <a:pt x="26194" y="94332"/>
                </a:lnTo>
                <a:lnTo>
                  <a:pt x="25432" y="87474"/>
                </a:lnTo>
                <a:lnTo>
                  <a:pt x="25432" y="138023"/>
                </a:lnTo>
                <a:lnTo>
                  <a:pt x="28377" y="140115"/>
                </a:lnTo>
                <a:lnTo>
                  <a:pt x="41731" y="146012"/>
                </a:lnTo>
                <a:lnTo>
                  <a:pt x="53728" y="148858"/>
                </a:lnTo>
                <a:lnTo>
                  <a:pt x="67342" y="149958"/>
                </a:lnTo>
                <a:lnTo>
                  <a:pt x="75055" y="149851"/>
                </a:lnTo>
                <a:lnTo>
                  <a:pt x="80296" y="149196"/>
                </a:lnTo>
                <a:lnTo>
                  <a:pt x="85630" y="148434"/>
                </a:lnTo>
                <a:lnTo>
                  <a:pt x="90964" y="146910"/>
                </a:lnTo>
                <a:lnTo>
                  <a:pt x="96298" y="146148"/>
                </a:lnTo>
                <a:lnTo>
                  <a:pt x="100870" y="144624"/>
                </a:lnTo>
                <a:lnTo>
                  <a:pt x="104680" y="143862"/>
                </a:lnTo>
                <a:lnTo>
                  <a:pt x="108490" y="142338"/>
                </a:lnTo>
                <a:lnTo>
                  <a:pt x="111538" y="141576"/>
                </a:lnTo>
                <a:lnTo>
                  <a:pt x="113824" y="140052"/>
                </a:lnTo>
                <a:lnTo>
                  <a:pt x="115348" y="139290"/>
                </a:lnTo>
                <a:lnTo>
                  <a:pt x="116872" y="137766"/>
                </a:lnTo>
                <a:close/>
              </a:path>
              <a:path w="125095" h="150495">
                <a:moveTo>
                  <a:pt x="117634" y="137004"/>
                </a:moveTo>
                <a:lnTo>
                  <a:pt x="117634" y="120240"/>
                </a:lnTo>
                <a:lnTo>
                  <a:pt x="116872" y="120240"/>
                </a:lnTo>
                <a:lnTo>
                  <a:pt x="116872" y="137004"/>
                </a:lnTo>
                <a:lnTo>
                  <a:pt x="117634" y="137004"/>
                </a:lnTo>
                <a:close/>
              </a:path>
              <a:path w="125095" h="150495">
                <a:moveTo>
                  <a:pt x="118396" y="135480"/>
                </a:moveTo>
                <a:lnTo>
                  <a:pt x="118396" y="121764"/>
                </a:lnTo>
                <a:lnTo>
                  <a:pt x="117634" y="121002"/>
                </a:lnTo>
                <a:lnTo>
                  <a:pt x="117634" y="136242"/>
                </a:lnTo>
                <a:lnTo>
                  <a:pt x="118396" y="135480"/>
                </a:lnTo>
                <a:close/>
              </a:path>
              <a:path w="125095" h="150495">
                <a:moveTo>
                  <a:pt x="119158" y="130908"/>
                </a:moveTo>
                <a:lnTo>
                  <a:pt x="119158" y="125574"/>
                </a:lnTo>
                <a:lnTo>
                  <a:pt x="118396" y="124050"/>
                </a:lnTo>
                <a:lnTo>
                  <a:pt x="118396" y="132432"/>
                </a:lnTo>
                <a:lnTo>
                  <a:pt x="119158" y="1309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9027299" y="3408426"/>
            <a:ext cx="89535" cy="146685"/>
          </a:xfrm>
          <a:custGeom>
            <a:avLst/>
            <a:gdLst/>
            <a:ahLst/>
            <a:cxnLst/>
            <a:rect l="l" t="t" r="r" b="b"/>
            <a:pathLst>
              <a:path w="89534" h="146685">
                <a:moveTo>
                  <a:pt x="24383" y="20573"/>
                </a:moveTo>
                <a:lnTo>
                  <a:pt x="24383" y="0"/>
                </a:lnTo>
                <a:lnTo>
                  <a:pt x="3047" y="0"/>
                </a:lnTo>
                <a:lnTo>
                  <a:pt x="1523" y="1523"/>
                </a:lnTo>
                <a:lnTo>
                  <a:pt x="1523" y="2285"/>
                </a:lnTo>
                <a:lnTo>
                  <a:pt x="761" y="3047"/>
                </a:lnTo>
                <a:lnTo>
                  <a:pt x="761" y="5333"/>
                </a:lnTo>
                <a:lnTo>
                  <a:pt x="0" y="6857"/>
                </a:lnTo>
                <a:lnTo>
                  <a:pt x="0" y="13715"/>
                </a:lnTo>
                <a:lnTo>
                  <a:pt x="761" y="16763"/>
                </a:lnTo>
                <a:lnTo>
                  <a:pt x="2285" y="19811"/>
                </a:lnTo>
                <a:lnTo>
                  <a:pt x="3809" y="20573"/>
                </a:lnTo>
                <a:lnTo>
                  <a:pt x="24383" y="20573"/>
                </a:lnTo>
                <a:close/>
              </a:path>
              <a:path w="89534" h="146685">
                <a:moveTo>
                  <a:pt x="88391" y="138683"/>
                </a:moveTo>
                <a:lnTo>
                  <a:pt x="88391" y="122681"/>
                </a:lnTo>
                <a:lnTo>
                  <a:pt x="87629" y="121919"/>
                </a:lnTo>
                <a:lnTo>
                  <a:pt x="87629" y="121157"/>
                </a:lnTo>
                <a:lnTo>
                  <a:pt x="83057" y="121157"/>
                </a:lnTo>
                <a:lnTo>
                  <a:pt x="81533" y="121919"/>
                </a:lnTo>
                <a:lnTo>
                  <a:pt x="80771" y="122681"/>
                </a:lnTo>
                <a:lnTo>
                  <a:pt x="79247" y="122681"/>
                </a:lnTo>
                <a:lnTo>
                  <a:pt x="76199" y="124205"/>
                </a:lnTo>
                <a:lnTo>
                  <a:pt x="74675" y="124205"/>
                </a:lnTo>
                <a:lnTo>
                  <a:pt x="72389" y="124967"/>
                </a:lnTo>
                <a:lnTo>
                  <a:pt x="60959" y="124967"/>
                </a:lnTo>
                <a:lnTo>
                  <a:pt x="55625" y="122681"/>
                </a:lnTo>
                <a:lnTo>
                  <a:pt x="53339" y="118109"/>
                </a:lnTo>
                <a:lnTo>
                  <a:pt x="50291" y="112775"/>
                </a:lnTo>
                <a:lnTo>
                  <a:pt x="48767" y="105917"/>
                </a:lnTo>
                <a:lnTo>
                  <a:pt x="48767" y="-34290"/>
                </a:lnTo>
                <a:lnTo>
                  <a:pt x="47243" y="-35814"/>
                </a:lnTo>
                <a:lnTo>
                  <a:pt x="46481" y="-35814"/>
                </a:lnTo>
                <a:lnTo>
                  <a:pt x="45719" y="-36576"/>
                </a:lnTo>
                <a:lnTo>
                  <a:pt x="44195" y="-36576"/>
                </a:lnTo>
                <a:lnTo>
                  <a:pt x="42671" y="-37338"/>
                </a:lnTo>
                <a:lnTo>
                  <a:pt x="30479" y="-37338"/>
                </a:lnTo>
                <a:lnTo>
                  <a:pt x="28955" y="-36576"/>
                </a:lnTo>
                <a:lnTo>
                  <a:pt x="27431" y="-36576"/>
                </a:lnTo>
                <a:lnTo>
                  <a:pt x="26669" y="-35814"/>
                </a:lnTo>
                <a:lnTo>
                  <a:pt x="25907" y="-35814"/>
                </a:lnTo>
                <a:lnTo>
                  <a:pt x="24383" y="-34290"/>
                </a:lnTo>
                <a:lnTo>
                  <a:pt x="24383" y="108203"/>
                </a:lnTo>
                <a:lnTo>
                  <a:pt x="33527" y="134873"/>
                </a:lnTo>
                <a:lnTo>
                  <a:pt x="36575" y="138683"/>
                </a:lnTo>
                <a:lnTo>
                  <a:pt x="40385" y="141731"/>
                </a:lnTo>
                <a:lnTo>
                  <a:pt x="45719" y="143255"/>
                </a:lnTo>
                <a:lnTo>
                  <a:pt x="51053" y="145541"/>
                </a:lnTo>
                <a:lnTo>
                  <a:pt x="57149" y="146303"/>
                </a:lnTo>
                <a:lnTo>
                  <a:pt x="70865" y="146303"/>
                </a:lnTo>
                <a:lnTo>
                  <a:pt x="73151" y="145541"/>
                </a:lnTo>
                <a:lnTo>
                  <a:pt x="75437" y="145541"/>
                </a:lnTo>
                <a:lnTo>
                  <a:pt x="77723" y="144779"/>
                </a:lnTo>
                <a:lnTo>
                  <a:pt x="79247" y="144017"/>
                </a:lnTo>
                <a:lnTo>
                  <a:pt x="81533" y="144017"/>
                </a:lnTo>
                <a:lnTo>
                  <a:pt x="86105" y="141731"/>
                </a:lnTo>
                <a:lnTo>
                  <a:pt x="87629" y="140207"/>
                </a:lnTo>
                <a:lnTo>
                  <a:pt x="88391" y="138683"/>
                </a:lnTo>
                <a:close/>
              </a:path>
              <a:path w="89534" h="146685">
                <a:moveTo>
                  <a:pt x="89153" y="13715"/>
                </a:moveTo>
                <a:lnTo>
                  <a:pt x="89153" y="6857"/>
                </a:lnTo>
                <a:lnTo>
                  <a:pt x="88391" y="5333"/>
                </a:lnTo>
                <a:lnTo>
                  <a:pt x="88391" y="3047"/>
                </a:lnTo>
                <a:lnTo>
                  <a:pt x="87629" y="2285"/>
                </a:lnTo>
                <a:lnTo>
                  <a:pt x="87629" y="1523"/>
                </a:lnTo>
                <a:lnTo>
                  <a:pt x="86105" y="0"/>
                </a:lnTo>
                <a:lnTo>
                  <a:pt x="48767" y="0"/>
                </a:lnTo>
                <a:lnTo>
                  <a:pt x="48767" y="20573"/>
                </a:lnTo>
                <a:lnTo>
                  <a:pt x="85343" y="20573"/>
                </a:lnTo>
                <a:lnTo>
                  <a:pt x="86867" y="19811"/>
                </a:lnTo>
                <a:lnTo>
                  <a:pt x="88391" y="16763"/>
                </a:lnTo>
                <a:lnTo>
                  <a:pt x="89153" y="13715"/>
                </a:lnTo>
                <a:close/>
              </a:path>
              <a:path w="89534" h="146685">
                <a:moveTo>
                  <a:pt x="89153" y="135635"/>
                </a:moveTo>
                <a:lnTo>
                  <a:pt x="89153" y="126491"/>
                </a:lnTo>
                <a:lnTo>
                  <a:pt x="88391" y="125729"/>
                </a:lnTo>
                <a:lnTo>
                  <a:pt x="88391" y="137159"/>
                </a:lnTo>
                <a:lnTo>
                  <a:pt x="89153" y="1356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201022" y="3405378"/>
            <a:ext cx="97155" cy="150495"/>
          </a:xfrm>
          <a:custGeom>
            <a:avLst/>
            <a:gdLst/>
            <a:ahLst/>
            <a:cxnLst/>
            <a:rect l="l" t="t" r="r" b="b"/>
            <a:pathLst>
              <a:path w="97154" h="150495">
                <a:moveTo>
                  <a:pt x="762" y="132587"/>
                </a:moveTo>
                <a:lnTo>
                  <a:pt x="762" y="121919"/>
                </a:lnTo>
                <a:lnTo>
                  <a:pt x="0" y="123443"/>
                </a:lnTo>
                <a:lnTo>
                  <a:pt x="0" y="130301"/>
                </a:lnTo>
                <a:lnTo>
                  <a:pt x="762" y="132587"/>
                </a:lnTo>
                <a:close/>
              </a:path>
              <a:path w="97154" h="150495">
                <a:moveTo>
                  <a:pt x="72390" y="144453"/>
                </a:moveTo>
                <a:lnTo>
                  <a:pt x="72390" y="112013"/>
                </a:lnTo>
                <a:lnTo>
                  <a:pt x="71628" y="115061"/>
                </a:lnTo>
                <a:lnTo>
                  <a:pt x="70104" y="117347"/>
                </a:lnTo>
                <a:lnTo>
                  <a:pt x="68580" y="120395"/>
                </a:lnTo>
                <a:lnTo>
                  <a:pt x="67056" y="122681"/>
                </a:lnTo>
                <a:lnTo>
                  <a:pt x="64008" y="124205"/>
                </a:lnTo>
                <a:lnTo>
                  <a:pt x="61722" y="126491"/>
                </a:lnTo>
                <a:lnTo>
                  <a:pt x="58674" y="127253"/>
                </a:lnTo>
                <a:lnTo>
                  <a:pt x="54864" y="128777"/>
                </a:lnTo>
                <a:lnTo>
                  <a:pt x="51816" y="129539"/>
                </a:lnTo>
                <a:lnTo>
                  <a:pt x="38100" y="129539"/>
                </a:lnTo>
                <a:lnTo>
                  <a:pt x="32766" y="128777"/>
                </a:lnTo>
                <a:lnTo>
                  <a:pt x="7620" y="117347"/>
                </a:lnTo>
                <a:lnTo>
                  <a:pt x="5334" y="116585"/>
                </a:lnTo>
                <a:lnTo>
                  <a:pt x="3048" y="116585"/>
                </a:lnTo>
                <a:lnTo>
                  <a:pt x="1524" y="118109"/>
                </a:lnTo>
                <a:lnTo>
                  <a:pt x="1524" y="118871"/>
                </a:lnTo>
                <a:lnTo>
                  <a:pt x="762" y="119633"/>
                </a:lnTo>
                <a:lnTo>
                  <a:pt x="762" y="134111"/>
                </a:lnTo>
                <a:lnTo>
                  <a:pt x="1524" y="136397"/>
                </a:lnTo>
                <a:lnTo>
                  <a:pt x="2286" y="137921"/>
                </a:lnTo>
                <a:lnTo>
                  <a:pt x="3810" y="138683"/>
                </a:lnTo>
                <a:lnTo>
                  <a:pt x="6096" y="140969"/>
                </a:lnTo>
                <a:lnTo>
                  <a:pt x="8382" y="141731"/>
                </a:lnTo>
                <a:lnTo>
                  <a:pt x="14478" y="144779"/>
                </a:lnTo>
                <a:lnTo>
                  <a:pt x="17526" y="145541"/>
                </a:lnTo>
                <a:lnTo>
                  <a:pt x="21336" y="147065"/>
                </a:lnTo>
                <a:lnTo>
                  <a:pt x="25146" y="147827"/>
                </a:lnTo>
                <a:lnTo>
                  <a:pt x="29718" y="148589"/>
                </a:lnTo>
                <a:lnTo>
                  <a:pt x="33528" y="149351"/>
                </a:lnTo>
                <a:lnTo>
                  <a:pt x="38100" y="150113"/>
                </a:lnTo>
                <a:lnTo>
                  <a:pt x="51054" y="150113"/>
                </a:lnTo>
                <a:lnTo>
                  <a:pt x="58674" y="148589"/>
                </a:lnTo>
                <a:lnTo>
                  <a:pt x="64770" y="147065"/>
                </a:lnTo>
                <a:lnTo>
                  <a:pt x="71628" y="144779"/>
                </a:lnTo>
                <a:lnTo>
                  <a:pt x="72390" y="144453"/>
                </a:lnTo>
                <a:close/>
              </a:path>
              <a:path w="97154" h="150495">
                <a:moveTo>
                  <a:pt x="89154" y="27431"/>
                </a:moveTo>
                <a:lnTo>
                  <a:pt x="89154" y="12191"/>
                </a:lnTo>
                <a:lnTo>
                  <a:pt x="87630" y="10667"/>
                </a:lnTo>
                <a:lnTo>
                  <a:pt x="87630" y="9905"/>
                </a:lnTo>
                <a:lnTo>
                  <a:pt x="86106" y="9143"/>
                </a:lnTo>
                <a:lnTo>
                  <a:pt x="83820" y="6857"/>
                </a:lnTo>
                <a:lnTo>
                  <a:pt x="79248" y="5333"/>
                </a:lnTo>
                <a:lnTo>
                  <a:pt x="76962" y="3809"/>
                </a:lnTo>
                <a:lnTo>
                  <a:pt x="67818" y="1523"/>
                </a:lnTo>
                <a:lnTo>
                  <a:pt x="60198" y="0"/>
                </a:lnTo>
                <a:lnTo>
                  <a:pt x="44958" y="0"/>
                </a:lnTo>
                <a:lnTo>
                  <a:pt x="9144" y="19811"/>
                </a:lnTo>
                <a:lnTo>
                  <a:pt x="6858" y="25145"/>
                </a:lnTo>
                <a:lnTo>
                  <a:pt x="4572" y="29717"/>
                </a:lnTo>
                <a:lnTo>
                  <a:pt x="3810" y="35051"/>
                </a:lnTo>
                <a:lnTo>
                  <a:pt x="3810" y="46481"/>
                </a:lnTo>
                <a:lnTo>
                  <a:pt x="4572" y="51815"/>
                </a:lnTo>
                <a:lnTo>
                  <a:pt x="6858" y="56387"/>
                </a:lnTo>
                <a:lnTo>
                  <a:pt x="8382" y="60197"/>
                </a:lnTo>
                <a:lnTo>
                  <a:pt x="27432" y="76580"/>
                </a:lnTo>
                <a:lnTo>
                  <a:pt x="27432" y="36575"/>
                </a:lnTo>
                <a:lnTo>
                  <a:pt x="28194" y="33527"/>
                </a:lnTo>
                <a:lnTo>
                  <a:pt x="28956" y="31241"/>
                </a:lnTo>
                <a:lnTo>
                  <a:pt x="32004" y="26669"/>
                </a:lnTo>
                <a:lnTo>
                  <a:pt x="35814" y="22859"/>
                </a:lnTo>
                <a:lnTo>
                  <a:pt x="38862" y="22097"/>
                </a:lnTo>
                <a:lnTo>
                  <a:pt x="41910" y="20573"/>
                </a:lnTo>
                <a:lnTo>
                  <a:pt x="44958" y="19811"/>
                </a:lnTo>
                <a:lnTo>
                  <a:pt x="48768" y="19049"/>
                </a:lnTo>
                <a:lnTo>
                  <a:pt x="57912" y="19049"/>
                </a:lnTo>
                <a:lnTo>
                  <a:pt x="61722" y="19811"/>
                </a:lnTo>
                <a:lnTo>
                  <a:pt x="65532" y="21335"/>
                </a:lnTo>
                <a:lnTo>
                  <a:pt x="69342" y="22097"/>
                </a:lnTo>
                <a:lnTo>
                  <a:pt x="72390" y="23621"/>
                </a:lnTo>
                <a:lnTo>
                  <a:pt x="75438" y="24383"/>
                </a:lnTo>
                <a:lnTo>
                  <a:pt x="80010" y="27431"/>
                </a:lnTo>
                <a:lnTo>
                  <a:pt x="81534" y="28193"/>
                </a:lnTo>
                <a:lnTo>
                  <a:pt x="83820" y="28955"/>
                </a:lnTo>
                <a:lnTo>
                  <a:pt x="84582" y="29717"/>
                </a:lnTo>
                <a:lnTo>
                  <a:pt x="86868" y="29717"/>
                </a:lnTo>
                <a:lnTo>
                  <a:pt x="89154" y="27431"/>
                </a:lnTo>
                <a:close/>
              </a:path>
              <a:path w="97154" h="150495">
                <a:moveTo>
                  <a:pt x="96774" y="112775"/>
                </a:moveTo>
                <a:lnTo>
                  <a:pt x="96774" y="99821"/>
                </a:lnTo>
                <a:lnTo>
                  <a:pt x="96012" y="95249"/>
                </a:lnTo>
                <a:lnTo>
                  <a:pt x="74676" y="72389"/>
                </a:lnTo>
                <a:lnTo>
                  <a:pt x="70866" y="70103"/>
                </a:lnTo>
                <a:lnTo>
                  <a:pt x="66294" y="67817"/>
                </a:lnTo>
                <a:lnTo>
                  <a:pt x="62484" y="66293"/>
                </a:lnTo>
                <a:lnTo>
                  <a:pt x="53340" y="63245"/>
                </a:lnTo>
                <a:lnTo>
                  <a:pt x="45720" y="60197"/>
                </a:lnTo>
                <a:lnTo>
                  <a:pt x="41910" y="57911"/>
                </a:lnTo>
                <a:lnTo>
                  <a:pt x="38100" y="56387"/>
                </a:lnTo>
                <a:lnTo>
                  <a:pt x="35052" y="54101"/>
                </a:lnTo>
                <a:lnTo>
                  <a:pt x="32766" y="51815"/>
                </a:lnTo>
                <a:lnTo>
                  <a:pt x="30480" y="48767"/>
                </a:lnTo>
                <a:lnTo>
                  <a:pt x="28194" y="46481"/>
                </a:lnTo>
                <a:lnTo>
                  <a:pt x="27432" y="42671"/>
                </a:lnTo>
                <a:lnTo>
                  <a:pt x="27432" y="76580"/>
                </a:lnTo>
                <a:lnTo>
                  <a:pt x="29718" y="77723"/>
                </a:lnTo>
                <a:lnTo>
                  <a:pt x="33528" y="79247"/>
                </a:lnTo>
                <a:lnTo>
                  <a:pt x="38100" y="80771"/>
                </a:lnTo>
                <a:lnTo>
                  <a:pt x="41910" y="83057"/>
                </a:lnTo>
                <a:lnTo>
                  <a:pt x="46482" y="84581"/>
                </a:lnTo>
                <a:lnTo>
                  <a:pt x="57912" y="89153"/>
                </a:lnTo>
                <a:lnTo>
                  <a:pt x="60960" y="91439"/>
                </a:lnTo>
                <a:lnTo>
                  <a:pt x="64770" y="92963"/>
                </a:lnTo>
                <a:lnTo>
                  <a:pt x="67056" y="96011"/>
                </a:lnTo>
                <a:lnTo>
                  <a:pt x="69342" y="98297"/>
                </a:lnTo>
                <a:lnTo>
                  <a:pt x="70866" y="100583"/>
                </a:lnTo>
                <a:lnTo>
                  <a:pt x="72390" y="104393"/>
                </a:lnTo>
                <a:lnTo>
                  <a:pt x="72390" y="144453"/>
                </a:lnTo>
                <a:lnTo>
                  <a:pt x="76962" y="142493"/>
                </a:lnTo>
                <a:lnTo>
                  <a:pt x="81534" y="138683"/>
                </a:lnTo>
                <a:lnTo>
                  <a:pt x="86868" y="134873"/>
                </a:lnTo>
                <a:lnTo>
                  <a:pt x="89916" y="130301"/>
                </a:lnTo>
                <a:lnTo>
                  <a:pt x="92964" y="124967"/>
                </a:lnTo>
                <a:lnTo>
                  <a:pt x="95250" y="118871"/>
                </a:lnTo>
                <a:lnTo>
                  <a:pt x="96774" y="112775"/>
                </a:lnTo>
                <a:close/>
              </a:path>
              <a:path w="97154" h="150495">
                <a:moveTo>
                  <a:pt x="89916" y="22859"/>
                </a:moveTo>
                <a:lnTo>
                  <a:pt x="89916" y="16763"/>
                </a:lnTo>
                <a:lnTo>
                  <a:pt x="89154" y="16001"/>
                </a:lnTo>
                <a:lnTo>
                  <a:pt x="89154" y="24383"/>
                </a:lnTo>
                <a:lnTo>
                  <a:pt x="89916" y="228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9321431" y="3424428"/>
            <a:ext cx="112395" cy="131445"/>
          </a:xfrm>
          <a:custGeom>
            <a:avLst/>
            <a:gdLst/>
            <a:ahLst/>
            <a:cxnLst/>
            <a:rect l="l" t="t" r="r" b="b"/>
            <a:pathLst>
              <a:path w="112395" h="131445">
                <a:moveTo>
                  <a:pt x="87630" y="61721"/>
                </a:moveTo>
                <a:lnTo>
                  <a:pt x="87630" y="44195"/>
                </a:lnTo>
                <a:lnTo>
                  <a:pt x="64008" y="44288"/>
                </a:lnTo>
                <a:lnTo>
                  <a:pt x="24384" y="51053"/>
                </a:lnTo>
                <a:lnTo>
                  <a:pt x="5334" y="69341"/>
                </a:lnTo>
                <a:lnTo>
                  <a:pt x="2286" y="74675"/>
                </a:lnTo>
                <a:lnTo>
                  <a:pt x="0" y="81533"/>
                </a:lnTo>
                <a:lnTo>
                  <a:pt x="0" y="96011"/>
                </a:lnTo>
                <a:lnTo>
                  <a:pt x="1524" y="101345"/>
                </a:lnTo>
                <a:lnTo>
                  <a:pt x="6096" y="112013"/>
                </a:lnTo>
                <a:lnTo>
                  <a:pt x="9144" y="116585"/>
                </a:lnTo>
                <a:lnTo>
                  <a:pt x="12954" y="119633"/>
                </a:lnTo>
                <a:lnTo>
                  <a:pt x="17526" y="123443"/>
                </a:lnTo>
                <a:lnTo>
                  <a:pt x="22098" y="125729"/>
                </a:lnTo>
                <a:lnTo>
                  <a:pt x="25908" y="127158"/>
                </a:lnTo>
                <a:lnTo>
                  <a:pt x="25908" y="83819"/>
                </a:lnTo>
                <a:lnTo>
                  <a:pt x="26670" y="80009"/>
                </a:lnTo>
                <a:lnTo>
                  <a:pt x="29718" y="73913"/>
                </a:lnTo>
                <a:lnTo>
                  <a:pt x="32004" y="70865"/>
                </a:lnTo>
                <a:lnTo>
                  <a:pt x="35814" y="68579"/>
                </a:lnTo>
                <a:lnTo>
                  <a:pt x="38862" y="66293"/>
                </a:lnTo>
                <a:lnTo>
                  <a:pt x="43434" y="64769"/>
                </a:lnTo>
                <a:lnTo>
                  <a:pt x="48006" y="64007"/>
                </a:lnTo>
                <a:lnTo>
                  <a:pt x="53340" y="62483"/>
                </a:lnTo>
                <a:lnTo>
                  <a:pt x="59436" y="61721"/>
                </a:lnTo>
                <a:lnTo>
                  <a:pt x="87630" y="61721"/>
                </a:lnTo>
                <a:close/>
              </a:path>
              <a:path w="112395" h="131445">
                <a:moveTo>
                  <a:pt x="7620" y="9905"/>
                </a:moveTo>
                <a:lnTo>
                  <a:pt x="7620" y="0"/>
                </a:lnTo>
                <a:lnTo>
                  <a:pt x="6858" y="761"/>
                </a:lnTo>
                <a:lnTo>
                  <a:pt x="6858" y="8381"/>
                </a:lnTo>
                <a:lnTo>
                  <a:pt x="7620" y="9905"/>
                </a:lnTo>
                <a:close/>
              </a:path>
              <a:path w="112395" h="131445">
                <a:moveTo>
                  <a:pt x="112014" y="126491"/>
                </a:moveTo>
                <a:lnTo>
                  <a:pt x="112014" y="23621"/>
                </a:lnTo>
                <a:lnTo>
                  <a:pt x="111252" y="16763"/>
                </a:lnTo>
                <a:lnTo>
                  <a:pt x="76962" y="-18288"/>
                </a:lnTo>
                <a:lnTo>
                  <a:pt x="68580" y="-19050"/>
                </a:lnTo>
                <a:lnTo>
                  <a:pt x="53340" y="-19050"/>
                </a:lnTo>
                <a:lnTo>
                  <a:pt x="42672" y="-17526"/>
                </a:lnTo>
                <a:lnTo>
                  <a:pt x="38100" y="-16764"/>
                </a:lnTo>
                <a:lnTo>
                  <a:pt x="32766" y="-15240"/>
                </a:lnTo>
                <a:lnTo>
                  <a:pt x="28956" y="-13716"/>
                </a:lnTo>
                <a:lnTo>
                  <a:pt x="24384" y="-12192"/>
                </a:lnTo>
                <a:lnTo>
                  <a:pt x="20574" y="-10668"/>
                </a:lnTo>
                <a:lnTo>
                  <a:pt x="17526" y="-9144"/>
                </a:lnTo>
                <a:lnTo>
                  <a:pt x="13716" y="-7620"/>
                </a:lnTo>
                <a:lnTo>
                  <a:pt x="11430" y="-6096"/>
                </a:lnTo>
                <a:lnTo>
                  <a:pt x="9906" y="-4572"/>
                </a:lnTo>
                <a:lnTo>
                  <a:pt x="9144" y="-3048"/>
                </a:lnTo>
                <a:lnTo>
                  <a:pt x="7620" y="-1524"/>
                </a:lnTo>
                <a:lnTo>
                  <a:pt x="7620" y="12191"/>
                </a:lnTo>
                <a:lnTo>
                  <a:pt x="9144" y="13715"/>
                </a:lnTo>
                <a:lnTo>
                  <a:pt x="9144" y="14477"/>
                </a:lnTo>
                <a:lnTo>
                  <a:pt x="9906" y="14477"/>
                </a:lnTo>
                <a:lnTo>
                  <a:pt x="10668" y="15239"/>
                </a:lnTo>
                <a:lnTo>
                  <a:pt x="12954" y="15239"/>
                </a:lnTo>
                <a:lnTo>
                  <a:pt x="15240" y="14477"/>
                </a:lnTo>
                <a:lnTo>
                  <a:pt x="19812" y="11429"/>
                </a:lnTo>
                <a:lnTo>
                  <a:pt x="22860" y="9905"/>
                </a:lnTo>
                <a:lnTo>
                  <a:pt x="30480" y="6857"/>
                </a:lnTo>
                <a:lnTo>
                  <a:pt x="35052" y="4571"/>
                </a:lnTo>
                <a:lnTo>
                  <a:pt x="39624" y="3809"/>
                </a:lnTo>
                <a:lnTo>
                  <a:pt x="44196" y="2285"/>
                </a:lnTo>
                <a:lnTo>
                  <a:pt x="50292" y="1523"/>
                </a:lnTo>
                <a:lnTo>
                  <a:pt x="61722" y="1523"/>
                </a:lnTo>
                <a:lnTo>
                  <a:pt x="87630" y="28193"/>
                </a:lnTo>
                <a:lnTo>
                  <a:pt x="87630" y="113537"/>
                </a:lnTo>
                <a:lnTo>
                  <a:pt x="90678" y="110489"/>
                </a:lnTo>
                <a:lnTo>
                  <a:pt x="90678" y="125729"/>
                </a:lnTo>
                <a:lnTo>
                  <a:pt x="92202" y="127253"/>
                </a:lnTo>
                <a:lnTo>
                  <a:pt x="93726" y="128015"/>
                </a:lnTo>
                <a:lnTo>
                  <a:pt x="95250" y="128015"/>
                </a:lnTo>
                <a:lnTo>
                  <a:pt x="96774" y="128777"/>
                </a:lnTo>
                <a:lnTo>
                  <a:pt x="106680" y="128777"/>
                </a:lnTo>
                <a:lnTo>
                  <a:pt x="107442" y="128015"/>
                </a:lnTo>
                <a:lnTo>
                  <a:pt x="108966" y="128015"/>
                </a:lnTo>
                <a:lnTo>
                  <a:pt x="110490" y="127253"/>
                </a:lnTo>
                <a:lnTo>
                  <a:pt x="111252" y="127253"/>
                </a:lnTo>
                <a:lnTo>
                  <a:pt x="112014" y="126491"/>
                </a:lnTo>
                <a:close/>
              </a:path>
              <a:path w="112395" h="131445">
                <a:moveTo>
                  <a:pt x="87630" y="113537"/>
                </a:moveTo>
                <a:lnTo>
                  <a:pt x="87630" y="90677"/>
                </a:lnTo>
                <a:lnTo>
                  <a:pt x="81534" y="97535"/>
                </a:lnTo>
                <a:lnTo>
                  <a:pt x="75438" y="102869"/>
                </a:lnTo>
                <a:lnTo>
                  <a:pt x="70104" y="105917"/>
                </a:lnTo>
                <a:lnTo>
                  <a:pt x="64008" y="109727"/>
                </a:lnTo>
                <a:lnTo>
                  <a:pt x="57912" y="111251"/>
                </a:lnTo>
                <a:lnTo>
                  <a:pt x="43434" y="111251"/>
                </a:lnTo>
                <a:lnTo>
                  <a:pt x="37338" y="108965"/>
                </a:lnTo>
                <a:lnTo>
                  <a:pt x="32766" y="105155"/>
                </a:lnTo>
                <a:lnTo>
                  <a:pt x="28194" y="100583"/>
                </a:lnTo>
                <a:lnTo>
                  <a:pt x="25908" y="95249"/>
                </a:lnTo>
                <a:lnTo>
                  <a:pt x="25908" y="127158"/>
                </a:lnTo>
                <a:lnTo>
                  <a:pt x="28194" y="128015"/>
                </a:lnTo>
                <a:lnTo>
                  <a:pt x="40386" y="131063"/>
                </a:lnTo>
                <a:lnTo>
                  <a:pt x="55626" y="131063"/>
                </a:lnTo>
                <a:lnTo>
                  <a:pt x="63246" y="128777"/>
                </a:lnTo>
                <a:lnTo>
                  <a:pt x="70866" y="125729"/>
                </a:lnTo>
                <a:lnTo>
                  <a:pt x="78486" y="121919"/>
                </a:lnTo>
                <a:lnTo>
                  <a:pt x="84582" y="116585"/>
                </a:lnTo>
                <a:lnTo>
                  <a:pt x="87630" y="11353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026299" y="3739134"/>
            <a:ext cx="97155" cy="150495"/>
          </a:xfrm>
          <a:custGeom>
            <a:avLst/>
            <a:gdLst/>
            <a:ahLst/>
            <a:cxnLst/>
            <a:rect l="l" t="t" r="r" b="b"/>
            <a:pathLst>
              <a:path w="97155" h="150495">
                <a:moveTo>
                  <a:pt x="762" y="132587"/>
                </a:moveTo>
                <a:lnTo>
                  <a:pt x="762" y="121919"/>
                </a:lnTo>
                <a:lnTo>
                  <a:pt x="0" y="123443"/>
                </a:lnTo>
                <a:lnTo>
                  <a:pt x="0" y="130301"/>
                </a:lnTo>
                <a:lnTo>
                  <a:pt x="762" y="132587"/>
                </a:lnTo>
                <a:close/>
              </a:path>
              <a:path w="97155" h="150495">
                <a:moveTo>
                  <a:pt x="72390" y="144453"/>
                </a:moveTo>
                <a:lnTo>
                  <a:pt x="72390" y="112013"/>
                </a:lnTo>
                <a:lnTo>
                  <a:pt x="71628" y="115061"/>
                </a:lnTo>
                <a:lnTo>
                  <a:pt x="70104" y="117347"/>
                </a:lnTo>
                <a:lnTo>
                  <a:pt x="68580" y="120395"/>
                </a:lnTo>
                <a:lnTo>
                  <a:pt x="67056" y="122681"/>
                </a:lnTo>
                <a:lnTo>
                  <a:pt x="64008" y="124205"/>
                </a:lnTo>
                <a:lnTo>
                  <a:pt x="61722" y="126491"/>
                </a:lnTo>
                <a:lnTo>
                  <a:pt x="58674" y="127253"/>
                </a:lnTo>
                <a:lnTo>
                  <a:pt x="54864" y="128777"/>
                </a:lnTo>
                <a:lnTo>
                  <a:pt x="51816" y="129539"/>
                </a:lnTo>
                <a:lnTo>
                  <a:pt x="38100" y="129539"/>
                </a:lnTo>
                <a:lnTo>
                  <a:pt x="32766" y="128777"/>
                </a:lnTo>
                <a:lnTo>
                  <a:pt x="7620" y="117347"/>
                </a:lnTo>
                <a:lnTo>
                  <a:pt x="5334" y="116585"/>
                </a:lnTo>
                <a:lnTo>
                  <a:pt x="3048" y="116585"/>
                </a:lnTo>
                <a:lnTo>
                  <a:pt x="1524" y="118109"/>
                </a:lnTo>
                <a:lnTo>
                  <a:pt x="1524" y="118871"/>
                </a:lnTo>
                <a:lnTo>
                  <a:pt x="762" y="119633"/>
                </a:lnTo>
                <a:lnTo>
                  <a:pt x="762" y="134873"/>
                </a:lnTo>
                <a:lnTo>
                  <a:pt x="2286" y="137921"/>
                </a:lnTo>
                <a:lnTo>
                  <a:pt x="3048" y="138683"/>
                </a:lnTo>
                <a:lnTo>
                  <a:pt x="4572" y="139445"/>
                </a:lnTo>
                <a:lnTo>
                  <a:pt x="6096" y="140969"/>
                </a:lnTo>
                <a:lnTo>
                  <a:pt x="8382" y="142493"/>
                </a:lnTo>
                <a:lnTo>
                  <a:pt x="11430" y="143255"/>
                </a:lnTo>
                <a:lnTo>
                  <a:pt x="14478" y="144779"/>
                </a:lnTo>
                <a:lnTo>
                  <a:pt x="17526" y="145541"/>
                </a:lnTo>
                <a:lnTo>
                  <a:pt x="21336" y="147065"/>
                </a:lnTo>
                <a:lnTo>
                  <a:pt x="25146" y="147827"/>
                </a:lnTo>
                <a:lnTo>
                  <a:pt x="29718" y="148589"/>
                </a:lnTo>
                <a:lnTo>
                  <a:pt x="33528" y="149351"/>
                </a:lnTo>
                <a:lnTo>
                  <a:pt x="38100" y="150113"/>
                </a:lnTo>
                <a:lnTo>
                  <a:pt x="51054" y="150113"/>
                </a:lnTo>
                <a:lnTo>
                  <a:pt x="58674" y="148589"/>
                </a:lnTo>
                <a:lnTo>
                  <a:pt x="64770" y="147065"/>
                </a:lnTo>
                <a:lnTo>
                  <a:pt x="71628" y="144779"/>
                </a:lnTo>
                <a:lnTo>
                  <a:pt x="72390" y="144453"/>
                </a:lnTo>
                <a:close/>
              </a:path>
              <a:path w="97155" h="150495">
                <a:moveTo>
                  <a:pt x="89154" y="26669"/>
                </a:moveTo>
                <a:lnTo>
                  <a:pt x="89154" y="12191"/>
                </a:lnTo>
                <a:lnTo>
                  <a:pt x="83820" y="6857"/>
                </a:lnTo>
                <a:lnTo>
                  <a:pt x="79248" y="5333"/>
                </a:lnTo>
                <a:lnTo>
                  <a:pt x="76962" y="3809"/>
                </a:lnTo>
                <a:lnTo>
                  <a:pt x="67818" y="1523"/>
                </a:lnTo>
                <a:lnTo>
                  <a:pt x="60198" y="0"/>
                </a:lnTo>
                <a:lnTo>
                  <a:pt x="44958" y="0"/>
                </a:lnTo>
                <a:lnTo>
                  <a:pt x="9144" y="20573"/>
                </a:lnTo>
                <a:lnTo>
                  <a:pt x="3810" y="35051"/>
                </a:lnTo>
                <a:lnTo>
                  <a:pt x="3810" y="46481"/>
                </a:lnTo>
                <a:lnTo>
                  <a:pt x="4572" y="51815"/>
                </a:lnTo>
                <a:lnTo>
                  <a:pt x="6858" y="56387"/>
                </a:lnTo>
                <a:lnTo>
                  <a:pt x="8382" y="60197"/>
                </a:lnTo>
                <a:lnTo>
                  <a:pt x="27432" y="76580"/>
                </a:lnTo>
                <a:lnTo>
                  <a:pt x="27432" y="36575"/>
                </a:lnTo>
                <a:lnTo>
                  <a:pt x="28194" y="33527"/>
                </a:lnTo>
                <a:lnTo>
                  <a:pt x="28956" y="31241"/>
                </a:lnTo>
                <a:lnTo>
                  <a:pt x="32004" y="26669"/>
                </a:lnTo>
                <a:lnTo>
                  <a:pt x="35814" y="22859"/>
                </a:lnTo>
                <a:lnTo>
                  <a:pt x="38862" y="22097"/>
                </a:lnTo>
                <a:lnTo>
                  <a:pt x="41910" y="20573"/>
                </a:lnTo>
                <a:lnTo>
                  <a:pt x="44958" y="19811"/>
                </a:lnTo>
                <a:lnTo>
                  <a:pt x="48768" y="19049"/>
                </a:lnTo>
                <a:lnTo>
                  <a:pt x="57912" y="19049"/>
                </a:lnTo>
                <a:lnTo>
                  <a:pt x="61722" y="19811"/>
                </a:lnTo>
                <a:lnTo>
                  <a:pt x="65532" y="21335"/>
                </a:lnTo>
                <a:lnTo>
                  <a:pt x="69342" y="22097"/>
                </a:lnTo>
                <a:lnTo>
                  <a:pt x="72390" y="23621"/>
                </a:lnTo>
                <a:lnTo>
                  <a:pt x="75438" y="24383"/>
                </a:lnTo>
                <a:lnTo>
                  <a:pt x="80010" y="27431"/>
                </a:lnTo>
                <a:lnTo>
                  <a:pt x="81534" y="28193"/>
                </a:lnTo>
                <a:lnTo>
                  <a:pt x="83820" y="28955"/>
                </a:lnTo>
                <a:lnTo>
                  <a:pt x="84582" y="29717"/>
                </a:lnTo>
                <a:lnTo>
                  <a:pt x="87630" y="29717"/>
                </a:lnTo>
                <a:lnTo>
                  <a:pt x="87630" y="28955"/>
                </a:lnTo>
                <a:lnTo>
                  <a:pt x="88392" y="28193"/>
                </a:lnTo>
                <a:lnTo>
                  <a:pt x="88392" y="27431"/>
                </a:lnTo>
                <a:lnTo>
                  <a:pt x="89154" y="26669"/>
                </a:lnTo>
                <a:close/>
              </a:path>
              <a:path w="97155" h="150495">
                <a:moveTo>
                  <a:pt x="96774" y="112775"/>
                </a:moveTo>
                <a:lnTo>
                  <a:pt x="96774" y="99821"/>
                </a:lnTo>
                <a:lnTo>
                  <a:pt x="96012" y="95249"/>
                </a:lnTo>
                <a:lnTo>
                  <a:pt x="74676" y="72389"/>
                </a:lnTo>
                <a:lnTo>
                  <a:pt x="70866" y="70103"/>
                </a:lnTo>
                <a:lnTo>
                  <a:pt x="66294" y="68579"/>
                </a:lnTo>
                <a:lnTo>
                  <a:pt x="62484" y="66293"/>
                </a:lnTo>
                <a:lnTo>
                  <a:pt x="53340" y="63245"/>
                </a:lnTo>
                <a:lnTo>
                  <a:pt x="49530" y="61721"/>
                </a:lnTo>
                <a:lnTo>
                  <a:pt x="44958" y="60197"/>
                </a:lnTo>
                <a:lnTo>
                  <a:pt x="41910" y="57911"/>
                </a:lnTo>
                <a:lnTo>
                  <a:pt x="38100" y="56387"/>
                </a:lnTo>
                <a:lnTo>
                  <a:pt x="35052" y="54101"/>
                </a:lnTo>
                <a:lnTo>
                  <a:pt x="32766" y="51815"/>
                </a:lnTo>
                <a:lnTo>
                  <a:pt x="30480" y="48767"/>
                </a:lnTo>
                <a:lnTo>
                  <a:pt x="28194" y="46481"/>
                </a:lnTo>
                <a:lnTo>
                  <a:pt x="27432" y="42671"/>
                </a:lnTo>
                <a:lnTo>
                  <a:pt x="27432" y="76580"/>
                </a:lnTo>
                <a:lnTo>
                  <a:pt x="29718" y="77723"/>
                </a:lnTo>
                <a:lnTo>
                  <a:pt x="33528" y="79247"/>
                </a:lnTo>
                <a:lnTo>
                  <a:pt x="38100" y="80771"/>
                </a:lnTo>
                <a:lnTo>
                  <a:pt x="41910" y="83057"/>
                </a:lnTo>
                <a:lnTo>
                  <a:pt x="46482" y="84581"/>
                </a:lnTo>
                <a:lnTo>
                  <a:pt x="57912" y="89153"/>
                </a:lnTo>
                <a:lnTo>
                  <a:pt x="60960" y="91439"/>
                </a:lnTo>
                <a:lnTo>
                  <a:pt x="64770" y="93725"/>
                </a:lnTo>
                <a:lnTo>
                  <a:pt x="69342" y="98297"/>
                </a:lnTo>
                <a:lnTo>
                  <a:pt x="70866" y="100583"/>
                </a:lnTo>
                <a:lnTo>
                  <a:pt x="72390" y="104393"/>
                </a:lnTo>
                <a:lnTo>
                  <a:pt x="72390" y="144453"/>
                </a:lnTo>
                <a:lnTo>
                  <a:pt x="76962" y="142493"/>
                </a:lnTo>
                <a:lnTo>
                  <a:pt x="81534" y="138683"/>
                </a:lnTo>
                <a:lnTo>
                  <a:pt x="86868" y="134873"/>
                </a:lnTo>
                <a:lnTo>
                  <a:pt x="89916" y="130301"/>
                </a:lnTo>
                <a:lnTo>
                  <a:pt x="92964" y="124967"/>
                </a:lnTo>
                <a:lnTo>
                  <a:pt x="95250" y="118871"/>
                </a:lnTo>
                <a:lnTo>
                  <a:pt x="96774" y="112775"/>
                </a:lnTo>
                <a:close/>
              </a:path>
              <a:path w="97155" h="150495">
                <a:moveTo>
                  <a:pt x="89916" y="22859"/>
                </a:moveTo>
                <a:lnTo>
                  <a:pt x="89916" y="16763"/>
                </a:lnTo>
                <a:lnTo>
                  <a:pt x="89154" y="16001"/>
                </a:lnTo>
                <a:lnTo>
                  <a:pt x="89154" y="24383"/>
                </a:lnTo>
                <a:lnTo>
                  <a:pt x="89916" y="2285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149987" y="3739714"/>
            <a:ext cx="234950" cy="149860"/>
          </a:xfrm>
          <a:custGeom>
            <a:avLst/>
            <a:gdLst/>
            <a:ahLst/>
            <a:cxnLst/>
            <a:rect l="l" t="t" r="r" b="b"/>
            <a:pathLst>
              <a:path w="234950" h="149860">
                <a:moveTo>
                  <a:pt x="234452" y="72571"/>
                </a:moveTo>
                <a:lnTo>
                  <a:pt x="225938" y="26854"/>
                </a:lnTo>
                <a:lnTo>
                  <a:pt x="193781" y="1836"/>
                </a:lnTo>
                <a:lnTo>
                  <a:pt x="165110" y="0"/>
                </a:lnTo>
                <a:lnTo>
                  <a:pt x="153285" y="2950"/>
                </a:lnTo>
                <a:lnTo>
                  <a:pt x="140695" y="9191"/>
                </a:lnTo>
                <a:lnTo>
                  <a:pt x="130119" y="16385"/>
                </a:lnTo>
                <a:lnTo>
                  <a:pt x="118827" y="21904"/>
                </a:lnTo>
                <a:lnTo>
                  <a:pt x="76638" y="233"/>
                </a:lnTo>
                <a:lnTo>
                  <a:pt x="59192" y="32"/>
                </a:lnTo>
                <a:lnTo>
                  <a:pt x="47211" y="2397"/>
                </a:lnTo>
                <a:lnTo>
                  <a:pt x="14530" y="23404"/>
                </a:lnTo>
                <a:lnTo>
                  <a:pt x="110" y="68248"/>
                </a:lnTo>
                <a:lnTo>
                  <a:pt x="0" y="85110"/>
                </a:lnTo>
                <a:lnTo>
                  <a:pt x="1457" y="97390"/>
                </a:lnTo>
                <a:lnTo>
                  <a:pt x="4955" y="110519"/>
                </a:lnTo>
                <a:lnTo>
                  <a:pt x="10237" y="121351"/>
                </a:lnTo>
                <a:lnTo>
                  <a:pt x="18641" y="132477"/>
                </a:lnTo>
                <a:lnTo>
                  <a:pt x="25664" y="137734"/>
                </a:lnTo>
                <a:lnTo>
                  <a:pt x="25664" y="66475"/>
                </a:lnTo>
                <a:lnTo>
                  <a:pt x="26426" y="58855"/>
                </a:lnTo>
                <a:lnTo>
                  <a:pt x="48524" y="24565"/>
                </a:lnTo>
                <a:lnTo>
                  <a:pt x="53858" y="21517"/>
                </a:lnTo>
                <a:lnTo>
                  <a:pt x="60716" y="19993"/>
                </a:lnTo>
                <a:lnTo>
                  <a:pt x="75956" y="19993"/>
                </a:lnTo>
                <a:lnTo>
                  <a:pt x="82814" y="21517"/>
                </a:lnTo>
                <a:lnTo>
                  <a:pt x="93482" y="27613"/>
                </a:lnTo>
                <a:lnTo>
                  <a:pt x="97292" y="31423"/>
                </a:lnTo>
                <a:lnTo>
                  <a:pt x="100340" y="36757"/>
                </a:lnTo>
                <a:lnTo>
                  <a:pt x="103388" y="41329"/>
                </a:lnTo>
                <a:lnTo>
                  <a:pt x="105674" y="47425"/>
                </a:lnTo>
                <a:lnTo>
                  <a:pt x="107198" y="53521"/>
                </a:lnTo>
                <a:lnTo>
                  <a:pt x="108722" y="60379"/>
                </a:lnTo>
                <a:lnTo>
                  <a:pt x="109484" y="67237"/>
                </a:lnTo>
                <a:lnTo>
                  <a:pt x="109484" y="133994"/>
                </a:lnTo>
                <a:lnTo>
                  <a:pt x="113259" y="130692"/>
                </a:lnTo>
                <a:lnTo>
                  <a:pt x="121612" y="121074"/>
                </a:lnTo>
                <a:lnTo>
                  <a:pt x="127967" y="129796"/>
                </a:lnTo>
                <a:lnTo>
                  <a:pt x="135392" y="136012"/>
                </a:lnTo>
                <a:lnTo>
                  <a:pt x="135392" y="55807"/>
                </a:lnTo>
                <a:lnTo>
                  <a:pt x="139964" y="39805"/>
                </a:lnTo>
                <a:lnTo>
                  <a:pt x="166278" y="20003"/>
                </a:lnTo>
                <a:lnTo>
                  <a:pt x="182962" y="20202"/>
                </a:lnTo>
                <a:lnTo>
                  <a:pt x="194049" y="25138"/>
                </a:lnTo>
                <a:lnTo>
                  <a:pt x="204567" y="35497"/>
                </a:lnTo>
                <a:lnTo>
                  <a:pt x="208520" y="47156"/>
                </a:lnTo>
                <a:lnTo>
                  <a:pt x="209306" y="61141"/>
                </a:lnTo>
                <a:lnTo>
                  <a:pt x="209306" y="79429"/>
                </a:lnTo>
                <a:lnTo>
                  <a:pt x="227594" y="79429"/>
                </a:lnTo>
                <a:lnTo>
                  <a:pt x="229880" y="78667"/>
                </a:lnTo>
                <a:lnTo>
                  <a:pt x="233690" y="74857"/>
                </a:lnTo>
                <a:lnTo>
                  <a:pt x="234452" y="72571"/>
                </a:lnTo>
                <a:close/>
              </a:path>
              <a:path w="234950" h="149860">
                <a:moveTo>
                  <a:pt x="109484" y="133994"/>
                </a:moveTo>
                <a:lnTo>
                  <a:pt x="109484" y="82477"/>
                </a:lnTo>
                <a:lnTo>
                  <a:pt x="108722" y="90097"/>
                </a:lnTo>
                <a:lnTo>
                  <a:pt x="107198" y="96193"/>
                </a:lnTo>
                <a:lnTo>
                  <a:pt x="80528" y="126673"/>
                </a:lnTo>
                <a:lnTo>
                  <a:pt x="74432" y="128197"/>
                </a:lnTo>
                <a:lnTo>
                  <a:pt x="59192" y="128197"/>
                </a:lnTo>
                <a:lnTo>
                  <a:pt x="52334" y="126673"/>
                </a:lnTo>
                <a:lnTo>
                  <a:pt x="47000" y="123625"/>
                </a:lnTo>
                <a:lnTo>
                  <a:pt x="41666" y="121339"/>
                </a:lnTo>
                <a:lnTo>
                  <a:pt x="37856" y="117529"/>
                </a:lnTo>
                <a:lnTo>
                  <a:pt x="34808" y="112195"/>
                </a:lnTo>
                <a:lnTo>
                  <a:pt x="30998" y="107623"/>
                </a:lnTo>
                <a:lnTo>
                  <a:pt x="28712" y="101527"/>
                </a:lnTo>
                <a:lnTo>
                  <a:pt x="27950" y="94669"/>
                </a:lnTo>
                <a:lnTo>
                  <a:pt x="26426" y="88573"/>
                </a:lnTo>
                <a:lnTo>
                  <a:pt x="25664" y="81715"/>
                </a:lnTo>
                <a:lnTo>
                  <a:pt x="25664" y="137734"/>
                </a:lnTo>
                <a:lnTo>
                  <a:pt x="28007" y="139488"/>
                </a:lnTo>
                <a:lnTo>
                  <a:pt x="41221" y="145608"/>
                </a:lnTo>
                <a:lnTo>
                  <a:pt x="52933" y="148439"/>
                </a:lnTo>
                <a:lnTo>
                  <a:pt x="66907" y="149528"/>
                </a:lnTo>
                <a:lnTo>
                  <a:pt x="79160" y="148372"/>
                </a:lnTo>
                <a:lnTo>
                  <a:pt x="91196" y="144982"/>
                </a:lnTo>
                <a:lnTo>
                  <a:pt x="103600" y="139141"/>
                </a:lnTo>
                <a:lnTo>
                  <a:pt x="109484" y="133994"/>
                </a:lnTo>
                <a:close/>
              </a:path>
              <a:path w="234950" h="149860">
                <a:moveTo>
                  <a:pt x="209306" y="79429"/>
                </a:moveTo>
                <a:lnTo>
                  <a:pt x="209306" y="61141"/>
                </a:lnTo>
                <a:lnTo>
                  <a:pt x="135392" y="61141"/>
                </a:lnTo>
                <a:lnTo>
                  <a:pt x="135392" y="79429"/>
                </a:lnTo>
                <a:lnTo>
                  <a:pt x="209306" y="79429"/>
                </a:lnTo>
                <a:close/>
              </a:path>
              <a:path w="234950" h="149860">
                <a:moveTo>
                  <a:pt x="226832" y="137341"/>
                </a:moveTo>
                <a:lnTo>
                  <a:pt x="226832" y="119053"/>
                </a:lnTo>
                <a:lnTo>
                  <a:pt x="226070" y="119053"/>
                </a:lnTo>
                <a:lnTo>
                  <a:pt x="225308" y="118291"/>
                </a:lnTo>
                <a:lnTo>
                  <a:pt x="223784" y="118291"/>
                </a:lnTo>
                <a:lnTo>
                  <a:pt x="221498" y="119053"/>
                </a:lnTo>
                <a:lnTo>
                  <a:pt x="219212" y="120577"/>
                </a:lnTo>
                <a:lnTo>
                  <a:pt x="216926" y="121339"/>
                </a:lnTo>
                <a:lnTo>
                  <a:pt x="213878" y="122101"/>
                </a:lnTo>
                <a:lnTo>
                  <a:pt x="206258" y="125149"/>
                </a:lnTo>
                <a:lnTo>
                  <a:pt x="202448" y="125911"/>
                </a:lnTo>
                <a:lnTo>
                  <a:pt x="197114" y="127435"/>
                </a:lnTo>
                <a:lnTo>
                  <a:pt x="186446" y="128959"/>
                </a:lnTo>
                <a:lnTo>
                  <a:pt x="171968" y="128959"/>
                </a:lnTo>
                <a:lnTo>
                  <a:pt x="145298" y="115243"/>
                </a:lnTo>
                <a:lnTo>
                  <a:pt x="141488" y="111433"/>
                </a:lnTo>
                <a:lnTo>
                  <a:pt x="139202" y="106099"/>
                </a:lnTo>
                <a:lnTo>
                  <a:pt x="136154" y="93907"/>
                </a:lnTo>
                <a:lnTo>
                  <a:pt x="135392" y="87049"/>
                </a:lnTo>
                <a:lnTo>
                  <a:pt x="135392" y="136012"/>
                </a:lnTo>
                <a:lnTo>
                  <a:pt x="137418" y="137708"/>
                </a:lnTo>
                <a:lnTo>
                  <a:pt x="151465" y="145328"/>
                </a:lnTo>
                <a:lnTo>
                  <a:pt x="163512" y="148410"/>
                </a:lnTo>
                <a:lnTo>
                  <a:pt x="177302" y="149533"/>
                </a:lnTo>
                <a:lnTo>
                  <a:pt x="183398" y="149533"/>
                </a:lnTo>
                <a:lnTo>
                  <a:pt x="195590" y="148009"/>
                </a:lnTo>
                <a:lnTo>
                  <a:pt x="200924" y="147247"/>
                </a:lnTo>
                <a:lnTo>
                  <a:pt x="206258" y="145723"/>
                </a:lnTo>
                <a:lnTo>
                  <a:pt x="210068" y="144961"/>
                </a:lnTo>
                <a:lnTo>
                  <a:pt x="214640" y="143437"/>
                </a:lnTo>
                <a:lnTo>
                  <a:pt x="218450" y="141913"/>
                </a:lnTo>
                <a:lnTo>
                  <a:pt x="221498" y="141151"/>
                </a:lnTo>
                <a:lnTo>
                  <a:pt x="223784" y="139627"/>
                </a:lnTo>
                <a:lnTo>
                  <a:pt x="225308" y="138865"/>
                </a:lnTo>
                <a:lnTo>
                  <a:pt x="226832" y="137341"/>
                </a:lnTo>
                <a:close/>
              </a:path>
              <a:path w="234950" h="149860">
                <a:moveTo>
                  <a:pt x="227594" y="136579"/>
                </a:moveTo>
                <a:lnTo>
                  <a:pt x="227594" y="119815"/>
                </a:lnTo>
                <a:lnTo>
                  <a:pt x="226832" y="119815"/>
                </a:lnTo>
                <a:lnTo>
                  <a:pt x="226832" y="136579"/>
                </a:lnTo>
                <a:lnTo>
                  <a:pt x="227594" y="136579"/>
                </a:lnTo>
                <a:close/>
              </a:path>
              <a:path w="234950" h="149860">
                <a:moveTo>
                  <a:pt x="228356" y="135055"/>
                </a:moveTo>
                <a:lnTo>
                  <a:pt x="228356" y="121339"/>
                </a:lnTo>
                <a:lnTo>
                  <a:pt x="227594" y="120577"/>
                </a:lnTo>
                <a:lnTo>
                  <a:pt x="227594" y="135817"/>
                </a:lnTo>
                <a:lnTo>
                  <a:pt x="228356" y="135055"/>
                </a:lnTo>
                <a:close/>
              </a:path>
              <a:path w="234950" h="149860">
                <a:moveTo>
                  <a:pt x="229118" y="130483"/>
                </a:moveTo>
                <a:lnTo>
                  <a:pt x="229118" y="125149"/>
                </a:lnTo>
                <a:lnTo>
                  <a:pt x="228356" y="123625"/>
                </a:lnTo>
                <a:lnTo>
                  <a:pt x="228356" y="132007"/>
                </a:lnTo>
                <a:lnTo>
                  <a:pt x="229118" y="1304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1422539" y="3741420"/>
            <a:ext cx="117475" cy="147955"/>
          </a:xfrm>
          <a:custGeom>
            <a:avLst/>
            <a:gdLst/>
            <a:ahLst/>
            <a:cxnLst/>
            <a:rect l="l" t="t" r="r" b="b"/>
            <a:pathLst>
              <a:path w="117475" h="147954">
                <a:moveTo>
                  <a:pt x="117347" y="142494"/>
                </a:moveTo>
                <a:lnTo>
                  <a:pt x="117347" y="3048"/>
                </a:lnTo>
                <a:lnTo>
                  <a:pt x="115061" y="762"/>
                </a:lnTo>
                <a:lnTo>
                  <a:pt x="113537" y="762"/>
                </a:lnTo>
                <a:lnTo>
                  <a:pt x="112775" y="0"/>
                </a:lnTo>
                <a:lnTo>
                  <a:pt x="97535" y="0"/>
                </a:lnTo>
                <a:lnTo>
                  <a:pt x="96011" y="762"/>
                </a:lnTo>
                <a:lnTo>
                  <a:pt x="95249" y="762"/>
                </a:lnTo>
                <a:lnTo>
                  <a:pt x="93725" y="1524"/>
                </a:lnTo>
                <a:lnTo>
                  <a:pt x="92201" y="3048"/>
                </a:lnTo>
                <a:lnTo>
                  <a:pt x="92201" y="4572"/>
                </a:lnTo>
                <a:lnTo>
                  <a:pt x="90279" y="102131"/>
                </a:lnTo>
                <a:lnTo>
                  <a:pt x="81078" y="112078"/>
                </a:lnTo>
                <a:lnTo>
                  <a:pt x="72389" y="119634"/>
                </a:lnTo>
                <a:lnTo>
                  <a:pt x="66293" y="123444"/>
                </a:lnTo>
                <a:lnTo>
                  <a:pt x="60197" y="125730"/>
                </a:lnTo>
                <a:lnTo>
                  <a:pt x="48767" y="125730"/>
                </a:lnTo>
                <a:lnTo>
                  <a:pt x="32003" y="115062"/>
                </a:lnTo>
                <a:lnTo>
                  <a:pt x="29717" y="112014"/>
                </a:lnTo>
                <a:lnTo>
                  <a:pt x="25145" y="3048"/>
                </a:lnTo>
                <a:lnTo>
                  <a:pt x="23621" y="1524"/>
                </a:lnTo>
                <a:lnTo>
                  <a:pt x="22097" y="762"/>
                </a:lnTo>
                <a:lnTo>
                  <a:pt x="21335" y="762"/>
                </a:lnTo>
                <a:lnTo>
                  <a:pt x="20573" y="0"/>
                </a:lnTo>
                <a:lnTo>
                  <a:pt x="4571" y="0"/>
                </a:lnTo>
                <a:lnTo>
                  <a:pt x="3809" y="762"/>
                </a:lnTo>
                <a:lnTo>
                  <a:pt x="2285" y="762"/>
                </a:lnTo>
                <a:lnTo>
                  <a:pt x="0" y="3048"/>
                </a:lnTo>
                <a:lnTo>
                  <a:pt x="1" y="87560"/>
                </a:lnTo>
                <a:lnTo>
                  <a:pt x="598" y="100979"/>
                </a:lnTo>
                <a:lnTo>
                  <a:pt x="2285" y="112776"/>
                </a:lnTo>
                <a:lnTo>
                  <a:pt x="3809" y="119634"/>
                </a:lnTo>
                <a:lnTo>
                  <a:pt x="6857" y="125730"/>
                </a:lnTo>
                <a:lnTo>
                  <a:pt x="10667" y="130302"/>
                </a:lnTo>
                <a:lnTo>
                  <a:pt x="14477" y="135636"/>
                </a:lnTo>
                <a:lnTo>
                  <a:pt x="19811" y="140208"/>
                </a:lnTo>
                <a:lnTo>
                  <a:pt x="32003" y="146304"/>
                </a:lnTo>
                <a:lnTo>
                  <a:pt x="39623" y="147828"/>
                </a:lnTo>
                <a:lnTo>
                  <a:pt x="50429" y="147791"/>
                </a:lnTo>
                <a:lnTo>
                  <a:pt x="61544" y="145685"/>
                </a:lnTo>
                <a:lnTo>
                  <a:pt x="74975" y="139867"/>
                </a:lnTo>
                <a:lnTo>
                  <a:pt x="84731" y="132462"/>
                </a:lnTo>
                <a:lnTo>
                  <a:pt x="94487" y="122682"/>
                </a:lnTo>
                <a:lnTo>
                  <a:pt x="94487" y="141732"/>
                </a:lnTo>
                <a:lnTo>
                  <a:pt x="95249" y="142494"/>
                </a:lnTo>
                <a:lnTo>
                  <a:pt x="95249" y="143256"/>
                </a:lnTo>
                <a:lnTo>
                  <a:pt x="96011" y="144018"/>
                </a:lnTo>
                <a:lnTo>
                  <a:pt x="96773" y="144018"/>
                </a:lnTo>
                <a:lnTo>
                  <a:pt x="97535" y="144780"/>
                </a:lnTo>
                <a:lnTo>
                  <a:pt x="99059" y="144780"/>
                </a:lnTo>
                <a:lnTo>
                  <a:pt x="100583" y="145542"/>
                </a:lnTo>
                <a:lnTo>
                  <a:pt x="111251" y="145542"/>
                </a:lnTo>
                <a:lnTo>
                  <a:pt x="112775" y="144780"/>
                </a:lnTo>
                <a:lnTo>
                  <a:pt x="114299" y="144780"/>
                </a:lnTo>
                <a:lnTo>
                  <a:pt x="115061" y="144018"/>
                </a:lnTo>
                <a:lnTo>
                  <a:pt x="115823" y="144018"/>
                </a:lnTo>
                <a:lnTo>
                  <a:pt x="117347" y="1424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586369" y="3739134"/>
            <a:ext cx="79375" cy="147955"/>
          </a:xfrm>
          <a:custGeom>
            <a:avLst/>
            <a:gdLst/>
            <a:ahLst/>
            <a:cxnLst/>
            <a:rect l="l" t="t" r="r" b="b"/>
            <a:pathLst>
              <a:path w="79375" h="147954">
                <a:moveTo>
                  <a:pt x="78485" y="25907"/>
                </a:moveTo>
                <a:lnTo>
                  <a:pt x="78485" y="4571"/>
                </a:lnTo>
                <a:lnTo>
                  <a:pt x="77723" y="4571"/>
                </a:lnTo>
                <a:lnTo>
                  <a:pt x="76961" y="3809"/>
                </a:lnTo>
                <a:lnTo>
                  <a:pt x="73913" y="2285"/>
                </a:lnTo>
                <a:lnTo>
                  <a:pt x="72389" y="2285"/>
                </a:lnTo>
                <a:lnTo>
                  <a:pt x="69341" y="761"/>
                </a:lnTo>
                <a:lnTo>
                  <a:pt x="65531" y="761"/>
                </a:lnTo>
                <a:lnTo>
                  <a:pt x="64007" y="0"/>
                </a:lnTo>
                <a:lnTo>
                  <a:pt x="56387" y="0"/>
                </a:lnTo>
                <a:lnTo>
                  <a:pt x="54101" y="761"/>
                </a:lnTo>
                <a:lnTo>
                  <a:pt x="44957" y="3047"/>
                </a:lnTo>
                <a:lnTo>
                  <a:pt x="41909" y="5333"/>
                </a:lnTo>
                <a:lnTo>
                  <a:pt x="39623" y="6857"/>
                </a:lnTo>
                <a:lnTo>
                  <a:pt x="35813" y="9905"/>
                </a:lnTo>
                <a:lnTo>
                  <a:pt x="32765" y="13715"/>
                </a:lnTo>
                <a:lnTo>
                  <a:pt x="29717" y="16763"/>
                </a:lnTo>
                <a:lnTo>
                  <a:pt x="25907" y="21335"/>
                </a:lnTo>
                <a:lnTo>
                  <a:pt x="22097" y="26669"/>
                </a:lnTo>
                <a:lnTo>
                  <a:pt x="22097" y="4571"/>
                </a:lnTo>
                <a:lnTo>
                  <a:pt x="21335" y="4571"/>
                </a:lnTo>
                <a:lnTo>
                  <a:pt x="19811" y="3047"/>
                </a:lnTo>
                <a:lnTo>
                  <a:pt x="19049" y="3047"/>
                </a:lnTo>
                <a:lnTo>
                  <a:pt x="18287" y="2285"/>
                </a:lnTo>
                <a:lnTo>
                  <a:pt x="3809" y="2285"/>
                </a:lnTo>
                <a:lnTo>
                  <a:pt x="3047" y="3047"/>
                </a:lnTo>
                <a:lnTo>
                  <a:pt x="2285" y="3047"/>
                </a:lnTo>
                <a:lnTo>
                  <a:pt x="761" y="4571"/>
                </a:lnTo>
                <a:lnTo>
                  <a:pt x="0" y="4571"/>
                </a:lnTo>
                <a:lnTo>
                  <a:pt x="0" y="145541"/>
                </a:lnTo>
                <a:lnTo>
                  <a:pt x="761" y="145541"/>
                </a:lnTo>
                <a:lnTo>
                  <a:pt x="1523" y="146303"/>
                </a:lnTo>
                <a:lnTo>
                  <a:pt x="2285" y="146303"/>
                </a:lnTo>
                <a:lnTo>
                  <a:pt x="3047" y="147065"/>
                </a:lnTo>
                <a:lnTo>
                  <a:pt x="4571" y="147065"/>
                </a:lnTo>
                <a:lnTo>
                  <a:pt x="6095" y="147827"/>
                </a:lnTo>
                <a:lnTo>
                  <a:pt x="18287" y="147827"/>
                </a:lnTo>
                <a:lnTo>
                  <a:pt x="19811" y="147065"/>
                </a:lnTo>
                <a:lnTo>
                  <a:pt x="21335" y="147065"/>
                </a:lnTo>
                <a:lnTo>
                  <a:pt x="22097" y="146303"/>
                </a:lnTo>
                <a:lnTo>
                  <a:pt x="22859" y="146303"/>
                </a:lnTo>
                <a:lnTo>
                  <a:pt x="23621" y="145541"/>
                </a:lnTo>
                <a:lnTo>
                  <a:pt x="24383" y="145541"/>
                </a:lnTo>
                <a:lnTo>
                  <a:pt x="24383" y="144779"/>
                </a:lnTo>
                <a:lnTo>
                  <a:pt x="25145" y="144017"/>
                </a:lnTo>
                <a:lnTo>
                  <a:pt x="25145" y="53339"/>
                </a:lnTo>
                <a:lnTo>
                  <a:pt x="45719" y="28193"/>
                </a:lnTo>
                <a:lnTo>
                  <a:pt x="48005" y="25907"/>
                </a:lnTo>
                <a:lnTo>
                  <a:pt x="52577" y="24383"/>
                </a:lnTo>
                <a:lnTo>
                  <a:pt x="55625" y="23621"/>
                </a:lnTo>
                <a:lnTo>
                  <a:pt x="61721" y="23621"/>
                </a:lnTo>
                <a:lnTo>
                  <a:pt x="64007" y="24383"/>
                </a:lnTo>
                <a:lnTo>
                  <a:pt x="65531" y="24383"/>
                </a:lnTo>
                <a:lnTo>
                  <a:pt x="68579" y="25907"/>
                </a:lnTo>
                <a:lnTo>
                  <a:pt x="70103" y="25907"/>
                </a:lnTo>
                <a:lnTo>
                  <a:pt x="71627" y="26669"/>
                </a:lnTo>
                <a:lnTo>
                  <a:pt x="72389" y="26669"/>
                </a:lnTo>
                <a:lnTo>
                  <a:pt x="73913" y="27431"/>
                </a:lnTo>
                <a:lnTo>
                  <a:pt x="76961" y="27431"/>
                </a:lnTo>
                <a:lnTo>
                  <a:pt x="78485" y="25907"/>
                </a:lnTo>
                <a:close/>
              </a:path>
              <a:path w="79375" h="147954">
                <a:moveTo>
                  <a:pt x="79247" y="24383"/>
                </a:moveTo>
                <a:lnTo>
                  <a:pt x="79247" y="6095"/>
                </a:lnTo>
                <a:lnTo>
                  <a:pt x="78485" y="6095"/>
                </a:lnTo>
                <a:lnTo>
                  <a:pt x="78485" y="25145"/>
                </a:lnTo>
                <a:lnTo>
                  <a:pt x="79247" y="243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733943" y="3732784"/>
            <a:ext cx="879856" cy="16281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3592715" y="3802379"/>
            <a:ext cx="112395" cy="86995"/>
          </a:xfrm>
          <a:custGeom>
            <a:avLst/>
            <a:gdLst/>
            <a:ahLst/>
            <a:cxnLst/>
            <a:rect l="l" t="t" r="r" b="b"/>
            <a:pathLst>
              <a:path w="112395" h="86995">
                <a:moveTo>
                  <a:pt x="86867" y="17526"/>
                </a:moveTo>
                <a:lnTo>
                  <a:pt x="86867" y="0"/>
                </a:lnTo>
                <a:lnTo>
                  <a:pt x="64007" y="66"/>
                </a:lnTo>
                <a:lnTo>
                  <a:pt x="24383" y="7620"/>
                </a:lnTo>
                <a:lnTo>
                  <a:pt x="4571" y="25146"/>
                </a:lnTo>
                <a:lnTo>
                  <a:pt x="1523" y="30480"/>
                </a:lnTo>
                <a:lnTo>
                  <a:pt x="0" y="37338"/>
                </a:lnTo>
                <a:lnTo>
                  <a:pt x="0" y="51816"/>
                </a:lnTo>
                <a:lnTo>
                  <a:pt x="761" y="57150"/>
                </a:lnTo>
                <a:lnTo>
                  <a:pt x="5333" y="67818"/>
                </a:lnTo>
                <a:lnTo>
                  <a:pt x="9143" y="72390"/>
                </a:lnTo>
                <a:lnTo>
                  <a:pt x="12953" y="75438"/>
                </a:lnTo>
                <a:lnTo>
                  <a:pt x="16763" y="79248"/>
                </a:lnTo>
                <a:lnTo>
                  <a:pt x="25907" y="83166"/>
                </a:lnTo>
                <a:lnTo>
                  <a:pt x="25907" y="39624"/>
                </a:lnTo>
                <a:lnTo>
                  <a:pt x="26669" y="35814"/>
                </a:lnTo>
                <a:lnTo>
                  <a:pt x="48005" y="19812"/>
                </a:lnTo>
                <a:lnTo>
                  <a:pt x="52577" y="18288"/>
                </a:lnTo>
                <a:lnTo>
                  <a:pt x="57911" y="17621"/>
                </a:lnTo>
                <a:lnTo>
                  <a:pt x="86867" y="17526"/>
                </a:lnTo>
                <a:close/>
              </a:path>
              <a:path w="112395" h="86995">
                <a:moveTo>
                  <a:pt x="112013" y="81534"/>
                </a:moveTo>
                <a:lnTo>
                  <a:pt x="112013" y="-20573"/>
                </a:lnTo>
                <a:lnTo>
                  <a:pt x="111251" y="-27431"/>
                </a:lnTo>
                <a:lnTo>
                  <a:pt x="108965" y="-34289"/>
                </a:lnTo>
                <a:lnTo>
                  <a:pt x="107441" y="-40385"/>
                </a:lnTo>
                <a:lnTo>
                  <a:pt x="76199" y="-62483"/>
                </a:lnTo>
                <a:lnTo>
                  <a:pt x="67817" y="-63245"/>
                </a:lnTo>
                <a:lnTo>
                  <a:pt x="52577" y="-63245"/>
                </a:lnTo>
                <a:lnTo>
                  <a:pt x="48005" y="-62483"/>
                </a:lnTo>
                <a:lnTo>
                  <a:pt x="37337" y="-60959"/>
                </a:lnTo>
                <a:lnTo>
                  <a:pt x="6857" y="-44195"/>
                </a:lnTo>
                <a:lnTo>
                  <a:pt x="6857" y="-32765"/>
                </a:lnTo>
                <a:lnTo>
                  <a:pt x="7619" y="-32003"/>
                </a:lnTo>
                <a:lnTo>
                  <a:pt x="7619" y="-31241"/>
                </a:lnTo>
                <a:lnTo>
                  <a:pt x="9143" y="-29717"/>
                </a:lnTo>
                <a:lnTo>
                  <a:pt x="9905" y="-29717"/>
                </a:lnTo>
                <a:lnTo>
                  <a:pt x="9905" y="-28955"/>
                </a:lnTo>
                <a:lnTo>
                  <a:pt x="12953" y="-28955"/>
                </a:lnTo>
                <a:lnTo>
                  <a:pt x="17525" y="-31241"/>
                </a:lnTo>
                <a:lnTo>
                  <a:pt x="19811" y="-32765"/>
                </a:lnTo>
                <a:lnTo>
                  <a:pt x="22859" y="-34289"/>
                </a:lnTo>
                <a:lnTo>
                  <a:pt x="30479" y="-37337"/>
                </a:lnTo>
                <a:lnTo>
                  <a:pt x="34289" y="-39623"/>
                </a:lnTo>
                <a:lnTo>
                  <a:pt x="39623" y="-40385"/>
                </a:lnTo>
                <a:lnTo>
                  <a:pt x="44195" y="-41909"/>
                </a:lnTo>
                <a:lnTo>
                  <a:pt x="49529" y="-42671"/>
                </a:lnTo>
                <a:lnTo>
                  <a:pt x="61721" y="-42671"/>
                </a:lnTo>
                <a:lnTo>
                  <a:pt x="85343" y="-24383"/>
                </a:lnTo>
                <a:lnTo>
                  <a:pt x="86867" y="-20573"/>
                </a:lnTo>
                <a:lnTo>
                  <a:pt x="86867" y="70104"/>
                </a:lnTo>
                <a:lnTo>
                  <a:pt x="90677" y="66294"/>
                </a:lnTo>
                <a:lnTo>
                  <a:pt x="90677" y="82296"/>
                </a:lnTo>
                <a:lnTo>
                  <a:pt x="91439" y="83058"/>
                </a:lnTo>
                <a:lnTo>
                  <a:pt x="92201" y="83058"/>
                </a:lnTo>
                <a:lnTo>
                  <a:pt x="92963" y="83820"/>
                </a:lnTo>
                <a:lnTo>
                  <a:pt x="94487" y="83820"/>
                </a:lnTo>
                <a:lnTo>
                  <a:pt x="96773" y="84582"/>
                </a:lnTo>
                <a:lnTo>
                  <a:pt x="105917" y="84582"/>
                </a:lnTo>
                <a:lnTo>
                  <a:pt x="107441" y="83820"/>
                </a:lnTo>
                <a:lnTo>
                  <a:pt x="108965" y="83820"/>
                </a:lnTo>
                <a:lnTo>
                  <a:pt x="109727" y="83058"/>
                </a:lnTo>
                <a:lnTo>
                  <a:pt x="110489" y="83058"/>
                </a:lnTo>
                <a:lnTo>
                  <a:pt x="112013" y="81534"/>
                </a:lnTo>
                <a:close/>
              </a:path>
              <a:path w="112395" h="86995">
                <a:moveTo>
                  <a:pt x="86867" y="70104"/>
                </a:moveTo>
                <a:lnTo>
                  <a:pt x="86867" y="46482"/>
                </a:lnTo>
                <a:lnTo>
                  <a:pt x="80771" y="53340"/>
                </a:lnTo>
                <a:lnTo>
                  <a:pt x="74675" y="58674"/>
                </a:lnTo>
                <a:lnTo>
                  <a:pt x="69341" y="61722"/>
                </a:lnTo>
                <a:lnTo>
                  <a:pt x="64007" y="65532"/>
                </a:lnTo>
                <a:lnTo>
                  <a:pt x="57911" y="67056"/>
                </a:lnTo>
                <a:lnTo>
                  <a:pt x="43433" y="67056"/>
                </a:lnTo>
                <a:lnTo>
                  <a:pt x="36575" y="64770"/>
                </a:lnTo>
                <a:lnTo>
                  <a:pt x="32003" y="60960"/>
                </a:lnTo>
                <a:lnTo>
                  <a:pt x="28193" y="56388"/>
                </a:lnTo>
                <a:lnTo>
                  <a:pt x="25907" y="51054"/>
                </a:lnTo>
                <a:lnTo>
                  <a:pt x="25907" y="83166"/>
                </a:lnTo>
                <a:lnTo>
                  <a:pt x="27431" y="83820"/>
                </a:lnTo>
                <a:lnTo>
                  <a:pt x="33527" y="85344"/>
                </a:lnTo>
                <a:lnTo>
                  <a:pt x="40385" y="86868"/>
                </a:lnTo>
                <a:lnTo>
                  <a:pt x="55625" y="86868"/>
                </a:lnTo>
                <a:lnTo>
                  <a:pt x="63245" y="84582"/>
                </a:lnTo>
                <a:lnTo>
                  <a:pt x="70865" y="81534"/>
                </a:lnTo>
                <a:lnTo>
                  <a:pt x="77723" y="77724"/>
                </a:lnTo>
                <a:lnTo>
                  <a:pt x="84581" y="72390"/>
                </a:lnTo>
                <a:lnTo>
                  <a:pt x="86867" y="701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3733685" y="3743705"/>
            <a:ext cx="129539" cy="143510"/>
          </a:xfrm>
          <a:custGeom>
            <a:avLst/>
            <a:gdLst/>
            <a:ahLst/>
            <a:cxnLst/>
            <a:rect l="l" t="t" r="r" b="b"/>
            <a:pathLst>
              <a:path w="129539" h="143510">
                <a:moveTo>
                  <a:pt x="761" y="6096"/>
                </a:moveTo>
                <a:lnTo>
                  <a:pt x="761" y="0"/>
                </a:lnTo>
                <a:lnTo>
                  <a:pt x="0" y="762"/>
                </a:lnTo>
                <a:lnTo>
                  <a:pt x="0" y="5334"/>
                </a:lnTo>
                <a:lnTo>
                  <a:pt x="761" y="6096"/>
                </a:lnTo>
                <a:close/>
              </a:path>
              <a:path w="129539" h="143510">
                <a:moveTo>
                  <a:pt x="128777" y="7620"/>
                </a:moveTo>
                <a:lnTo>
                  <a:pt x="128777" y="-761"/>
                </a:lnTo>
                <a:lnTo>
                  <a:pt x="128015" y="-761"/>
                </a:lnTo>
                <a:lnTo>
                  <a:pt x="126491" y="-2285"/>
                </a:lnTo>
                <a:lnTo>
                  <a:pt x="109727" y="-2285"/>
                </a:lnTo>
                <a:lnTo>
                  <a:pt x="108203" y="-1523"/>
                </a:lnTo>
                <a:lnTo>
                  <a:pt x="107441" y="-1523"/>
                </a:lnTo>
                <a:lnTo>
                  <a:pt x="106679" y="-761"/>
                </a:lnTo>
                <a:lnTo>
                  <a:pt x="105917" y="-761"/>
                </a:lnTo>
                <a:lnTo>
                  <a:pt x="104393" y="762"/>
                </a:lnTo>
                <a:lnTo>
                  <a:pt x="104393" y="2286"/>
                </a:lnTo>
                <a:lnTo>
                  <a:pt x="66293" y="115062"/>
                </a:lnTo>
                <a:lnTo>
                  <a:pt x="65531" y="116586"/>
                </a:lnTo>
                <a:lnTo>
                  <a:pt x="64769" y="115062"/>
                </a:lnTo>
                <a:lnTo>
                  <a:pt x="26669" y="2286"/>
                </a:lnTo>
                <a:lnTo>
                  <a:pt x="25907" y="1524"/>
                </a:lnTo>
                <a:lnTo>
                  <a:pt x="25907" y="762"/>
                </a:lnTo>
                <a:lnTo>
                  <a:pt x="25145" y="0"/>
                </a:lnTo>
                <a:lnTo>
                  <a:pt x="25145" y="-761"/>
                </a:lnTo>
                <a:lnTo>
                  <a:pt x="24383" y="-761"/>
                </a:lnTo>
                <a:lnTo>
                  <a:pt x="22859" y="-1523"/>
                </a:lnTo>
                <a:lnTo>
                  <a:pt x="22097" y="-1523"/>
                </a:lnTo>
                <a:lnTo>
                  <a:pt x="20573" y="-2285"/>
                </a:lnTo>
                <a:lnTo>
                  <a:pt x="3047" y="-2285"/>
                </a:lnTo>
                <a:lnTo>
                  <a:pt x="2285" y="-1523"/>
                </a:lnTo>
                <a:lnTo>
                  <a:pt x="1523" y="-1523"/>
                </a:lnTo>
                <a:lnTo>
                  <a:pt x="761" y="-761"/>
                </a:lnTo>
                <a:lnTo>
                  <a:pt x="761" y="6858"/>
                </a:lnTo>
                <a:lnTo>
                  <a:pt x="1523" y="8382"/>
                </a:lnTo>
                <a:lnTo>
                  <a:pt x="48005" y="137922"/>
                </a:lnTo>
                <a:lnTo>
                  <a:pt x="48005" y="138684"/>
                </a:lnTo>
                <a:lnTo>
                  <a:pt x="51053" y="141732"/>
                </a:lnTo>
                <a:lnTo>
                  <a:pt x="52577" y="141732"/>
                </a:lnTo>
                <a:lnTo>
                  <a:pt x="53339" y="142494"/>
                </a:lnTo>
                <a:lnTo>
                  <a:pt x="54863" y="142494"/>
                </a:lnTo>
                <a:lnTo>
                  <a:pt x="57149" y="143256"/>
                </a:lnTo>
                <a:lnTo>
                  <a:pt x="72389" y="143256"/>
                </a:lnTo>
                <a:lnTo>
                  <a:pt x="74675" y="142494"/>
                </a:lnTo>
                <a:lnTo>
                  <a:pt x="76961" y="142494"/>
                </a:lnTo>
                <a:lnTo>
                  <a:pt x="78485" y="141732"/>
                </a:lnTo>
                <a:lnTo>
                  <a:pt x="81533" y="138684"/>
                </a:lnTo>
                <a:lnTo>
                  <a:pt x="81533" y="137922"/>
                </a:lnTo>
                <a:lnTo>
                  <a:pt x="128015" y="8382"/>
                </a:lnTo>
                <a:lnTo>
                  <a:pt x="128777" y="7620"/>
                </a:lnTo>
                <a:close/>
              </a:path>
              <a:path w="129539" h="143510">
                <a:moveTo>
                  <a:pt x="129539" y="4572"/>
                </a:moveTo>
                <a:lnTo>
                  <a:pt x="129539" y="762"/>
                </a:lnTo>
                <a:lnTo>
                  <a:pt x="128777" y="0"/>
                </a:lnTo>
                <a:lnTo>
                  <a:pt x="128777" y="5334"/>
                </a:lnTo>
                <a:lnTo>
                  <a:pt x="129539" y="457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3883361" y="3739293"/>
            <a:ext cx="125095" cy="150495"/>
          </a:xfrm>
          <a:custGeom>
            <a:avLst/>
            <a:gdLst/>
            <a:ahLst/>
            <a:cxnLst/>
            <a:rect l="l" t="t" r="r" b="b"/>
            <a:pathLst>
              <a:path w="125095" h="150495">
                <a:moveTo>
                  <a:pt x="124644" y="72992"/>
                </a:moveTo>
                <a:lnTo>
                  <a:pt x="116597" y="27878"/>
                </a:lnTo>
                <a:lnTo>
                  <a:pt x="86211" y="2867"/>
                </a:lnTo>
                <a:lnTo>
                  <a:pt x="59178" y="0"/>
                </a:lnTo>
                <a:lnTo>
                  <a:pt x="47153" y="1885"/>
                </a:lnTo>
                <a:lnTo>
                  <a:pt x="14461" y="23497"/>
                </a:lnTo>
                <a:lnTo>
                  <a:pt x="189" y="69347"/>
                </a:lnTo>
                <a:lnTo>
                  <a:pt x="0" y="86700"/>
                </a:lnTo>
                <a:lnTo>
                  <a:pt x="1522" y="99071"/>
                </a:lnTo>
                <a:lnTo>
                  <a:pt x="4963" y="112056"/>
                </a:lnTo>
                <a:lnTo>
                  <a:pt x="10625" y="122790"/>
                </a:lnTo>
                <a:lnTo>
                  <a:pt x="19161" y="133471"/>
                </a:lnTo>
                <a:lnTo>
                  <a:pt x="25584" y="138051"/>
                </a:lnTo>
                <a:lnTo>
                  <a:pt x="25584" y="56228"/>
                </a:lnTo>
                <a:lnTo>
                  <a:pt x="30156" y="40226"/>
                </a:lnTo>
                <a:lnTo>
                  <a:pt x="56469" y="20424"/>
                </a:lnTo>
                <a:lnTo>
                  <a:pt x="73153" y="20623"/>
                </a:lnTo>
                <a:lnTo>
                  <a:pt x="84241" y="25559"/>
                </a:lnTo>
                <a:lnTo>
                  <a:pt x="94759" y="35918"/>
                </a:lnTo>
                <a:lnTo>
                  <a:pt x="98712" y="47577"/>
                </a:lnTo>
                <a:lnTo>
                  <a:pt x="99498" y="61562"/>
                </a:lnTo>
                <a:lnTo>
                  <a:pt x="99498" y="79850"/>
                </a:lnTo>
                <a:lnTo>
                  <a:pt x="117786" y="79850"/>
                </a:lnTo>
                <a:lnTo>
                  <a:pt x="120072" y="79088"/>
                </a:lnTo>
                <a:lnTo>
                  <a:pt x="123882" y="75278"/>
                </a:lnTo>
                <a:lnTo>
                  <a:pt x="124644" y="72992"/>
                </a:lnTo>
                <a:close/>
              </a:path>
              <a:path w="125095" h="150495">
                <a:moveTo>
                  <a:pt x="99498" y="79850"/>
                </a:moveTo>
                <a:lnTo>
                  <a:pt x="99498" y="61562"/>
                </a:lnTo>
                <a:lnTo>
                  <a:pt x="25584" y="61562"/>
                </a:lnTo>
                <a:lnTo>
                  <a:pt x="25584" y="79850"/>
                </a:lnTo>
                <a:lnTo>
                  <a:pt x="99498" y="79850"/>
                </a:lnTo>
                <a:close/>
              </a:path>
              <a:path w="125095" h="150495">
                <a:moveTo>
                  <a:pt x="117024" y="137762"/>
                </a:moveTo>
                <a:lnTo>
                  <a:pt x="117024" y="119474"/>
                </a:lnTo>
                <a:lnTo>
                  <a:pt x="116262" y="119474"/>
                </a:lnTo>
                <a:lnTo>
                  <a:pt x="115500" y="118712"/>
                </a:lnTo>
                <a:lnTo>
                  <a:pt x="113976" y="118712"/>
                </a:lnTo>
                <a:lnTo>
                  <a:pt x="111690" y="119474"/>
                </a:lnTo>
                <a:lnTo>
                  <a:pt x="109404" y="120998"/>
                </a:lnTo>
                <a:lnTo>
                  <a:pt x="107118" y="121760"/>
                </a:lnTo>
                <a:lnTo>
                  <a:pt x="104070" y="122522"/>
                </a:lnTo>
                <a:lnTo>
                  <a:pt x="96450" y="125570"/>
                </a:lnTo>
                <a:lnTo>
                  <a:pt x="92640" y="126332"/>
                </a:lnTo>
                <a:lnTo>
                  <a:pt x="87306" y="127856"/>
                </a:lnTo>
                <a:lnTo>
                  <a:pt x="76638" y="129380"/>
                </a:lnTo>
                <a:lnTo>
                  <a:pt x="62160" y="129380"/>
                </a:lnTo>
                <a:lnTo>
                  <a:pt x="35490" y="115664"/>
                </a:lnTo>
                <a:lnTo>
                  <a:pt x="31680" y="111854"/>
                </a:lnTo>
                <a:lnTo>
                  <a:pt x="29394" y="106520"/>
                </a:lnTo>
                <a:lnTo>
                  <a:pt x="26346" y="94328"/>
                </a:lnTo>
                <a:lnTo>
                  <a:pt x="25584" y="87470"/>
                </a:lnTo>
                <a:lnTo>
                  <a:pt x="25584" y="138051"/>
                </a:lnTo>
                <a:lnTo>
                  <a:pt x="28577" y="140187"/>
                </a:lnTo>
                <a:lnTo>
                  <a:pt x="41883" y="146265"/>
                </a:lnTo>
                <a:lnTo>
                  <a:pt x="53879" y="149088"/>
                </a:lnTo>
                <a:lnTo>
                  <a:pt x="67494" y="149954"/>
                </a:lnTo>
                <a:lnTo>
                  <a:pt x="73590" y="149954"/>
                </a:lnTo>
                <a:lnTo>
                  <a:pt x="85782" y="148430"/>
                </a:lnTo>
                <a:lnTo>
                  <a:pt x="91116" y="146906"/>
                </a:lnTo>
                <a:lnTo>
                  <a:pt x="96450" y="146144"/>
                </a:lnTo>
                <a:lnTo>
                  <a:pt x="101022" y="144620"/>
                </a:lnTo>
                <a:lnTo>
                  <a:pt x="104832" y="143858"/>
                </a:lnTo>
                <a:lnTo>
                  <a:pt x="108664" y="142328"/>
                </a:lnTo>
                <a:lnTo>
                  <a:pt x="111690" y="141572"/>
                </a:lnTo>
                <a:lnTo>
                  <a:pt x="113976" y="140048"/>
                </a:lnTo>
                <a:lnTo>
                  <a:pt x="115500" y="139286"/>
                </a:lnTo>
                <a:lnTo>
                  <a:pt x="117024" y="137762"/>
                </a:lnTo>
                <a:close/>
              </a:path>
              <a:path w="125095" h="150495">
                <a:moveTo>
                  <a:pt x="117786" y="137000"/>
                </a:moveTo>
                <a:lnTo>
                  <a:pt x="117786" y="120236"/>
                </a:lnTo>
                <a:lnTo>
                  <a:pt x="117024" y="120236"/>
                </a:lnTo>
                <a:lnTo>
                  <a:pt x="117024" y="137000"/>
                </a:lnTo>
                <a:lnTo>
                  <a:pt x="117786" y="137000"/>
                </a:lnTo>
                <a:close/>
              </a:path>
              <a:path w="125095" h="150495">
                <a:moveTo>
                  <a:pt x="118548" y="135476"/>
                </a:moveTo>
                <a:lnTo>
                  <a:pt x="118548" y="121760"/>
                </a:lnTo>
                <a:lnTo>
                  <a:pt x="117786" y="120998"/>
                </a:lnTo>
                <a:lnTo>
                  <a:pt x="117786" y="136238"/>
                </a:lnTo>
                <a:lnTo>
                  <a:pt x="118548" y="135476"/>
                </a:lnTo>
                <a:close/>
              </a:path>
              <a:path w="125095" h="150495">
                <a:moveTo>
                  <a:pt x="119310" y="130142"/>
                </a:moveTo>
                <a:lnTo>
                  <a:pt x="119310" y="127094"/>
                </a:lnTo>
                <a:lnTo>
                  <a:pt x="118548" y="125570"/>
                </a:lnTo>
                <a:lnTo>
                  <a:pt x="118548" y="130904"/>
                </a:lnTo>
                <a:lnTo>
                  <a:pt x="119310" y="13014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037144" y="3739134"/>
            <a:ext cx="107314" cy="150495"/>
          </a:xfrm>
          <a:custGeom>
            <a:avLst/>
            <a:gdLst/>
            <a:ahLst/>
            <a:cxnLst/>
            <a:rect l="l" t="t" r="r" b="b"/>
            <a:pathLst>
              <a:path w="107314" h="150495">
                <a:moveTo>
                  <a:pt x="107259" y="30480"/>
                </a:moveTo>
                <a:lnTo>
                  <a:pt x="107259" y="25146"/>
                </a:lnTo>
                <a:lnTo>
                  <a:pt x="106497" y="23622"/>
                </a:lnTo>
                <a:lnTo>
                  <a:pt x="106497" y="19050"/>
                </a:lnTo>
                <a:lnTo>
                  <a:pt x="105735" y="18288"/>
                </a:lnTo>
                <a:lnTo>
                  <a:pt x="105735" y="16764"/>
                </a:lnTo>
                <a:lnTo>
                  <a:pt x="104973" y="16764"/>
                </a:lnTo>
                <a:lnTo>
                  <a:pt x="104211" y="16002"/>
                </a:lnTo>
                <a:lnTo>
                  <a:pt x="103449" y="14478"/>
                </a:lnTo>
                <a:lnTo>
                  <a:pt x="99639" y="10668"/>
                </a:lnTo>
                <a:lnTo>
                  <a:pt x="96591" y="9144"/>
                </a:lnTo>
                <a:lnTo>
                  <a:pt x="94305" y="7620"/>
                </a:lnTo>
                <a:lnTo>
                  <a:pt x="91257" y="6096"/>
                </a:lnTo>
                <a:lnTo>
                  <a:pt x="87447" y="4572"/>
                </a:lnTo>
                <a:lnTo>
                  <a:pt x="84399" y="3048"/>
                </a:lnTo>
                <a:lnTo>
                  <a:pt x="80589" y="2286"/>
                </a:lnTo>
                <a:lnTo>
                  <a:pt x="76017" y="1524"/>
                </a:lnTo>
                <a:lnTo>
                  <a:pt x="72207" y="762"/>
                </a:lnTo>
                <a:lnTo>
                  <a:pt x="67635" y="0"/>
                </a:lnTo>
                <a:lnTo>
                  <a:pt x="26337" y="11524"/>
                </a:lnTo>
                <a:lnTo>
                  <a:pt x="4113" y="44823"/>
                </a:lnTo>
                <a:lnTo>
                  <a:pt x="0" y="83711"/>
                </a:lnTo>
                <a:lnTo>
                  <a:pt x="1471" y="96576"/>
                </a:lnTo>
                <a:lnTo>
                  <a:pt x="20391" y="137160"/>
                </a:lnTo>
                <a:lnTo>
                  <a:pt x="26121" y="140980"/>
                </a:lnTo>
                <a:lnTo>
                  <a:pt x="26121" y="66161"/>
                </a:lnTo>
                <a:lnTo>
                  <a:pt x="28281" y="53522"/>
                </a:lnTo>
                <a:lnTo>
                  <a:pt x="32528" y="41859"/>
                </a:lnTo>
                <a:lnTo>
                  <a:pt x="39099" y="30743"/>
                </a:lnTo>
                <a:lnTo>
                  <a:pt x="49810" y="23687"/>
                </a:lnTo>
                <a:lnTo>
                  <a:pt x="63063" y="21336"/>
                </a:lnTo>
                <a:lnTo>
                  <a:pt x="69921" y="21444"/>
                </a:lnTo>
                <a:lnTo>
                  <a:pt x="74493" y="22098"/>
                </a:lnTo>
                <a:lnTo>
                  <a:pt x="78303" y="23622"/>
                </a:lnTo>
                <a:lnTo>
                  <a:pt x="82875" y="25146"/>
                </a:lnTo>
                <a:lnTo>
                  <a:pt x="86685" y="27432"/>
                </a:lnTo>
                <a:lnTo>
                  <a:pt x="89733" y="28956"/>
                </a:lnTo>
                <a:lnTo>
                  <a:pt x="92781" y="31242"/>
                </a:lnTo>
                <a:lnTo>
                  <a:pt x="95067" y="32766"/>
                </a:lnTo>
                <a:lnTo>
                  <a:pt x="96591" y="35052"/>
                </a:lnTo>
                <a:lnTo>
                  <a:pt x="98877" y="36576"/>
                </a:lnTo>
                <a:lnTo>
                  <a:pt x="100401" y="37338"/>
                </a:lnTo>
                <a:lnTo>
                  <a:pt x="103449" y="37338"/>
                </a:lnTo>
                <a:lnTo>
                  <a:pt x="104973" y="36576"/>
                </a:lnTo>
                <a:lnTo>
                  <a:pt x="106497" y="33528"/>
                </a:lnTo>
                <a:lnTo>
                  <a:pt x="107259" y="30480"/>
                </a:lnTo>
                <a:close/>
              </a:path>
              <a:path w="107314" h="150495">
                <a:moveTo>
                  <a:pt x="106497" y="131826"/>
                </a:moveTo>
                <a:lnTo>
                  <a:pt x="106497" y="112776"/>
                </a:lnTo>
                <a:lnTo>
                  <a:pt x="104211" y="110490"/>
                </a:lnTo>
                <a:lnTo>
                  <a:pt x="101925" y="110490"/>
                </a:lnTo>
                <a:lnTo>
                  <a:pt x="100401" y="112014"/>
                </a:lnTo>
                <a:lnTo>
                  <a:pt x="95829" y="115062"/>
                </a:lnTo>
                <a:lnTo>
                  <a:pt x="93543" y="117348"/>
                </a:lnTo>
                <a:lnTo>
                  <a:pt x="87447" y="121920"/>
                </a:lnTo>
                <a:lnTo>
                  <a:pt x="83637" y="123444"/>
                </a:lnTo>
                <a:lnTo>
                  <a:pt x="79065" y="125730"/>
                </a:lnTo>
                <a:lnTo>
                  <a:pt x="74493" y="127254"/>
                </a:lnTo>
                <a:lnTo>
                  <a:pt x="69921" y="128016"/>
                </a:lnTo>
                <a:lnTo>
                  <a:pt x="57729" y="128016"/>
                </a:lnTo>
                <a:lnTo>
                  <a:pt x="27813" y="93696"/>
                </a:lnTo>
                <a:lnTo>
                  <a:pt x="26121" y="66161"/>
                </a:lnTo>
                <a:lnTo>
                  <a:pt x="26121" y="140980"/>
                </a:lnTo>
                <a:lnTo>
                  <a:pt x="27249" y="141732"/>
                </a:lnTo>
                <a:lnTo>
                  <a:pt x="35781" y="145139"/>
                </a:lnTo>
                <a:lnTo>
                  <a:pt x="47478" y="148701"/>
                </a:lnTo>
                <a:lnTo>
                  <a:pt x="60777" y="150114"/>
                </a:lnTo>
                <a:lnTo>
                  <a:pt x="65349" y="150114"/>
                </a:lnTo>
                <a:lnTo>
                  <a:pt x="103449" y="134874"/>
                </a:lnTo>
                <a:lnTo>
                  <a:pt x="104973" y="134112"/>
                </a:lnTo>
                <a:lnTo>
                  <a:pt x="105735" y="132588"/>
                </a:lnTo>
                <a:lnTo>
                  <a:pt x="106497" y="131826"/>
                </a:lnTo>
                <a:close/>
              </a:path>
              <a:path w="107314" h="150495">
                <a:moveTo>
                  <a:pt x="107259" y="129540"/>
                </a:moveTo>
                <a:lnTo>
                  <a:pt x="107259" y="115824"/>
                </a:lnTo>
                <a:lnTo>
                  <a:pt x="106497" y="114300"/>
                </a:lnTo>
                <a:lnTo>
                  <a:pt x="106497" y="130302"/>
                </a:lnTo>
                <a:lnTo>
                  <a:pt x="107259" y="1295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230509" y="3739134"/>
            <a:ext cx="97155" cy="150495"/>
          </a:xfrm>
          <a:custGeom>
            <a:avLst/>
            <a:gdLst/>
            <a:ahLst/>
            <a:cxnLst/>
            <a:rect l="l" t="t" r="r" b="b"/>
            <a:pathLst>
              <a:path w="97154" h="150495">
                <a:moveTo>
                  <a:pt x="71628" y="144779"/>
                </a:moveTo>
                <a:lnTo>
                  <a:pt x="71628" y="112013"/>
                </a:lnTo>
                <a:lnTo>
                  <a:pt x="70866" y="115061"/>
                </a:lnTo>
                <a:lnTo>
                  <a:pt x="70104" y="117347"/>
                </a:lnTo>
                <a:lnTo>
                  <a:pt x="68580" y="120395"/>
                </a:lnTo>
                <a:lnTo>
                  <a:pt x="66294" y="122681"/>
                </a:lnTo>
                <a:lnTo>
                  <a:pt x="64008" y="124205"/>
                </a:lnTo>
                <a:lnTo>
                  <a:pt x="61722" y="126491"/>
                </a:lnTo>
                <a:lnTo>
                  <a:pt x="58674" y="127253"/>
                </a:lnTo>
                <a:lnTo>
                  <a:pt x="54864" y="128777"/>
                </a:lnTo>
                <a:lnTo>
                  <a:pt x="51816" y="129539"/>
                </a:lnTo>
                <a:lnTo>
                  <a:pt x="11430" y="120395"/>
                </a:lnTo>
                <a:lnTo>
                  <a:pt x="6858" y="117347"/>
                </a:lnTo>
                <a:lnTo>
                  <a:pt x="5334" y="116585"/>
                </a:lnTo>
                <a:lnTo>
                  <a:pt x="3048" y="116585"/>
                </a:lnTo>
                <a:lnTo>
                  <a:pt x="1524" y="118109"/>
                </a:lnTo>
                <a:lnTo>
                  <a:pt x="1524" y="118871"/>
                </a:lnTo>
                <a:lnTo>
                  <a:pt x="762" y="119633"/>
                </a:lnTo>
                <a:lnTo>
                  <a:pt x="762" y="121919"/>
                </a:lnTo>
                <a:lnTo>
                  <a:pt x="0" y="123443"/>
                </a:lnTo>
                <a:lnTo>
                  <a:pt x="0" y="132587"/>
                </a:lnTo>
                <a:lnTo>
                  <a:pt x="762" y="134873"/>
                </a:lnTo>
                <a:lnTo>
                  <a:pt x="2286" y="137921"/>
                </a:lnTo>
                <a:lnTo>
                  <a:pt x="3048" y="138683"/>
                </a:lnTo>
                <a:lnTo>
                  <a:pt x="4572" y="139445"/>
                </a:lnTo>
                <a:lnTo>
                  <a:pt x="6096" y="140969"/>
                </a:lnTo>
                <a:lnTo>
                  <a:pt x="8382" y="142493"/>
                </a:lnTo>
                <a:lnTo>
                  <a:pt x="10668" y="143255"/>
                </a:lnTo>
                <a:lnTo>
                  <a:pt x="13716" y="144779"/>
                </a:lnTo>
                <a:lnTo>
                  <a:pt x="17526" y="145541"/>
                </a:lnTo>
                <a:lnTo>
                  <a:pt x="20574" y="147065"/>
                </a:lnTo>
                <a:lnTo>
                  <a:pt x="25146" y="147827"/>
                </a:lnTo>
                <a:lnTo>
                  <a:pt x="28956" y="148589"/>
                </a:lnTo>
                <a:lnTo>
                  <a:pt x="38100" y="150113"/>
                </a:lnTo>
                <a:lnTo>
                  <a:pt x="51054" y="150113"/>
                </a:lnTo>
                <a:lnTo>
                  <a:pt x="64770" y="147065"/>
                </a:lnTo>
                <a:lnTo>
                  <a:pt x="71628" y="144779"/>
                </a:lnTo>
                <a:close/>
              </a:path>
              <a:path w="97154" h="150495">
                <a:moveTo>
                  <a:pt x="89154" y="26669"/>
                </a:moveTo>
                <a:lnTo>
                  <a:pt x="89154" y="12191"/>
                </a:lnTo>
                <a:lnTo>
                  <a:pt x="85344" y="8381"/>
                </a:lnTo>
                <a:lnTo>
                  <a:pt x="83058" y="6857"/>
                </a:lnTo>
                <a:lnTo>
                  <a:pt x="81534" y="6095"/>
                </a:lnTo>
                <a:lnTo>
                  <a:pt x="79248" y="5333"/>
                </a:lnTo>
                <a:lnTo>
                  <a:pt x="76962" y="3809"/>
                </a:lnTo>
                <a:lnTo>
                  <a:pt x="67818" y="1523"/>
                </a:lnTo>
                <a:lnTo>
                  <a:pt x="60198" y="0"/>
                </a:lnTo>
                <a:lnTo>
                  <a:pt x="44958" y="0"/>
                </a:lnTo>
                <a:lnTo>
                  <a:pt x="37338" y="761"/>
                </a:lnTo>
                <a:lnTo>
                  <a:pt x="25146" y="5333"/>
                </a:lnTo>
                <a:lnTo>
                  <a:pt x="19812" y="8381"/>
                </a:lnTo>
                <a:lnTo>
                  <a:pt x="16002" y="12191"/>
                </a:lnTo>
                <a:lnTo>
                  <a:pt x="11430" y="16001"/>
                </a:lnTo>
                <a:lnTo>
                  <a:pt x="8382" y="20573"/>
                </a:lnTo>
                <a:lnTo>
                  <a:pt x="6858" y="25145"/>
                </a:lnTo>
                <a:lnTo>
                  <a:pt x="4572" y="29717"/>
                </a:lnTo>
                <a:lnTo>
                  <a:pt x="3810" y="35051"/>
                </a:lnTo>
                <a:lnTo>
                  <a:pt x="3810" y="46481"/>
                </a:lnTo>
                <a:lnTo>
                  <a:pt x="4572" y="51815"/>
                </a:lnTo>
                <a:lnTo>
                  <a:pt x="6096" y="56387"/>
                </a:lnTo>
                <a:lnTo>
                  <a:pt x="10668" y="64007"/>
                </a:lnTo>
                <a:lnTo>
                  <a:pt x="14478" y="67055"/>
                </a:lnTo>
                <a:lnTo>
                  <a:pt x="17526" y="70103"/>
                </a:lnTo>
                <a:lnTo>
                  <a:pt x="21336" y="73151"/>
                </a:lnTo>
                <a:lnTo>
                  <a:pt x="27432" y="76809"/>
                </a:lnTo>
                <a:lnTo>
                  <a:pt x="27432" y="36575"/>
                </a:lnTo>
                <a:lnTo>
                  <a:pt x="28194" y="33527"/>
                </a:lnTo>
                <a:lnTo>
                  <a:pt x="29718" y="28955"/>
                </a:lnTo>
                <a:lnTo>
                  <a:pt x="31242" y="26669"/>
                </a:lnTo>
                <a:lnTo>
                  <a:pt x="33528" y="25145"/>
                </a:lnTo>
                <a:lnTo>
                  <a:pt x="35814" y="22859"/>
                </a:lnTo>
                <a:lnTo>
                  <a:pt x="38100" y="22097"/>
                </a:lnTo>
                <a:lnTo>
                  <a:pt x="41910" y="20573"/>
                </a:lnTo>
                <a:lnTo>
                  <a:pt x="44958" y="19811"/>
                </a:lnTo>
                <a:lnTo>
                  <a:pt x="48768" y="19049"/>
                </a:lnTo>
                <a:lnTo>
                  <a:pt x="57912" y="19049"/>
                </a:lnTo>
                <a:lnTo>
                  <a:pt x="61722" y="19811"/>
                </a:lnTo>
                <a:lnTo>
                  <a:pt x="65532" y="21335"/>
                </a:lnTo>
                <a:lnTo>
                  <a:pt x="69342" y="22097"/>
                </a:lnTo>
                <a:lnTo>
                  <a:pt x="72390" y="23621"/>
                </a:lnTo>
                <a:lnTo>
                  <a:pt x="75438" y="24383"/>
                </a:lnTo>
                <a:lnTo>
                  <a:pt x="80010" y="27431"/>
                </a:lnTo>
                <a:lnTo>
                  <a:pt x="81534" y="28193"/>
                </a:lnTo>
                <a:lnTo>
                  <a:pt x="83820" y="28955"/>
                </a:lnTo>
                <a:lnTo>
                  <a:pt x="84582" y="29717"/>
                </a:lnTo>
                <a:lnTo>
                  <a:pt x="87630" y="29717"/>
                </a:lnTo>
                <a:lnTo>
                  <a:pt x="87630" y="28955"/>
                </a:lnTo>
                <a:lnTo>
                  <a:pt x="88392" y="28193"/>
                </a:lnTo>
                <a:lnTo>
                  <a:pt x="88392" y="27431"/>
                </a:lnTo>
                <a:lnTo>
                  <a:pt x="89154" y="26669"/>
                </a:lnTo>
                <a:close/>
              </a:path>
              <a:path w="97154" h="150495">
                <a:moveTo>
                  <a:pt x="96774" y="112775"/>
                </a:moveTo>
                <a:lnTo>
                  <a:pt x="96774" y="99821"/>
                </a:lnTo>
                <a:lnTo>
                  <a:pt x="93726" y="90677"/>
                </a:lnTo>
                <a:lnTo>
                  <a:pt x="74676" y="72389"/>
                </a:lnTo>
                <a:lnTo>
                  <a:pt x="70866" y="70103"/>
                </a:lnTo>
                <a:lnTo>
                  <a:pt x="66294" y="68579"/>
                </a:lnTo>
                <a:lnTo>
                  <a:pt x="61722" y="66293"/>
                </a:lnTo>
                <a:lnTo>
                  <a:pt x="57912" y="64769"/>
                </a:lnTo>
                <a:lnTo>
                  <a:pt x="53340" y="63245"/>
                </a:lnTo>
                <a:lnTo>
                  <a:pt x="49530" y="61721"/>
                </a:lnTo>
                <a:lnTo>
                  <a:pt x="44958" y="60197"/>
                </a:lnTo>
                <a:lnTo>
                  <a:pt x="41148" y="57911"/>
                </a:lnTo>
                <a:lnTo>
                  <a:pt x="38100" y="56387"/>
                </a:lnTo>
                <a:lnTo>
                  <a:pt x="35052" y="54101"/>
                </a:lnTo>
                <a:lnTo>
                  <a:pt x="32766" y="51815"/>
                </a:lnTo>
                <a:lnTo>
                  <a:pt x="30480" y="48767"/>
                </a:lnTo>
                <a:lnTo>
                  <a:pt x="28194" y="46481"/>
                </a:lnTo>
                <a:lnTo>
                  <a:pt x="27432" y="42671"/>
                </a:lnTo>
                <a:lnTo>
                  <a:pt x="27432" y="76809"/>
                </a:lnTo>
                <a:lnTo>
                  <a:pt x="28956" y="77723"/>
                </a:lnTo>
                <a:lnTo>
                  <a:pt x="38100" y="80771"/>
                </a:lnTo>
                <a:lnTo>
                  <a:pt x="41910" y="83057"/>
                </a:lnTo>
                <a:lnTo>
                  <a:pt x="46482" y="84581"/>
                </a:lnTo>
                <a:lnTo>
                  <a:pt x="57912" y="89153"/>
                </a:lnTo>
                <a:lnTo>
                  <a:pt x="67056" y="96011"/>
                </a:lnTo>
                <a:lnTo>
                  <a:pt x="68580" y="98297"/>
                </a:lnTo>
                <a:lnTo>
                  <a:pt x="70866" y="100583"/>
                </a:lnTo>
                <a:lnTo>
                  <a:pt x="71628" y="104393"/>
                </a:lnTo>
                <a:lnTo>
                  <a:pt x="71628" y="144779"/>
                </a:lnTo>
                <a:lnTo>
                  <a:pt x="76962" y="142493"/>
                </a:lnTo>
                <a:lnTo>
                  <a:pt x="86106" y="134873"/>
                </a:lnTo>
                <a:lnTo>
                  <a:pt x="89916" y="130301"/>
                </a:lnTo>
                <a:lnTo>
                  <a:pt x="92964" y="124967"/>
                </a:lnTo>
                <a:lnTo>
                  <a:pt x="95250" y="118871"/>
                </a:lnTo>
                <a:lnTo>
                  <a:pt x="96774" y="112775"/>
                </a:lnTo>
                <a:close/>
              </a:path>
              <a:path w="97154" h="150495">
                <a:moveTo>
                  <a:pt x="89916" y="22097"/>
                </a:moveTo>
                <a:lnTo>
                  <a:pt x="89916" y="18287"/>
                </a:lnTo>
                <a:lnTo>
                  <a:pt x="89154" y="16763"/>
                </a:lnTo>
                <a:lnTo>
                  <a:pt x="89154" y="22859"/>
                </a:lnTo>
                <a:lnTo>
                  <a:pt x="89916" y="220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4354432" y="3739306"/>
            <a:ext cx="125730" cy="150495"/>
          </a:xfrm>
          <a:custGeom>
            <a:avLst/>
            <a:gdLst/>
            <a:ahLst/>
            <a:cxnLst/>
            <a:rect l="l" t="t" r="r" b="b"/>
            <a:pathLst>
              <a:path w="125729" h="150495">
                <a:moveTo>
                  <a:pt x="125251" y="72979"/>
                </a:moveTo>
                <a:lnTo>
                  <a:pt x="116622" y="28098"/>
                </a:lnTo>
                <a:lnTo>
                  <a:pt x="86695" y="2816"/>
                </a:lnTo>
                <a:lnTo>
                  <a:pt x="59582" y="0"/>
                </a:lnTo>
                <a:lnTo>
                  <a:pt x="47597" y="1879"/>
                </a:lnTo>
                <a:lnTo>
                  <a:pt x="14618" y="23410"/>
                </a:lnTo>
                <a:lnTo>
                  <a:pt x="91" y="69182"/>
                </a:lnTo>
                <a:lnTo>
                  <a:pt x="0" y="86458"/>
                </a:lnTo>
                <a:lnTo>
                  <a:pt x="1842" y="98830"/>
                </a:lnTo>
                <a:lnTo>
                  <a:pt x="5367" y="111628"/>
                </a:lnTo>
                <a:lnTo>
                  <a:pt x="10684" y="122528"/>
                </a:lnTo>
                <a:lnTo>
                  <a:pt x="19212" y="133160"/>
                </a:lnTo>
                <a:lnTo>
                  <a:pt x="26191" y="138245"/>
                </a:lnTo>
                <a:lnTo>
                  <a:pt x="26191" y="56215"/>
                </a:lnTo>
                <a:lnTo>
                  <a:pt x="26953" y="50881"/>
                </a:lnTo>
                <a:lnTo>
                  <a:pt x="56265" y="20412"/>
                </a:lnTo>
                <a:lnTo>
                  <a:pt x="72914" y="20589"/>
                </a:lnTo>
                <a:lnTo>
                  <a:pt x="84031" y="25483"/>
                </a:lnTo>
                <a:lnTo>
                  <a:pt x="94538" y="35764"/>
                </a:lnTo>
                <a:lnTo>
                  <a:pt x="98713" y="47477"/>
                </a:lnTo>
                <a:lnTo>
                  <a:pt x="100105" y="61549"/>
                </a:lnTo>
                <a:lnTo>
                  <a:pt x="100105" y="79837"/>
                </a:lnTo>
                <a:lnTo>
                  <a:pt x="117631" y="79837"/>
                </a:lnTo>
                <a:lnTo>
                  <a:pt x="119917" y="79075"/>
                </a:lnTo>
                <a:lnTo>
                  <a:pt x="122203" y="77551"/>
                </a:lnTo>
                <a:lnTo>
                  <a:pt x="125251" y="72979"/>
                </a:lnTo>
                <a:close/>
              </a:path>
              <a:path w="125729" h="150495">
                <a:moveTo>
                  <a:pt x="100105" y="79837"/>
                </a:moveTo>
                <a:lnTo>
                  <a:pt x="100105" y="61549"/>
                </a:lnTo>
                <a:lnTo>
                  <a:pt x="26191" y="61549"/>
                </a:lnTo>
                <a:lnTo>
                  <a:pt x="26191" y="79837"/>
                </a:lnTo>
                <a:lnTo>
                  <a:pt x="100105" y="79837"/>
                </a:lnTo>
                <a:close/>
              </a:path>
              <a:path w="125729" h="150495">
                <a:moveTo>
                  <a:pt x="116107" y="139273"/>
                </a:moveTo>
                <a:lnTo>
                  <a:pt x="116107" y="118699"/>
                </a:lnTo>
                <a:lnTo>
                  <a:pt x="113821" y="118699"/>
                </a:lnTo>
                <a:lnTo>
                  <a:pt x="112297" y="119461"/>
                </a:lnTo>
                <a:lnTo>
                  <a:pt x="110011" y="120985"/>
                </a:lnTo>
                <a:lnTo>
                  <a:pt x="103915" y="122509"/>
                </a:lnTo>
                <a:lnTo>
                  <a:pt x="100867" y="124033"/>
                </a:lnTo>
                <a:lnTo>
                  <a:pt x="97057" y="125557"/>
                </a:lnTo>
                <a:lnTo>
                  <a:pt x="92485" y="126319"/>
                </a:lnTo>
                <a:lnTo>
                  <a:pt x="87151" y="127843"/>
                </a:lnTo>
                <a:lnTo>
                  <a:pt x="82579" y="128605"/>
                </a:lnTo>
                <a:lnTo>
                  <a:pt x="76483" y="129367"/>
                </a:lnTo>
                <a:lnTo>
                  <a:pt x="62005" y="129367"/>
                </a:lnTo>
                <a:lnTo>
                  <a:pt x="55147" y="127843"/>
                </a:lnTo>
                <a:lnTo>
                  <a:pt x="49813" y="125557"/>
                </a:lnTo>
                <a:lnTo>
                  <a:pt x="43717" y="123271"/>
                </a:lnTo>
                <a:lnTo>
                  <a:pt x="26191" y="87457"/>
                </a:lnTo>
                <a:lnTo>
                  <a:pt x="26191" y="138245"/>
                </a:lnTo>
                <a:lnTo>
                  <a:pt x="28615" y="140010"/>
                </a:lnTo>
                <a:lnTo>
                  <a:pt x="41920" y="146050"/>
                </a:lnTo>
                <a:lnTo>
                  <a:pt x="54021" y="149030"/>
                </a:lnTo>
                <a:lnTo>
                  <a:pt x="67339" y="149941"/>
                </a:lnTo>
                <a:lnTo>
                  <a:pt x="74197" y="149941"/>
                </a:lnTo>
                <a:lnTo>
                  <a:pt x="80293" y="149179"/>
                </a:lnTo>
                <a:lnTo>
                  <a:pt x="85627" y="148417"/>
                </a:lnTo>
                <a:lnTo>
                  <a:pt x="91723" y="146893"/>
                </a:lnTo>
                <a:lnTo>
                  <a:pt x="96295" y="146131"/>
                </a:lnTo>
                <a:lnTo>
                  <a:pt x="100867" y="144607"/>
                </a:lnTo>
                <a:lnTo>
                  <a:pt x="105439" y="143845"/>
                </a:lnTo>
                <a:lnTo>
                  <a:pt x="108487" y="142321"/>
                </a:lnTo>
                <a:lnTo>
                  <a:pt x="111535" y="141559"/>
                </a:lnTo>
                <a:lnTo>
                  <a:pt x="116107" y="139273"/>
                </a:lnTo>
                <a:close/>
              </a:path>
              <a:path w="125729" h="150495">
                <a:moveTo>
                  <a:pt x="118393" y="136225"/>
                </a:moveTo>
                <a:lnTo>
                  <a:pt x="118393" y="120985"/>
                </a:lnTo>
                <a:lnTo>
                  <a:pt x="116869" y="119461"/>
                </a:lnTo>
                <a:lnTo>
                  <a:pt x="116107" y="119461"/>
                </a:lnTo>
                <a:lnTo>
                  <a:pt x="116107" y="138511"/>
                </a:lnTo>
                <a:lnTo>
                  <a:pt x="118393" y="136225"/>
                </a:lnTo>
                <a:close/>
              </a:path>
              <a:path w="125729" h="150495">
                <a:moveTo>
                  <a:pt x="119155" y="133177"/>
                </a:moveTo>
                <a:lnTo>
                  <a:pt x="119155" y="124033"/>
                </a:lnTo>
                <a:lnTo>
                  <a:pt x="118393" y="122509"/>
                </a:lnTo>
                <a:lnTo>
                  <a:pt x="118393" y="133939"/>
                </a:lnTo>
                <a:lnTo>
                  <a:pt x="119155" y="1331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4507115" y="3739134"/>
            <a:ext cx="96520" cy="150495"/>
          </a:xfrm>
          <a:custGeom>
            <a:avLst/>
            <a:gdLst/>
            <a:ahLst/>
            <a:cxnLst/>
            <a:rect l="l" t="t" r="r" b="b"/>
            <a:pathLst>
              <a:path w="96520" h="150495">
                <a:moveTo>
                  <a:pt x="762" y="134873"/>
                </a:moveTo>
                <a:lnTo>
                  <a:pt x="762" y="119633"/>
                </a:lnTo>
                <a:lnTo>
                  <a:pt x="0" y="121157"/>
                </a:lnTo>
                <a:lnTo>
                  <a:pt x="0" y="132587"/>
                </a:lnTo>
                <a:lnTo>
                  <a:pt x="762" y="134873"/>
                </a:lnTo>
                <a:close/>
              </a:path>
              <a:path w="96520" h="150495">
                <a:moveTo>
                  <a:pt x="71628" y="144494"/>
                </a:moveTo>
                <a:lnTo>
                  <a:pt x="71628" y="112013"/>
                </a:lnTo>
                <a:lnTo>
                  <a:pt x="70866" y="115061"/>
                </a:lnTo>
                <a:lnTo>
                  <a:pt x="69342" y="117347"/>
                </a:lnTo>
                <a:lnTo>
                  <a:pt x="68580" y="120395"/>
                </a:lnTo>
                <a:lnTo>
                  <a:pt x="66294" y="122681"/>
                </a:lnTo>
                <a:lnTo>
                  <a:pt x="64008" y="124205"/>
                </a:lnTo>
                <a:lnTo>
                  <a:pt x="60960" y="126491"/>
                </a:lnTo>
                <a:lnTo>
                  <a:pt x="57912" y="127253"/>
                </a:lnTo>
                <a:lnTo>
                  <a:pt x="54864" y="128777"/>
                </a:lnTo>
                <a:lnTo>
                  <a:pt x="51054" y="129539"/>
                </a:lnTo>
                <a:lnTo>
                  <a:pt x="37338" y="129539"/>
                </a:lnTo>
                <a:lnTo>
                  <a:pt x="28194" y="128015"/>
                </a:lnTo>
                <a:lnTo>
                  <a:pt x="23622" y="126491"/>
                </a:lnTo>
                <a:lnTo>
                  <a:pt x="20574" y="124967"/>
                </a:lnTo>
                <a:lnTo>
                  <a:pt x="16764" y="123443"/>
                </a:lnTo>
                <a:lnTo>
                  <a:pt x="13716" y="121919"/>
                </a:lnTo>
                <a:lnTo>
                  <a:pt x="6858" y="117347"/>
                </a:lnTo>
                <a:lnTo>
                  <a:pt x="5334" y="116585"/>
                </a:lnTo>
                <a:lnTo>
                  <a:pt x="3048" y="116585"/>
                </a:lnTo>
                <a:lnTo>
                  <a:pt x="2286" y="117347"/>
                </a:lnTo>
                <a:lnTo>
                  <a:pt x="1524" y="117347"/>
                </a:lnTo>
                <a:lnTo>
                  <a:pt x="1524" y="118109"/>
                </a:lnTo>
                <a:lnTo>
                  <a:pt x="762" y="118871"/>
                </a:lnTo>
                <a:lnTo>
                  <a:pt x="762" y="136397"/>
                </a:lnTo>
                <a:lnTo>
                  <a:pt x="3810" y="139445"/>
                </a:lnTo>
                <a:lnTo>
                  <a:pt x="8382" y="142493"/>
                </a:lnTo>
                <a:lnTo>
                  <a:pt x="10668" y="143255"/>
                </a:lnTo>
                <a:lnTo>
                  <a:pt x="13716" y="144779"/>
                </a:lnTo>
                <a:lnTo>
                  <a:pt x="17526" y="145541"/>
                </a:lnTo>
                <a:lnTo>
                  <a:pt x="20574" y="147065"/>
                </a:lnTo>
                <a:lnTo>
                  <a:pt x="24384" y="147827"/>
                </a:lnTo>
                <a:lnTo>
                  <a:pt x="37338" y="149986"/>
                </a:lnTo>
                <a:lnTo>
                  <a:pt x="51054" y="150113"/>
                </a:lnTo>
                <a:lnTo>
                  <a:pt x="64770" y="147065"/>
                </a:lnTo>
                <a:lnTo>
                  <a:pt x="71628" y="144494"/>
                </a:lnTo>
                <a:close/>
              </a:path>
              <a:path w="96520" h="150495">
                <a:moveTo>
                  <a:pt x="88392" y="28193"/>
                </a:moveTo>
                <a:lnTo>
                  <a:pt x="88392" y="11429"/>
                </a:lnTo>
                <a:lnTo>
                  <a:pt x="87630" y="11429"/>
                </a:lnTo>
                <a:lnTo>
                  <a:pt x="87630" y="10667"/>
                </a:lnTo>
                <a:lnTo>
                  <a:pt x="86106" y="9143"/>
                </a:lnTo>
                <a:lnTo>
                  <a:pt x="84582" y="8381"/>
                </a:lnTo>
                <a:lnTo>
                  <a:pt x="83058" y="6857"/>
                </a:lnTo>
                <a:lnTo>
                  <a:pt x="80772" y="6095"/>
                </a:lnTo>
                <a:lnTo>
                  <a:pt x="76200" y="3809"/>
                </a:lnTo>
                <a:lnTo>
                  <a:pt x="73914" y="3047"/>
                </a:lnTo>
                <a:lnTo>
                  <a:pt x="70866" y="2285"/>
                </a:lnTo>
                <a:lnTo>
                  <a:pt x="67056" y="1523"/>
                </a:lnTo>
                <a:lnTo>
                  <a:pt x="64008" y="761"/>
                </a:lnTo>
                <a:lnTo>
                  <a:pt x="60198" y="0"/>
                </a:lnTo>
                <a:lnTo>
                  <a:pt x="44958" y="0"/>
                </a:lnTo>
                <a:lnTo>
                  <a:pt x="37338" y="761"/>
                </a:lnTo>
                <a:lnTo>
                  <a:pt x="25146" y="5333"/>
                </a:lnTo>
                <a:lnTo>
                  <a:pt x="19812" y="8381"/>
                </a:lnTo>
                <a:lnTo>
                  <a:pt x="16002" y="12191"/>
                </a:lnTo>
                <a:lnTo>
                  <a:pt x="11430" y="16001"/>
                </a:lnTo>
                <a:lnTo>
                  <a:pt x="8382" y="20573"/>
                </a:lnTo>
                <a:lnTo>
                  <a:pt x="6096" y="25145"/>
                </a:lnTo>
                <a:lnTo>
                  <a:pt x="4572" y="29717"/>
                </a:lnTo>
                <a:lnTo>
                  <a:pt x="3048" y="35051"/>
                </a:lnTo>
                <a:lnTo>
                  <a:pt x="3048" y="46481"/>
                </a:lnTo>
                <a:lnTo>
                  <a:pt x="17526" y="70103"/>
                </a:lnTo>
                <a:lnTo>
                  <a:pt x="20574" y="73151"/>
                </a:lnTo>
                <a:lnTo>
                  <a:pt x="25146" y="75437"/>
                </a:lnTo>
                <a:lnTo>
                  <a:pt x="27432" y="76809"/>
                </a:lnTo>
                <a:lnTo>
                  <a:pt x="27432" y="33527"/>
                </a:lnTo>
                <a:lnTo>
                  <a:pt x="28956" y="31241"/>
                </a:lnTo>
                <a:lnTo>
                  <a:pt x="29718" y="28955"/>
                </a:lnTo>
                <a:lnTo>
                  <a:pt x="31242" y="26669"/>
                </a:lnTo>
                <a:lnTo>
                  <a:pt x="33528" y="25145"/>
                </a:lnTo>
                <a:lnTo>
                  <a:pt x="35814" y="22859"/>
                </a:lnTo>
                <a:lnTo>
                  <a:pt x="38100" y="22097"/>
                </a:lnTo>
                <a:lnTo>
                  <a:pt x="41148" y="20573"/>
                </a:lnTo>
                <a:lnTo>
                  <a:pt x="44958" y="19811"/>
                </a:lnTo>
                <a:lnTo>
                  <a:pt x="48006" y="19049"/>
                </a:lnTo>
                <a:lnTo>
                  <a:pt x="57912" y="19176"/>
                </a:lnTo>
                <a:lnTo>
                  <a:pt x="61722" y="19811"/>
                </a:lnTo>
                <a:lnTo>
                  <a:pt x="65532" y="21335"/>
                </a:lnTo>
                <a:lnTo>
                  <a:pt x="68580" y="22097"/>
                </a:lnTo>
                <a:lnTo>
                  <a:pt x="72390" y="23621"/>
                </a:lnTo>
                <a:lnTo>
                  <a:pt x="74676" y="24383"/>
                </a:lnTo>
                <a:lnTo>
                  <a:pt x="77724" y="25907"/>
                </a:lnTo>
                <a:lnTo>
                  <a:pt x="80010" y="27431"/>
                </a:lnTo>
                <a:lnTo>
                  <a:pt x="84582" y="29717"/>
                </a:lnTo>
                <a:lnTo>
                  <a:pt x="86868" y="29717"/>
                </a:lnTo>
                <a:lnTo>
                  <a:pt x="88392" y="28193"/>
                </a:lnTo>
                <a:close/>
              </a:path>
              <a:path w="96520" h="150495">
                <a:moveTo>
                  <a:pt x="96012" y="112775"/>
                </a:moveTo>
                <a:lnTo>
                  <a:pt x="96012" y="99821"/>
                </a:lnTo>
                <a:lnTo>
                  <a:pt x="95250" y="95249"/>
                </a:lnTo>
                <a:lnTo>
                  <a:pt x="93726" y="90677"/>
                </a:lnTo>
                <a:lnTo>
                  <a:pt x="89154" y="83057"/>
                </a:lnTo>
                <a:lnTo>
                  <a:pt x="85344" y="80009"/>
                </a:lnTo>
                <a:lnTo>
                  <a:pt x="82296" y="76961"/>
                </a:lnTo>
                <a:lnTo>
                  <a:pt x="74676" y="72389"/>
                </a:lnTo>
                <a:lnTo>
                  <a:pt x="70104" y="70103"/>
                </a:lnTo>
                <a:lnTo>
                  <a:pt x="66294" y="68579"/>
                </a:lnTo>
                <a:lnTo>
                  <a:pt x="61722" y="66293"/>
                </a:lnTo>
                <a:lnTo>
                  <a:pt x="57150" y="64769"/>
                </a:lnTo>
                <a:lnTo>
                  <a:pt x="53340" y="63245"/>
                </a:lnTo>
                <a:lnTo>
                  <a:pt x="48768" y="61721"/>
                </a:lnTo>
                <a:lnTo>
                  <a:pt x="44958" y="60197"/>
                </a:lnTo>
                <a:lnTo>
                  <a:pt x="41148" y="57911"/>
                </a:lnTo>
                <a:lnTo>
                  <a:pt x="38100" y="56387"/>
                </a:lnTo>
                <a:lnTo>
                  <a:pt x="32004" y="51815"/>
                </a:lnTo>
                <a:lnTo>
                  <a:pt x="30480" y="48767"/>
                </a:lnTo>
                <a:lnTo>
                  <a:pt x="28194" y="46481"/>
                </a:lnTo>
                <a:lnTo>
                  <a:pt x="27432" y="42671"/>
                </a:lnTo>
                <a:lnTo>
                  <a:pt x="27432" y="76809"/>
                </a:lnTo>
                <a:lnTo>
                  <a:pt x="28956" y="77723"/>
                </a:lnTo>
                <a:lnTo>
                  <a:pt x="33528" y="79247"/>
                </a:lnTo>
                <a:lnTo>
                  <a:pt x="37338" y="80771"/>
                </a:lnTo>
                <a:lnTo>
                  <a:pt x="41910" y="83057"/>
                </a:lnTo>
                <a:lnTo>
                  <a:pt x="45720" y="84581"/>
                </a:lnTo>
                <a:lnTo>
                  <a:pt x="50292" y="86105"/>
                </a:lnTo>
                <a:lnTo>
                  <a:pt x="57912" y="89153"/>
                </a:lnTo>
                <a:lnTo>
                  <a:pt x="67056" y="96011"/>
                </a:lnTo>
                <a:lnTo>
                  <a:pt x="68580" y="98297"/>
                </a:lnTo>
                <a:lnTo>
                  <a:pt x="70866" y="100583"/>
                </a:lnTo>
                <a:lnTo>
                  <a:pt x="71628" y="104393"/>
                </a:lnTo>
                <a:lnTo>
                  <a:pt x="71628" y="144494"/>
                </a:lnTo>
                <a:lnTo>
                  <a:pt x="76962" y="142493"/>
                </a:lnTo>
                <a:lnTo>
                  <a:pt x="86106" y="134873"/>
                </a:lnTo>
                <a:lnTo>
                  <a:pt x="89916" y="130301"/>
                </a:lnTo>
                <a:lnTo>
                  <a:pt x="92202" y="124967"/>
                </a:lnTo>
                <a:lnTo>
                  <a:pt x="95250" y="118871"/>
                </a:lnTo>
                <a:lnTo>
                  <a:pt x="96012" y="112775"/>
                </a:lnTo>
                <a:close/>
              </a:path>
              <a:path w="96520" h="150495">
                <a:moveTo>
                  <a:pt x="89154" y="25907"/>
                </a:moveTo>
                <a:lnTo>
                  <a:pt x="89154" y="13715"/>
                </a:lnTo>
                <a:lnTo>
                  <a:pt x="88392" y="12953"/>
                </a:lnTo>
                <a:lnTo>
                  <a:pt x="88392" y="26669"/>
                </a:lnTo>
                <a:lnTo>
                  <a:pt x="89154" y="259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4691302" y="3672585"/>
            <a:ext cx="1561796" cy="22301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6361823" y="3756659"/>
            <a:ext cx="32384" cy="131445"/>
          </a:xfrm>
          <a:custGeom>
            <a:avLst/>
            <a:gdLst/>
            <a:ahLst/>
            <a:cxnLst/>
            <a:rect l="l" t="t" r="r" b="b"/>
            <a:pathLst>
              <a:path w="32385" h="131445">
                <a:moveTo>
                  <a:pt x="761" y="16764"/>
                </a:moveTo>
                <a:lnTo>
                  <a:pt x="761" y="0"/>
                </a:lnTo>
                <a:lnTo>
                  <a:pt x="0" y="2286"/>
                </a:lnTo>
                <a:lnTo>
                  <a:pt x="0" y="14478"/>
                </a:lnTo>
                <a:lnTo>
                  <a:pt x="761" y="16764"/>
                </a:lnTo>
                <a:close/>
              </a:path>
              <a:path w="32385" h="131445">
                <a:moveTo>
                  <a:pt x="31241" y="16764"/>
                </a:moveTo>
                <a:lnTo>
                  <a:pt x="31241" y="0"/>
                </a:lnTo>
                <a:lnTo>
                  <a:pt x="29717" y="-4571"/>
                </a:lnTo>
                <a:lnTo>
                  <a:pt x="27431" y="-6857"/>
                </a:lnTo>
                <a:lnTo>
                  <a:pt x="25145" y="-8381"/>
                </a:lnTo>
                <a:lnTo>
                  <a:pt x="23621" y="-8381"/>
                </a:lnTo>
                <a:lnTo>
                  <a:pt x="21335" y="-9143"/>
                </a:lnTo>
                <a:lnTo>
                  <a:pt x="9905" y="-9143"/>
                </a:lnTo>
                <a:lnTo>
                  <a:pt x="7619" y="-8381"/>
                </a:lnTo>
                <a:lnTo>
                  <a:pt x="6095" y="-8381"/>
                </a:lnTo>
                <a:lnTo>
                  <a:pt x="4571" y="-6857"/>
                </a:lnTo>
                <a:lnTo>
                  <a:pt x="3047" y="-6095"/>
                </a:lnTo>
                <a:lnTo>
                  <a:pt x="1523" y="-4571"/>
                </a:lnTo>
                <a:lnTo>
                  <a:pt x="761" y="-2285"/>
                </a:lnTo>
                <a:lnTo>
                  <a:pt x="761" y="18288"/>
                </a:lnTo>
                <a:lnTo>
                  <a:pt x="1523" y="20574"/>
                </a:lnTo>
                <a:lnTo>
                  <a:pt x="3047" y="22098"/>
                </a:lnTo>
                <a:lnTo>
                  <a:pt x="4571" y="22860"/>
                </a:lnTo>
                <a:lnTo>
                  <a:pt x="6095" y="24384"/>
                </a:lnTo>
                <a:lnTo>
                  <a:pt x="7619" y="24384"/>
                </a:lnTo>
                <a:lnTo>
                  <a:pt x="9905" y="25146"/>
                </a:lnTo>
                <a:lnTo>
                  <a:pt x="21335" y="25146"/>
                </a:lnTo>
                <a:lnTo>
                  <a:pt x="23621" y="24384"/>
                </a:lnTo>
                <a:lnTo>
                  <a:pt x="25145" y="24384"/>
                </a:lnTo>
                <a:lnTo>
                  <a:pt x="27431" y="22860"/>
                </a:lnTo>
                <a:lnTo>
                  <a:pt x="29717" y="20574"/>
                </a:lnTo>
                <a:lnTo>
                  <a:pt x="30479" y="18288"/>
                </a:lnTo>
                <a:lnTo>
                  <a:pt x="31241" y="16764"/>
                </a:lnTo>
                <a:close/>
              </a:path>
              <a:path w="32385" h="131445">
                <a:moveTo>
                  <a:pt x="32003" y="11430"/>
                </a:moveTo>
                <a:lnTo>
                  <a:pt x="32003" y="4572"/>
                </a:lnTo>
                <a:lnTo>
                  <a:pt x="31241" y="2286"/>
                </a:lnTo>
                <a:lnTo>
                  <a:pt x="31241" y="14478"/>
                </a:lnTo>
                <a:lnTo>
                  <a:pt x="32003" y="11430"/>
                </a:lnTo>
                <a:close/>
              </a:path>
              <a:path w="32385" h="131445">
                <a:moveTo>
                  <a:pt x="761" y="121920"/>
                </a:moveTo>
                <a:lnTo>
                  <a:pt x="761" y="105156"/>
                </a:lnTo>
                <a:lnTo>
                  <a:pt x="0" y="107442"/>
                </a:lnTo>
                <a:lnTo>
                  <a:pt x="0" y="119634"/>
                </a:lnTo>
                <a:lnTo>
                  <a:pt x="761" y="121920"/>
                </a:lnTo>
                <a:close/>
              </a:path>
              <a:path w="32385" h="131445">
                <a:moveTo>
                  <a:pt x="31241" y="121920"/>
                </a:moveTo>
                <a:lnTo>
                  <a:pt x="31241" y="105156"/>
                </a:lnTo>
                <a:lnTo>
                  <a:pt x="29717" y="100584"/>
                </a:lnTo>
                <a:lnTo>
                  <a:pt x="28193" y="99822"/>
                </a:lnTo>
                <a:lnTo>
                  <a:pt x="27431" y="98298"/>
                </a:lnTo>
                <a:lnTo>
                  <a:pt x="25145" y="97536"/>
                </a:lnTo>
                <a:lnTo>
                  <a:pt x="23621" y="96774"/>
                </a:lnTo>
                <a:lnTo>
                  <a:pt x="21335" y="96012"/>
                </a:lnTo>
                <a:lnTo>
                  <a:pt x="9905" y="96012"/>
                </a:lnTo>
                <a:lnTo>
                  <a:pt x="7619" y="96774"/>
                </a:lnTo>
                <a:lnTo>
                  <a:pt x="4571" y="98298"/>
                </a:lnTo>
                <a:lnTo>
                  <a:pt x="3047" y="99822"/>
                </a:lnTo>
                <a:lnTo>
                  <a:pt x="1523" y="100584"/>
                </a:lnTo>
                <a:lnTo>
                  <a:pt x="761" y="102870"/>
                </a:lnTo>
                <a:lnTo>
                  <a:pt x="761" y="124206"/>
                </a:lnTo>
                <a:lnTo>
                  <a:pt x="1523" y="125730"/>
                </a:lnTo>
                <a:lnTo>
                  <a:pt x="4571" y="128778"/>
                </a:lnTo>
                <a:lnTo>
                  <a:pt x="6095" y="129540"/>
                </a:lnTo>
                <a:lnTo>
                  <a:pt x="7619" y="129540"/>
                </a:lnTo>
                <a:lnTo>
                  <a:pt x="12191" y="131064"/>
                </a:lnTo>
                <a:lnTo>
                  <a:pt x="19049" y="131064"/>
                </a:lnTo>
                <a:lnTo>
                  <a:pt x="23621" y="129540"/>
                </a:lnTo>
                <a:lnTo>
                  <a:pt x="25145" y="129540"/>
                </a:lnTo>
                <a:lnTo>
                  <a:pt x="27431" y="128778"/>
                </a:lnTo>
                <a:lnTo>
                  <a:pt x="28193" y="127254"/>
                </a:lnTo>
                <a:lnTo>
                  <a:pt x="29717" y="125730"/>
                </a:lnTo>
                <a:lnTo>
                  <a:pt x="30479" y="124206"/>
                </a:lnTo>
                <a:lnTo>
                  <a:pt x="31241" y="121920"/>
                </a:lnTo>
                <a:close/>
              </a:path>
              <a:path w="32385" h="131445">
                <a:moveTo>
                  <a:pt x="32003" y="116586"/>
                </a:moveTo>
                <a:lnTo>
                  <a:pt x="32003" y="109728"/>
                </a:lnTo>
                <a:lnTo>
                  <a:pt x="31241" y="107442"/>
                </a:lnTo>
                <a:lnTo>
                  <a:pt x="31241" y="119634"/>
                </a:lnTo>
                <a:lnTo>
                  <a:pt x="32003" y="11658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6504305" y="3677411"/>
            <a:ext cx="25400" cy="209550"/>
          </a:xfrm>
          <a:custGeom>
            <a:avLst/>
            <a:gdLst/>
            <a:ahLst/>
            <a:cxnLst/>
            <a:rect l="l" t="t" r="r" b="b"/>
            <a:pathLst>
              <a:path w="25400" h="209550">
                <a:moveTo>
                  <a:pt x="1524" y="207263"/>
                </a:moveTo>
                <a:lnTo>
                  <a:pt x="1524" y="0"/>
                </a:lnTo>
                <a:lnTo>
                  <a:pt x="0" y="1523"/>
                </a:lnTo>
                <a:lnTo>
                  <a:pt x="0" y="205739"/>
                </a:lnTo>
                <a:lnTo>
                  <a:pt x="762" y="206501"/>
                </a:lnTo>
                <a:lnTo>
                  <a:pt x="762" y="207263"/>
                </a:lnTo>
                <a:lnTo>
                  <a:pt x="1524" y="207263"/>
                </a:lnTo>
                <a:close/>
              </a:path>
              <a:path w="25400" h="209550">
                <a:moveTo>
                  <a:pt x="25146" y="206501"/>
                </a:moveTo>
                <a:lnTo>
                  <a:pt x="25146" y="761"/>
                </a:lnTo>
                <a:lnTo>
                  <a:pt x="24384" y="761"/>
                </a:lnTo>
                <a:lnTo>
                  <a:pt x="24384" y="0"/>
                </a:lnTo>
                <a:lnTo>
                  <a:pt x="23622" y="-762"/>
                </a:lnTo>
                <a:lnTo>
                  <a:pt x="22860" y="-762"/>
                </a:lnTo>
                <a:lnTo>
                  <a:pt x="22098" y="-1524"/>
                </a:lnTo>
                <a:lnTo>
                  <a:pt x="20574" y="-1524"/>
                </a:lnTo>
                <a:lnTo>
                  <a:pt x="19050" y="-2286"/>
                </a:lnTo>
                <a:lnTo>
                  <a:pt x="6858" y="-2286"/>
                </a:lnTo>
                <a:lnTo>
                  <a:pt x="5334" y="-1524"/>
                </a:lnTo>
                <a:lnTo>
                  <a:pt x="3810" y="-1524"/>
                </a:lnTo>
                <a:lnTo>
                  <a:pt x="3048" y="-762"/>
                </a:lnTo>
                <a:lnTo>
                  <a:pt x="1524" y="-762"/>
                </a:lnTo>
                <a:lnTo>
                  <a:pt x="1524" y="208025"/>
                </a:lnTo>
                <a:lnTo>
                  <a:pt x="3048" y="208025"/>
                </a:lnTo>
                <a:lnTo>
                  <a:pt x="3810" y="208787"/>
                </a:lnTo>
                <a:lnTo>
                  <a:pt x="5334" y="208787"/>
                </a:lnTo>
                <a:lnTo>
                  <a:pt x="6858" y="209549"/>
                </a:lnTo>
                <a:lnTo>
                  <a:pt x="19050" y="209549"/>
                </a:lnTo>
                <a:lnTo>
                  <a:pt x="20574" y="208787"/>
                </a:lnTo>
                <a:lnTo>
                  <a:pt x="22098" y="208787"/>
                </a:lnTo>
                <a:lnTo>
                  <a:pt x="22860" y="208025"/>
                </a:lnTo>
                <a:lnTo>
                  <a:pt x="23622" y="208025"/>
                </a:lnTo>
                <a:lnTo>
                  <a:pt x="25146" y="20650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6564223" y="3739327"/>
            <a:ext cx="125095" cy="150495"/>
          </a:xfrm>
          <a:custGeom>
            <a:avLst/>
            <a:gdLst/>
            <a:ahLst/>
            <a:cxnLst/>
            <a:rect l="l" t="t" r="r" b="b"/>
            <a:pathLst>
              <a:path w="125095" h="150495">
                <a:moveTo>
                  <a:pt x="124498" y="72958"/>
                </a:moveTo>
                <a:lnTo>
                  <a:pt x="116582" y="28005"/>
                </a:lnTo>
                <a:lnTo>
                  <a:pt x="86520" y="2739"/>
                </a:lnTo>
                <a:lnTo>
                  <a:pt x="59285" y="0"/>
                </a:lnTo>
                <a:lnTo>
                  <a:pt x="47363" y="1911"/>
                </a:lnTo>
                <a:lnTo>
                  <a:pt x="14381" y="23380"/>
                </a:lnTo>
                <a:lnTo>
                  <a:pt x="97" y="69144"/>
                </a:lnTo>
                <a:lnTo>
                  <a:pt x="0" y="86413"/>
                </a:lnTo>
                <a:lnTo>
                  <a:pt x="1784" y="98797"/>
                </a:lnTo>
                <a:lnTo>
                  <a:pt x="5147" y="111607"/>
                </a:lnTo>
                <a:lnTo>
                  <a:pt x="10450" y="122507"/>
                </a:lnTo>
                <a:lnTo>
                  <a:pt x="19221" y="133139"/>
                </a:lnTo>
                <a:lnTo>
                  <a:pt x="25438" y="137668"/>
                </a:lnTo>
                <a:lnTo>
                  <a:pt x="25438" y="61528"/>
                </a:lnTo>
                <a:lnTo>
                  <a:pt x="26962" y="50860"/>
                </a:lnTo>
                <a:lnTo>
                  <a:pt x="56324" y="20391"/>
                </a:lnTo>
                <a:lnTo>
                  <a:pt x="73008" y="20590"/>
                </a:lnTo>
                <a:lnTo>
                  <a:pt x="84095" y="25525"/>
                </a:lnTo>
                <a:lnTo>
                  <a:pt x="94614" y="35885"/>
                </a:lnTo>
                <a:lnTo>
                  <a:pt x="98566" y="47544"/>
                </a:lnTo>
                <a:lnTo>
                  <a:pt x="99352" y="61528"/>
                </a:lnTo>
                <a:lnTo>
                  <a:pt x="99352" y="79816"/>
                </a:lnTo>
                <a:lnTo>
                  <a:pt x="117640" y="79816"/>
                </a:lnTo>
                <a:lnTo>
                  <a:pt x="119926" y="79054"/>
                </a:lnTo>
                <a:lnTo>
                  <a:pt x="123736" y="75244"/>
                </a:lnTo>
                <a:lnTo>
                  <a:pt x="124498" y="72958"/>
                </a:lnTo>
                <a:close/>
              </a:path>
              <a:path w="125095" h="150495">
                <a:moveTo>
                  <a:pt x="99352" y="79816"/>
                </a:moveTo>
                <a:lnTo>
                  <a:pt x="99352" y="61528"/>
                </a:lnTo>
                <a:lnTo>
                  <a:pt x="25438" y="61528"/>
                </a:lnTo>
                <a:lnTo>
                  <a:pt x="25438" y="79816"/>
                </a:lnTo>
                <a:lnTo>
                  <a:pt x="99352" y="79816"/>
                </a:lnTo>
                <a:close/>
              </a:path>
              <a:path w="125095" h="150495">
                <a:moveTo>
                  <a:pt x="118402" y="136204"/>
                </a:moveTo>
                <a:lnTo>
                  <a:pt x="118402" y="120964"/>
                </a:lnTo>
                <a:lnTo>
                  <a:pt x="116878" y="119440"/>
                </a:lnTo>
                <a:lnTo>
                  <a:pt x="116116" y="119440"/>
                </a:lnTo>
                <a:lnTo>
                  <a:pt x="115354" y="118678"/>
                </a:lnTo>
                <a:lnTo>
                  <a:pt x="113830" y="118678"/>
                </a:lnTo>
                <a:lnTo>
                  <a:pt x="111544" y="119440"/>
                </a:lnTo>
                <a:lnTo>
                  <a:pt x="109258" y="120964"/>
                </a:lnTo>
                <a:lnTo>
                  <a:pt x="106972" y="121726"/>
                </a:lnTo>
                <a:lnTo>
                  <a:pt x="103924" y="122488"/>
                </a:lnTo>
                <a:lnTo>
                  <a:pt x="100114" y="124012"/>
                </a:lnTo>
                <a:lnTo>
                  <a:pt x="97066" y="125536"/>
                </a:lnTo>
                <a:lnTo>
                  <a:pt x="92494" y="126298"/>
                </a:lnTo>
                <a:lnTo>
                  <a:pt x="87160" y="127822"/>
                </a:lnTo>
                <a:lnTo>
                  <a:pt x="82588" y="128584"/>
                </a:lnTo>
                <a:lnTo>
                  <a:pt x="76492" y="129346"/>
                </a:lnTo>
                <a:lnTo>
                  <a:pt x="62014" y="129346"/>
                </a:lnTo>
                <a:lnTo>
                  <a:pt x="29248" y="106486"/>
                </a:lnTo>
                <a:lnTo>
                  <a:pt x="25438" y="87436"/>
                </a:lnTo>
                <a:lnTo>
                  <a:pt x="25438" y="137668"/>
                </a:lnTo>
                <a:lnTo>
                  <a:pt x="28624" y="139989"/>
                </a:lnTo>
                <a:lnTo>
                  <a:pt x="41929" y="146029"/>
                </a:lnTo>
                <a:lnTo>
                  <a:pt x="54030" y="149009"/>
                </a:lnTo>
                <a:lnTo>
                  <a:pt x="67348" y="149920"/>
                </a:lnTo>
                <a:lnTo>
                  <a:pt x="75089" y="149810"/>
                </a:lnTo>
                <a:lnTo>
                  <a:pt x="80302" y="149158"/>
                </a:lnTo>
                <a:lnTo>
                  <a:pt x="85636" y="148396"/>
                </a:lnTo>
                <a:lnTo>
                  <a:pt x="91732" y="146872"/>
                </a:lnTo>
                <a:lnTo>
                  <a:pt x="96304" y="146110"/>
                </a:lnTo>
                <a:lnTo>
                  <a:pt x="100876" y="144586"/>
                </a:lnTo>
                <a:lnTo>
                  <a:pt x="105448" y="143824"/>
                </a:lnTo>
                <a:lnTo>
                  <a:pt x="108496" y="142300"/>
                </a:lnTo>
                <a:lnTo>
                  <a:pt x="111544" y="141538"/>
                </a:lnTo>
                <a:lnTo>
                  <a:pt x="113830" y="140014"/>
                </a:lnTo>
                <a:lnTo>
                  <a:pt x="116116" y="139252"/>
                </a:lnTo>
                <a:lnTo>
                  <a:pt x="116116" y="138490"/>
                </a:lnTo>
                <a:lnTo>
                  <a:pt x="118402" y="136204"/>
                </a:lnTo>
                <a:close/>
              </a:path>
              <a:path w="125095" h="150495">
                <a:moveTo>
                  <a:pt x="119164" y="132394"/>
                </a:moveTo>
                <a:lnTo>
                  <a:pt x="119164" y="125536"/>
                </a:lnTo>
                <a:lnTo>
                  <a:pt x="118402" y="124012"/>
                </a:lnTo>
                <a:lnTo>
                  <a:pt x="118402" y="133156"/>
                </a:lnTo>
                <a:lnTo>
                  <a:pt x="119164" y="1323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6713867" y="3739134"/>
            <a:ext cx="97155" cy="150495"/>
          </a:xfrm>
          <a:custGeom>
            <a:avLst/>
            <a:gdLst/>
            <a:ahLst/>
            <a:cxnLst/>
            <a:rect l="l" t="t" r="r" b="b"/>
            <a:pathLst>
              <a:path w="97154" h="150495">
                <a:moveTo>
                  <a:pt x="71628" y="144779"/>
                </a:moveTo>
                <a:lnTo>
                  <a:pt x="71628" y="112013"/>
                </a:lnTo>
                <a:lnTo>
                  <a:pt x="70866" y="115061"/>
                </a:lnTo>
                <a:lnTo>
                  <a:pt x="70104" y="117347"/>
                </a:lnTo>
                <a:lnTo>
                  <a:pt x="68580" y="120395"/>
                </a:lnTo>
                <a:lnTo>
                  <a:pt x="66294" y="122681"/>
                </a:lnTo>
                <a:lnTo>
                  <a:pt x="64008" y="124205"/>
                </a:lnTo>
                <a:lnTo>
                  <a:pt x="61722" y="126491"/>
                </a:lnTo>
                <a:lnTo>
                  <a:pt x="58674" y="127253"/>
                </a:lnTo>
                <a:lnTo>
                  <a:pt x="54864" y="128777"/>
                </a:lnTo>
                <a:lnTo>
                  <a:pt x="51816" y="129539"/>
                </a:lnTo>
                <a:lnTo>
                  <a:pt x="11430" y="120395"/>
                </a:lnTo>
                <a:lnTo>
                  <a:pt x="6858" y="117347"/>
                </a:lnTo>
                <a:lnTo>
                  <a:pt x="5334" y="116585"/>
                </a:lnTo>
                <a:lnTo>
                  <a:pt x="3048" y="116585"/>
                </a:lnTo>
                <a:lnTo>
                  <a:pt x="2286" y="117347"/>
                </a:lnTo>
                <a:lnTo>
                  <a:pt x="1524" y="117347"/>
                </a:lnTo>
                <a:lnTo>
                  <a:pt x="1524" y="118871"/>
                </a:lnTo>
                <a:lnTo>
                  <a:pt x="762" y="119633"/>
                </a:lnTo>
                <a:lnTo>
                  <a:pt x="762" y="121919"/>
                </a:lnTo>
                <a:lnTo>
                  <a:pt x="0" y="123443"/>
                </a:lnTo>
                <a:lnTo>
                  <a:pt x="0" y="132587"/>
                </a:lnTo>
                <a:lnTo>
                  <a:pt x="762" y="134873"/>
                </a:lnTo>
                <a:lnTo>
                  <a:pt x="2286" y="137921"/>
                </a:lnTo>
                <a:lnTo>
                  <a:pt x="3048" y="138683"/>
                </a:lnTo>
                <a:lnTo>
                  <a:pt x="4572" y="139445"/>
                </a:lnTo>
                <a:lnTo>
                  <a:pt x="6096" y="140969"/>
                </a:lnTo>
                <a:lnTo>
                  <a:pt x="8382" y="142493"/>
                </a:lnTo>
                <a:lnTo>
                  <a:pt x="10668" y="143255"/>
                </a:lnTo>
                <a:lnTo>
                  <a:pt x="13716" y="144779"/>
                </a:lnTo>
                <a:lnTo>
                  <a:pt x="17526" y="145541"/>
                </a:lnTo>
                <a:lnTo>
                  <a:pt x="20574" y="147065"/>
                </a:lnTo>
                <a:lnTo>
                  <a:pt x="25146" y="147827"/>
                </a:lnTo>
                <a:lnTo>
                  <a:pt x="28956" y="148589"/>
                </a:lnTo>
                <a:lnTo>
                  <a:pt x="38100" y="150113"/>
                </a:lnTo>
                <a:lnTo>
                  <a:pt x="51054" y="150113"/>
                </a:lnTo>
                <a:lnTo>
                  <a:pt x="64770" y="147065"/>
                </a:lnTo>
                <a:lnTo>
                  <a:pt x="71628" y="144779"/>
                </a:lnTo>
                <a:close/>
              </a:path>
              <a:path w="97154" h="150495">
                <a:moveTo>
                  <a:pt x="88392" y="28193"/>
                </a:moveTo>
                <a:lnTo>
                  <a:pt x="88392" y="11429"/>
                </a:lnTo>
                <a:lnTo>
                  <a:pt x="85344" y="8381"/>
                </a:lnTo>
                <a:lnTo>
                  <a:pt x="83058" y="6857"/>
                </a:lnTo>
                <a:lnTo>
                  <a:pt x="81534" y="6095"/>
                </a:lnTo>
                <a:lnTo>
                  <a:pt x="79248" y="5333"/>
                </a:lnTo>
                <a:lnTo>
                  <a:pt x="76962" y="3809"/>
                </a:lnTo>
                <a:lnTo>
                  <a:pt x="67818" y="1523"/>
                </a:lnTo>
                <a:lnTo>
                  <a:pt x="60198" y="0"/>
                </a:lnTo>
                <a:lnTo>
                  <a:pt x="44958" y="0"/>
                </a:lnTo>
                <a:lnTo>
                  <a:pt x="37338" y="761"/>
                </a:lnTo>
                <a:lnTo>
                  <a:pt x="25146" y="5333"/>
                </a:lnTo>
                <a:lnTo>
                  <a:pt x="19812" y="8381"/>
                </a:lnTo>
                <a:lnTo>
                  <a:pt x="16002" y="12191"/>
                </a:lnTo>
                <a:lnTo>
                  <a:pt x="11430" y="16001"/>
                </a:lnTo>
                <a:lnTo>
                  <a:pt x="8382" y="20573"/>
                </a:lnTo>
                <a:lnTo>
                  <a:pt x="6858" y="25145"/>
                </a:lnTo>
                <a:lnTo>
                  <a:pt x="4572" y="29717"/>
                </a:lnTo>
                <a:lnTo>
                  <a:pt x="3810" y="35051"/>
                </a:lnTo>
                <a:lnTo>
                  <a:pt x="3810" y="46481"/>
                </a:lnTo>
                <a:lnTo>
                  <a:pt x="4572" y="51815"/>
                </a:lnTo>
                <a:lnTo>
                  <a:pt x="6096" y="56387"/>
                </a:lnTo>
                <a:lnTo>
                  <a:pt x="10668" y="64007"/>
                </a:lnTo>
                <a:lnTo>
                  <a:pt x="14478" y="67055"/>
                </a:lnTo>
                <a:lnTo>
                  <a:pt x="17526" y="70103"/>
                </a:lnTo>
                <a:lnTo>
                  <a:pt x="21336" y="73151"/>
                </a:lnTo>
                <a:lnTo>
                  <a:pt x="27432" y="76809"/>
                </a:lnTo>
                <a:lnTo>
                  <a:pt x="27432" y="36575"/>
                </a:lnTo>
                <a:lnTo>
                  <a:pt x="28194" y="33527"/>
                </a:lnTo>
                <a:lnTo>
                  <a:pt x="29718" y="28955"/>
                </a:lnTo>
                <a:lnTo>
                  <a:pt x="31242" y="26669"/>
                </a:lnTo>
                <a:lnTo>
                  <a:pt x="33528" y="25145"/>
                </a:lnTo>
                <a:lnTo>
                  <a:pt x="35814" y="22859"/>
                </a:lnTo>
                <a:lnTo>
                  <a:pt x="38100" y="22097"/>
                </a:lnTo>
                <a:lnTo>
                  <a:pt x="41910" y="20573"/>
                </a:lnTo>
                <a:lnTo>
                  <a:pt x="44958" y="19811"/>
                </a:lnTo>
                <a:lnTo>
                  <a:pt x="48768" y="19049"/>
                </a:lnTo>
                <a:lnTo>
                  <a:pt x="57912" y="19049"/>
                </a:lnTo>
                <a:lnTo>
                  <a:pt x="61722" y="19811"/>
                </a:lnTo>
                <a:lnTo>
                  <a:pt x="65532" y="21335"/>
                </a:lnTo>
                <a:lnTo>
                  <a:pt x="69342" y="22097"/>
                </a:lnTo>
                <a:lnTo>
                  <a:pt x="72390" y="23621"/>
                </a:lnTo>
                <a:lnTo>
                  <a:pt x="75438" y="24383"/>
                </a:lnTo>
                <a:lnTo>
                  <a:pt x="80010" y="27431"/>
                </a:lnTo>
                <a:lnTo>
                  <a:pt x="81534" y="28193"/>
                </a:lnTo>
                <a:lnTo>
                  <a:pt x="83820" y="28955"/>
                </a:lnTo>
                <a:lnTo>
                  <a:pt x="84582" y="29717"/>
                </a:lnTo>
                <a:lnTo>
                  <a:pt x="87630" y="29717"/>
                </a:lnTo>
                <a:lnTo>
                  <a:pt x="87630" y="28955"/>
                </a:lnTo>
                <a:lnTo>
                  <a:pt x="88392" y="28193"/>
                </a:lnTo>
                <a:close/>
              </a:path>
              <a:path w="97154" h="150495">
                <a:moveTo>
                  <a:pt x="96774" y="112775"/>
                </a:moveTo>
                <a:lnTo>
                  <a:pt x="96774" y="99821"/>
                </a:lnTo>
                <a:lnTo>
                  <a:pt x="93726" y="90677"/>
                </a:lnTo>
                <a:lnTo>
                  <a:pt x="74676" y="72389"/>
                </a:lnTo>
                <a:lnTo>
                  <a:pt x="70866" y="70103"/>
                </a:lnTo>
                <a:lnTo>
                  <a:pt x="66294" y="68579"/>
                </a:lnTo>
                <a:lnTo>
                  <a:pt x="61722" y="66293"/>
                </a:lnTo>
                <a:lnTo>
                  <a:pt x="57912" y="64769"/>
                </a:lnTo>
                <a:lnTo>
                  <a:pt x="53340" y="63245"/>
                </a:lnTo>
                <a:lnTo>
                  <a:pt x="49530" y="61721"/>
                </a:lnTo>
                <a:lnTo>
                  <a:pt x="44958" y="60197"/>
                </a:lnTo>
                <a:lnTo>
                  <a:pt x="41148" y="57911"/>
                </a:lnTo>
                <a:lnTo>
                  <a:pt x="38100" y="56387"/>
                </a:lnTo>
                <a:lnTo>
                  <a:pt x="35052" y="54101"/>
                </a:lnTo>
                <a:lnTo>
                  <a:pt x="32766" y="51815"/>
                </a:lnTo>
                <a:lnTo>
                  <a:pt x="30480" y="48767"/>
                </a:lnTo>
                <a:lnTo>
                  <a:pt x="28194" y="46481"/>
                </a:lnTo>
                <a:lnTo>
                  <a:pt x="27432" y="42671"/>
                </a:lnTo>
                <a:lnTo>
                  <a:pt x="27432" y="76809"/>
                </a:lnTo>
                <a:lnTo>
                  <a:pt x="28956" y="77723"/>
                </a:lnTo>
                <a:lnTo>
                  <a:pt x="38100" y="80771"/>
                </a:lnTo>
                <a:lnTo>
                  <a:pt x="41910" y="83057"/>
                </a:lnTo>
                <a:lnTo>
                  <a:pt x="46482" y="84581"/>
                </a:lnTo>
                <a:lnTo>
                  <a:pt x="57912" y="89153"/>
                </a:lnTo>
                <a:lnTo>
                  <a:pt x="67056" y="96011"/>
                </a:lnTo>
                <a:lnTo>
                  <a:pt x="68580" y="98297"/>
                </a:lnTo>
                <a:lnTo>
                  <a:pt x="70866" y="100583"/>
                </a:lnTo>
                <a:lnTo>
                  <a:pt x="71628" y="104393"/>
                </a:lnTo>
                <a:lnTo>
                  <a:pt x="71628" y="144779"/>
                </a:lnTo>
                <a:lnTo>
                  <a:pt x="76962" y="142493"/>
                </a:lnTo>
                <a:lnTo>
                  <a:pt x="86106" y="134873"/>
                </a:lnTo>
                <a:lnTo>
                  <a:pt x="89916" y="130301"/>
                </a:lnTo>
                <a:lnTo>
                  <a:pt x="92964" y="124967"/>
                </a:lnTo>
                <a:lnTo>
                  <a:pt x="95250" y="118871"/>
                </a:lnTo>
                <a:lnTo>
                  <a:pt x="96774" y="112775"/>
                </a:lnTo>
                <a:close/>
              </a:path>
              <a:path w="97154" h="150495">
                <a:moveTo>
                  <a:pt x="89154" y="26669"/>
                </a:moveTo>
                <a:lnTo>
                  <a:pt x="89154" y="12953"/>
                </a:lnTo>
                <a:lnTo>
                  <a:pt x="88392" y="12191"/>
                </a:lnTo>
                <a:lnTo>
                  <a:pt x="88392" y="27431"/>
                </a:lnTo>
                <a:lnTo>
                  <a:pt x="89154" y="26669"/>
                </a:lnTo>
                <a:close/>
              </a:path>
              <a:path w="97154" h="150495">
                <a:moveTo>
                  <a:pt x="89916" y="22097"/>
                </a:moveTo>
                <a:lnTo>
                  <a:pt x="89916" y="18287"/>
                </a:lnTo>
                <a:lnTo>
                  <a:pt x="89154" y="16763"/>
                </a:lnTo>
                <a:lnTo>
                  <a:pt x="89154" y="22859"/>
                </a:lnTo>
                <a:lnTo>
                  <a:pt x="89916" y="2209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8062614" y="3687437"/>
            <a:ext cx="159385" cy="201295"/>
          </a:xfrm>
          <a:custGeom>
            <a:avLst/>
            <a:gdLst/>
            <a:ahLst/>
            <a:cxnLst/>
            <a:rect l="l" t="t" r="r" b="b"/>
            <a:pathLst>
              <a:path w="159384" h="201295">
                <a:moveTo>
                  <a:pt x="158488" y="37980"/>
                </a:moveTo>
                <a:lnTo>
                  <a:pt x="158488" y="20454"/>
                </a:lnTo>
                <a:lnTo>
                  <a:pt x="157726" y="18930"/>
                </a:lnTo>
                <a:lnTo>
                  <a:pt x="136390" y="6738"/>
                </a:lnTo>
                <a:lnTo>
                  <a:pt x="131056" y="4452"/>
                </a:lnTo>
                <a:lnTo>
                  <a:pt x="124960" y="2928"/>
                </a:lnTo>
                <a:lnTo>
                  <a:pt x="107004" y="402"/>
                </a:lnTo>
                <a:lnTo>
                  <a:pt x="91929" y="0"/>
                </a:lnTo>
                <a:lnTo>
                  <a:pt x="79570" y="1240"/>
                </a:lnTo>
                <a:lnTo>
                  <a:pt x="34215" y="21561"/>
                </a:lnTo>
                <a:lnTo>
                  <a:pt x="4999" y="65792"/>
                </a:lnTo>
                <a:lnTo>
                  <a:pt x="0" y="104137"/>
                </a:lnTo>
                <a:lnTo>
                  <a:pt x="598" y="114686"/>
                </a:lnTo>
                <a:lnTo>
                  <a:pt x="11283" y="153999"/>
                </a:lnTo>
                <a:lnTo>
                  <a:pt x="27425" y="176422"/>
                </a:lnTo>
                <a:lnTo>
                  <a:pt x="27425" y="100059"/>
                </a:lnTo>
                <a:lnTo>
                  <a:pt x="28088" y="88903"/>
                </a:lnTo>
                <a:lnTo>
                  <a:pt x="40886" y="52228"/>
                </a:lnTo>
                <a:lnTo>
                  <a:pt x="71461" y="26549"/>
                </a:lnTo>
                <a:lnTo>
                  <a:pt x="105910" y="21978"/>
                </a:lnTo>
                <a:lnTo>
                  <a:pt x="113530" y="23502"/>
                </a:lnTo>
                <a:lnTo>
                  <a:pt x="120388" y="25026"/>
                </a:lnTo>
                <a:lnTo>
                  <a:pt x="127246" y="27312"/>
                </a:lnTo>
                <a:lnTo>
                  <a:pt x="132580" y="28836"/>
                </a:lnTo>
                <a:lnTo>
                  <a:pt x="137152" y="31122"/>
                </a:lnTo>
                <a:lnTo>
                  <a:pt x="142486" y="33408"/>
                </a:lnTo>
                <a:lnTo>
                  <a:pt x="146296" y="35694"/>
                </a:lnTo>
                <a:lnTo>
                  <a:pt x="148582" y="37980"/>
                </a:lnTo>
                <a:lnTo>
                  <a:pt x="151630" y="39504"/>
                </a:lnTo>
                <a:lnTo>
                  <a:pt x="153916" y="41028"/>
                </a:lnTo>
                <a:lnTo>
                  <a:pt x="155440" y="41028"/>
                </a:lnTo>
                <a:lnTo>
                  <a:pt x="156202" y="40266"/>
                </a:lnTo>
                <a:lnTo>
                  <a:pt x="156964" y="40266"/>
                </a:lnTo>
                <a:lnTo>
                  <a:pt x="157726" y="39504"/>
                </a:lnTo>
                <a:lnTo>
                  <a:pt x="157726" y="38742"/>
                </a:lnTo>
                <a:lnTo>
                  <a:pt x="158488" y="37980"/>
                </a:lnTo>
                <a:close/>
              </a:path>
              <a:path w="159384" h="201295">
                <a:moveTo>
                  <a:pt x="133342" y="195714"/>
                </a:moveTo>
                <a:lnTo>
                  <a:pt x="133342" y="169806"/>
                </a:lnTo>
                <a:lnTo>
                  <a:pt x="128008" y="172854"/>
                </a:lnTo>
                <a:lnTo>
                  <a:pt x="121912" y="175140"/>
                </a:lnTo>
                <a:lnTo>
                  <a:pt x="114224" y="177042"/>
                </a:lnTo>
                <a:lnTo>
                  <a:pt x="105910" y="178160"/>
                </a:lnTo>
                <a:lnTo>
                  <a:pt x="88162" y="178282"/>
                </a:lnTo>
                <a:lnTo>
                  <a:pt x="76561" y="175501"/>
                </a:lnTo>
                <a:lnTo>
                  <a:pt x="41968" y="151434"/>
                </a:lnTo>
                <a:lnTo>
                  <a:pt x="28088" y="113534"/>
                </a:lnTo>
                <a:lnTo>
                  <a:pt x="27425" y="100059"/>
                </a:lnTo>
                <a:lnTo>
                  <a:pt x="27425" y="176422"/>
                </a:lnTo>
                <a:lnTo>
                  <a:pt x="69929" y="198411"/>
                </a:lnTo>
                <a:lnTo>
                  <a:pt x="96004" y="201048"/>
                </a:lnTo>
                <a:lnTo>
                  <a:pt x="105910" y="201048"/>
                </a:lnTo>
                <a:lnTo>
                  <a:pt x="116578" y="199524"/>
                </a:lnTo>
                <a:lnTo>
                  <a:pt x="121150" y="198762"/>
                </a:lnTo>
                <a:lnTo>
                  <a:pt x="126484" y="198000"/>
                </a:lnTo>
                <a:lnTo>
                  <a:pt x="133342" y="195714"/>
                </a:lnTo>
                <a:close/>
              </a:path>
              <a:path w="159384" h="201295">
                <a:moveTo>
                  <a:pt x="159250" y="178950"/>
                </a:moveTo>
                <a:lnTo>
                  <a:pt x="159250" y="100464"/>
                </a:lnTo>
                <a:lnTo>
                  <a:pt x="158488" y="98940"/>
                </a:lnTo>
                <a:lnTo>
                  <a:pt x="158488" y="97416"/>
                </a:lnTo>
                <a:lnTo>
                  <a:pt x="156964" y="94368"/>
                </a:lnTo>
                <a:lnTo>
                  <a:pt x="154678" y="92082"/>
                </a:lnTo>
                <a:lnTo>
                  <a:pt x="153154" y="92082"/>
                </a:lnTo>
                <a:lnTo>
                  <a:pt x="152392" y="91320"/>
                </a:lnTo>
                <a:lnTo>
                  <a:pt x="86098" y="91320"/>
                </a:lnTo>
                <a:lnTo>
                  <a:pt x="85336" y="92082"/>
                </a:lnTo>
                <a:lnTo>
                  <a:pt x="84574" y="92082"/>
                </a:lnTo>
                <a:lnTo>
                  <a:pt x="84574" y="92844"/>
                </a:lnTo>
                <a:lnTo>
                  <a:pt x="83812" y="93606"/>
                </a:lnTo>
                <a:lnTo>
                  <a:pt x="83050" y="95130"/>
                </a:lnTo>
                <a:lnTo>
                  <a:pt x="83050" y="97416"/>
                </a:lnTo>
                <a:lnTo>
                  <a:pt x="82288" y="98940"/>
                </a:lnTo>
                <a:lnTo>
                  <a:pt x="82288" y="105798"/>
                </a:lnTo>
                <a:lnTo>
                  <a:pt x="83050" y="108846"/>
                </a:lnTo>
                <a:lnTo>
                  <a:pt x="84574" y="111894"/>
                </a:lnTo>
                <a:lnTo>
                  <a:pt x="86098" y="112656"/>
                </a:lnTo>
                <a:lnTo>
                  <a:pt x="133342" y="112656"/>
                </a:lnTo>
                <a:lnTo>
                  <a:pt x="133342" y="195714"/>
                </a:lnTo>
                <a:lnTo>
                  <a:pt x="135628" y="194952"/>
                </a:lnTo>
                <a:lnTo>
                  <a:pt x="140962" y="193428"/>
                </a:lnTo>
                <a:lnTo>
                  <a:pt x="145534" y="191904"/>
                </a:lnTo>
                <a:lnTo>
                  <a:pt x="149344" y="189618"/>
                </a:lnTo>
                <a:lnTo>
                  <a:pt x="151630" y="188856"/>
                </a:lnTo>
                <a:lnTo>
                  <a:pt x="154678" y="187332"/>
                </a:lnTo>
                <a:lnTo>
                  <a:pt x="156964" y="185046"/>
                </a:lnTo>
                <a:lnTo>
                  <a:pt x="157726" y="183522"/>
                </a:lnTo>
                <a:lnTo>
                  <a:pt x="159250" y="178950"/>
                </a:lnTo>
                <a:close/>
              </a:path>
              <a:path w="159384" h="201295">
                <a:moveTo>
                  <a:pt x="159250" y="35694"/>
                </a:moveTo>
                <a:lnTo>
                  <a:pt x="159250" y="23502"/>
                </a:lnTo>
                <a:lnTo>
                  <a:pt x="158488" y="21978"/>
                </a:lnTo>
                <a:lnTo>
                  <a:pt x="158488" y="37218"/>
                </a:lnTo>
                <a:lnTo>
                  <a:pt x="159250" y="3569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8267586" y="3741420"/>
            <a:ext cx="117475" cy="147955"/>
          </a:xfrm>
          <a:custGeom>
            <a:avLst/>
            <a:gdLst/>
            <a:ahLst/>
            <a:cxnLst/>
            <a:rect l="l" t="t" r="r" b="b"/>
            <a:pathLst>
              <a:path w="117475" h="147954">
                <a:moveTo>
                  <a:pt x="117348" y="143256"/>
                </a:moveTo>
                <a:lnTo>
                  <a:pt x="117348" y="3048"/>
                </a:lnTo>
                <a:lnTo>
                  <a:pt x="115062" y="762"/>
                </a:lnTo>
                <a:lnTo>
                  <a:pt x="113538" y="762"/>
                </a:lnTo>
                <a:lnTo>
                  <a:pt x="112776" y="0"/>
                </a:lnTo>
                <a:lnTo>
                  <a:pt x="97536" y="0"/>
                </a:lnTo>
                <a:lnTo>
                  <a:pt x="96012" y="762"/>
                </a:lnTo>
                <a:lnTo>
                  <a:pt x="95250" y="762"/>
                </a:lnTo>
                <a:lnTo>
                  <a:pt x="93726" y="1524"/>
                </a:lnTo>
                <a:lnTo>
                  <a:pt x="92202" y="3048"/>
                </a:lnTo>
                <a:lnTo>
                  <a:pt x="92202" y="4572"/>
                </a:lnTo>
                <a:lnTo>
                  <a:pt x="90279" y="102131"/>
                </a:lnTo>
                <a:lnTo>
                  <a:pt x="81078" y="112078"/>
                </a:lnTo>
                <a:lnTo>
                  <a:pt x="72390" y="119634"/>
                </a:lnTo>
                <a:lnTo>
                  <a:pt x="66294" y="123444"/>
                </a:lnTo>
                <a:lnTo>
                  <a:pt x="60198" y="125730"/>
                </a:lnTo>
                <a:lnTo>
                  <a:pt x="48768" y="125730"/>
                </a:lnTo>
                <a:lnTo>
                  <a:pt x="32004" y="115062"/>
                </a:lnTo>
                <a:lnTo>
                  <a:pt x="29718" y="112014"/>
                </a:lnTo>
                <a:lnTo>
                  <a:pt x="25146" y="3048"/>
                </a:lnTo>
                <a:lnTo>
                  <a:pt x="22860" y="762"/>
                </a:lnTo>
                <a:lnTo>
                  <a:pt x="21336" y="762"/>
                </a:lnTo>
                <a:lnTo>
                  <a:pt x="20574" y="0"/>
                </a:lnTo>
                <a:lnTo>
                  <a:pt x="4572" y="0"/>
                </a:lnTo>
                <a:lnTo>
                  <a:pt x="3810" y="762"/>
                </a:lnTo>
                <a:lnTo>
                  <a:pt x="2286" y="762"/>
                </a:lnTo>
                <a:lnTo>
                  <a:pt x="0" y="3048"/>
                </a:lnTo>
                <a:lnTo>
                  <a:pt x="1" y="87560"/>
                </a:lnTo>
                <a:lnTo>
                  <a:pt x="6858" y="125730"/>
                </a:lnTo>
                <a:lnTo>
                  <a:pt x="10668" y="130302"/>
                </a:lnTo>
                <a:lnTo>
                  <a:pt x="14478" y="135636"/>
                </a:lnTo>
                <a:lnTo>
                  <a:pt x="19812" y="140208"/>
                </a:lnTo>
                <a:lnTo>
                  <a:pt x="32004" y="146304"/>
                </a:lnTo>
                <a:lnTo>
                  <a:pt x="39624" y="147828"/>
                </a:lnTo>
                <a:lnTo>
                  <a:pt x="50429" y="147791"/>
                </a:lnTo>
                <a:lnTo>
                  <a:pt x="61544" y="145685"/>
                </a:lnTo>
                <a:lnTo>
                  <a:pt x="74975" y="139867"/>
                </a:lnTo>
                <a:lnTo>
                  <a:pt x="84731" y="132462"/>
                </a:lnTo>
                <a:lnTo>
                  <a:pt x="94488" y="122682"/>
                </a:lnTo>
                <a:lnTo>
                  <a:pt x="94488" y="141732"/>
                </a:lnTo>
                <a:lnTo>
                  <a:pt x="95250" y="142494"/>
                </a:lnTo>
                <a:lnTo>
                  <a:pt x="95250" y="143256"/>
                </a:lnTo>
                <a:lnTo>
                  <a:pt x="96012" y="144018"/>
                </a:lnTo>
                <a:lnTo>
                  <a:pt x="96774" y="144018"/>
                </a:lnTo>
                <a:lnTo>
                  <a:pt x="97536" y="144780"/>
                </a:lnTo>
                <a:lnTo>
                  <a:pt x="99060" y="144780"/>
                </a:lnTo>
                <a:lnTo>
                  <a:pt x="100584" y="145542"/>
                </a:lnTo>
                <a:lnTo>
                  <a:pt x="111252" y="145542"/>
                </a:lnTo>
                <a:lnTo>
                  <a:pt x="112776" y="144780"/>
                </a:lnTo>
                <a:lnTo>
                  <a:pt x="114300" y="144780"/>
                </a:lnTo>
                <a:lnTo>
                  <a:pt x="115062" y="144018"/>
                </a:lnTo>
                <a:lnTo>
                  <a:pt x="115824" y="144018"/>
                </a:lnTo>
                <a:lnTo>
                  <a:pt x="116586" y="143256"/>
                </a:lnTo>
                <a:lnTo>
                  <a:pt x="117348" y="14325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8413115" y="3741420"/>
            <a:ext cx="130810" cy="200025"/>
          </a:xfrm>
          <a:custGeom>
            <a:avLst/>
            <a:gdLst/>
            <a:ahLst/>
            <a:cxnLst/>
            <a:rect l="l" t="t" r="r" b="b"/>
            <a:pathLst>
              <a:path w="130809" h="200025">
                <a:moveTo>
                  <a:pt x="130301" y="6095"/>
                </a:moveTo>
                <a:lnTo>
                  <a:pt x="130301" y="3047"/>
                </a:lnTo>
                <a:lnTo>
                  <a:pt x="128015" y="761"/>
                </a:lnTo>
                <a:lnTo>
                  <a:pt x="126491" y="761"/>
                </a:lnTo>
                <a:lnTo>
                  <a:pt x="124967" y="0"/>
                </a:lnTo>
                <a:lnTo>
                  <a:pt x="110489" y="0"/>
                </a:lnTo>
                <a:lnTo>
                  <a:pt x="108965" y="761"/>
                </a:lnTo>
                <a:lnTo>
                  <a:pt x="107441" y="761"/>
                </a:lnTo>
                <a:lnTo>
                  <a:pt x="105155" y="3047"/>
                </a:lnTo>
                <a:lnTo>
                  <a:pt x="67055" y="115061"/>
                </a:lnTo>
                <a:lnTo>
                  <a:pt x="66293" y="115061"/>
                </a:lnTo>
                <a:lnTo>
                  <a:pt x="27431" y="6095"/>
                </a:lnTo>
                <a:lnTo>
                  <a:pt x="26669" y="4571"/>
                </a:lnTo>
                <a:lnTo>
                  <a:pt x="26669" y="3047"/>
                </a:lnTo>
                <a:lnTo>
                  <a:pt x="25907" y="2285"/>
                </a:lnTo>
                <a:lnTo>
                  <a:pt x="25145" y="2285"/>
                </a:lnTo>
                <a:lnTo>
                  <a:pt x="23621" y="761"/>
                </a:lnTo>
                <a:lnTo>
                  <a:pt x="22859" y="761"/>
                </a:lnTo>
                <a:lnTo>
                  <a:pt x="21335" y="0"/>
                </a:lnTo>
                <a:lnTo>
                  <a:pt x="5333" y="0"/>
                </a:lnTo>
                <a:lnTo>
                  <a:pt x="3047" y="761"/>
                </a:lnTo>
                <a:lnTo>
                  <a:pt x="2285" y="761"/>
                </a:lnTo>
                <a:lnTo>
                  <a:pt x="0" y="3047"/>
                </a:lnTo>
                <a:lnTo>
                  <a:pt x="0" y="6095"/>
                </a:lnTo>
                <a:lnTo>
                  <a:pt x="761" y="7619"/>
                </a:lnTo>
                <a:lnTo>
                  <a:pt x="1523" y="9905"/>
                </a:lnTo>
                <a:lnTo>
                  <a:pt x="50291" y="139445"/>
                </a:lnTo>
                <a:lnTo>
                  <a:pt x="50291" y="140969"/>
                </a:lnTo>
                <a:lnTo>
                  <a:pt x="54101" y="144779"/>
                </a:lnTo>
                <a:lnTo>
                  <a:pt x="54101" y="199643"/>
                </a:lnTo>
                <a:lnTo>
                  <a:pt x="54863" y="199643"/>
                </a:lnTo>
                <a:lnTo>
                  <a:pt x="57149" y="198119"/>
                </a:lnTo>
                <a:lnTo>
                  <a:pt x="60197" y="197357"/>
                </a:lnTo>
                <a:lnTo>
                  <a:pt x="61721" y="196595"/>
                </a:lnTo>
                <a:lnTo>
                  <a:pt x="61721" y="195071"/>
                </a:lnTo>
                <a:lnTo>
                  <a:pt x="128777" y="9143"/>
                </a:lnTo>
                <a:lnTo>
                  <a:pt x="130301" y="6095"/>
                </a:lnTo>
                <a:close/>
              </a:path>
              <a:path w="130809" h="200025">
                <a:moveTo>
                  <a:pt x="35051" y="196595"/>
                </a:moveTo>
                <a:lnTo>
                  <a:pt x="35051" y="193547"/>
                </a:lnTo>
                <a:lnTo>
                  <a:pt x="34289" y="194309"/>
                </a:lnTo>
                <a:lnTo>
                  <a:pt x="34289" y="195833"/>
                </a:lnTo>
                <a:lnTo>
                  <a:pt x="35051" y="196595"/>
                </a:lnTo>
                <a:close/>
              </a:path>
              <a:path w="130809" h="200025">
                <a:moveTo>
                  <a:pt x="54101" y="199643"/>
                </a:moveTo>
                <a:lnTo>
                  <a:pt x="54101" y="144779"/>
                </a:lnTo>
                <a:lnTo>
                  <a:pt x="35051" y="192023"/>
                </a:lnTo>
                <a:lnTo>
                  <a:pt x="35051" y="197357"/>
                </a:lnTo>
                <a:lnTo>
                  <a:pt x="36575" y="198881"/>
                </a:lnTo>
                <a:lnTo>
                  <a:pt x="38099" y="198881"/>
                </a:lnTo>
                <a:lnTo>
                  <a:pt x="39623" y="199643"/>
                </a:lnTo>
                <a:lnTo>
                  <a:pt x="54101" y="19964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8561980" y="3739708"/>
            <a:ext cx="136525" cy="149225"/>
          </a:xfrm>
          <a:custGeom>
            <a:avLst/>
            <a:gdLst/>
            <a:ahLst/>
            <a:cxnLst/>
            <a:rect l="l" t="t" r="r" b="b"/>
            <a:pathLst>
              <a:path w="136525" h="149225">
                <a:moveTo>
                  <a:pt x="136134" y="72577"/>
                </a:moveTo>
                <a:lnTo>
                  <a:pt x="126646" y="28926"/>
                </a:lnTo>
                <a:lnTo>
                  <a:pt x="89068" y="1592"/>
                </a:lnTo>
                <a:lnTo>
                  <a:pt x="59934" y="0"/>
                </a:lnTo>
                <a:lnTo>
                  <a:pt x="48107" y="2277"/>
                </a:lnTo>
                <a:lnTo>
                  <a:pt x="15737" y="22793"/>
                </a:lnTo>
                <a:lnTo>
                  <a:pt x="307" y="67298"/>
                </a:lnTo>
                <a:lnTo>
                  <a:pt x="0" y="83633"/>
                </a:lnTo>
                <a:lnTo>
                  <a:pt x="1599" y="96170"/>
                </a:lnTo>
                <a:lnTo>
                  <a:pt x="4790" y="108525"/>
                </a:lnTo>
                <a:lnTo>
                  <a:pt x="9814" y="120072"/>
                </a:lnTo>
                <a:lnTo>
                  <a:pt x="17382" y="130712"/>
                </a:lnTo>
                <a:lnTo>
                  <a:pt x="26406" y="138558"/>
                </a:lnTo>
                <a:lnTo>
                  <a:pt x="26406" y="66481"/>
                </a:lnTo>
                <a:lnTo>
                  <a:pt x="27168" y="58861"/>
                </a:lnTo>
                <a:lnTo>
                  <a:pt x="28692" y="52765"/>
                </a:lnTo>
                <a:lnTo>
                  <a:pt x="30216" y="45907"/>
                </a:lnTo>
                <a:lnTo>
                  <a:pt x="36312" y="35239"/>
                </a:lnTo>
                <a:lnTo>
                  <a:pt x="40122" y="30667"/>
                </a:lnTo>
                <a:lnTo>
                  <a:pt x="43932" y="26857"/>
                </a:lnTo>
                <a:lnTo>
                  <a:pt x="49266" y="24571"/>
                </a:lnTo>
                <a:lnTo>
                  <a:pt x="54600" y="21523"/>
                </a:lnTo>
                <a:lnTo>
                  <a:pt x="61458" y="19999"/>
                </a:lnTo>
                <a:lnTo>
                  <a:pt x="77015" y="20078"/>
                </a:lnTo>
                <a:lnTo>
                  <a:pt x="82794" y="21523"/>
                </a:lnTo>
                <a:lnTo>
                  <a:pt x="93462" y="27619"/>
                </a:lnTo>
                <a:lnTo>
                  <a:pt x="98034" y="31429"/>
                </a:lnTo>
                <a:lnTo>
                  <a:pt x="101082" y="36763"/>
                </a:lnTo>
                <a:lnTo>
                  <a:pt x="104130" y="41335"/>
                </a:lnTo>
                <a:lnTo>
                  <a:pt x="106416" y="47431"/>
                </a:lnTo>
                <a:lnTo>
                  <a:pt x="107940" y="53527"/>
                </a:lnTo>
                <a:lnTo>
                  <a:pt x="109464" y="60385"/>
                </a:lnTo>
                <a:lnTo>
                  <a:pt x="110226" y="67243"/>
                </a:lnTo>
                <a:lnTo>
                  <a:pt x="110226" y="135178"/>
                </a:lnTo>
                <a:lnTo>
                  <a:pt x="112364" y="133614"/>
                </a:lnTo>
                <a:lnTo>
                  <a:pt x="122531" y="122580"/>
                </a:lnTo>
                <a:lnTo>
                  <a:pt x="128303" y="112441"/>
                </a:lnTo>
                <a:lnTo>
                  <a:pt x="133176" y="97996"/>
                </a:lnTo>
                <a:lnTo>
                  <a:pt x="135395" y="85729"/>
                </a:lnTo>
                <a:lnTo>
                  <a:pt x="136134" y="72577"/>
                </a:lnTo>
                <a:close/>
              </a:path>
              <a:path w="136525" h="149225">
                <a:moveTo>
                  <a:pt x="110226" y="135178"/>
                </a:moveTo>
                <a:lnTo>
                  <a:pt x="110226" y="82483"/>
                </a:lnTo>
                <a:lnTo>
                  <a:pt x="109464" y="89341"/>
                </a:lnTo>
                <a:lnTo>
                  <a:pt x="107178" y="96199"/>
                </a:lnTo>
                <a:lnTo>
                  <a:pt x="81270" y="126679"/>
                </a:lnTo>
                <a:lnTo>
                  <a:pt x="75174" y="128203"/>
                </a:lnTo>
                <a:lnTo>
                  <a:pt x="59934" y="128203"/>
                </a:lnTo>
                <a:lnTo>
                  <a:pt x="53076" y="126679"/>
                </a:lnTo>
                <a:lnTo>
                  <a:pt x="47742" y="123631"/>
                </a:lnTo>
                <a:lnTo>
                  <a:pt x="42408" y="121345"/>
                </a:lnTo>
                <a:lnTo>
                  <a:pt x="26406" y="81721"/>
                </a:lnTo>
                <a:lnTo>
                  <a:pt x="26406" y="138558"/>
                </a:lnTo>
                <a:lnTo>
                  <a:pt x="77372" y="148788"/>
                </a:lnTo>
                <a:lnTo>
                  <a:pt x="89178" y="145974"/>
                </a:lnTo>
                <a:lnTo>
                  <a:pt x="102834" y="140589"/>
                </a:lnTo>
                <a:lnTo>
                  <a:pt x="110226" y="1351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8717927" y="3742182"/>
            <a:ext cx="88900" cy="146685"/>
          </a:xfrm>
          <a:custGeom>
            <a:avLst/>
            <a:gdLst/>
            <a:ahLst/>
            <a:cxnLst/>
            <a:rect l="l" t="t" r="r" b="b"/>
            <a:pathLst>
              <a:path w="88900" h="146685">
                <a:moveTo>
                  <a:pt x="23622" y="20573"/>
                </a:moveTo>
                <a:lnTo>
                  <a:pt x="23622" y="0"/>
                </a:lnTo>
                <a:lnTo>
                  <a:pt x="3048" y="0"/>
                </a:lnTo>
                <a:lnTo>
                  <a:pt x="762" y="2285"/>
                </a:lnTo>
                <a:lnTo>
                  <a:pt x="762" y="3047"/>
                </a:lnTo>
                <a:lnTo>
                  <a:pt x="0" y="3809"/>
                </a:lnTo>
                <a:lnTo>
                  <a:pt x="0" y="16763"/>
                </a:lnTo>
                <a:lnTo>
                  <a:pt x="762" y="18287"/>
                </a:lnTo>
                <a:lnTo>
                  <a:pt x="3048" y="20573"/>
                </a:lnTo>
                <a:lnTo>
                  <a:pt x="23622" y="20573"/>
                </a:lnTo>
                <a:close/>
              </a:path>
              <a:path w="88900" h="146685">
                <a:moveTo>
                  <a:pt x="88392" y="137159"/>
                </a:moveTo>
                <a:lnTo>
                  <a:pt x="88392" y="124205"/>
                </a:lnTo>
                <a:lnTo>
                  <a:pt x="87630" y="123443"/>
                </a:lnTo>
                <a:lnTo>
                  <a:pt x="87630" y="121919"/>
                </a:lnTo>
                <a:lnTo>
                  <a:pt x="86868" y="121157"/>
                </a:lnTo>
                <a:lnTo>
                  <a:pt x="82296" y="121157"/>
                </a:lnTo>
                <a:lnTo>
                  <a:pt x="81534" y="121919"/>
                </a:lnTo>
                <a:lnTo>
                  <a:pt x="80010" y="122681"/>
                </a:lnTo>
                <a:lnTo>
                  <a:pt x="78486" y="122681"/>
                </a:lnTo>
                <a:lnTo>
                  <a:pt x="77724" y="123443"/>
                </a:lnTo>
                <a:lnTo>
                  <a:pt x="76200" y="124205"/>
                </a:lnTo>
                <a:lnTo>
                  <a:pt x="73914" y="124205"/>
                </a:lnTo>
                <a:lnTo>
                  <a:pt x="72390" y="124967"/>
                </a:lnTo>
                <a:lnTo>
                  <a:pt x="60960" y="124967"/>
                </a:lnTo>
                <a:lnTo>
                  <a:pt x="48768" y="-33528"/>
                </a:lnTo>
                <a:lnTo>
                  <a:pt x="48006" y="-34290"/>
                </a:lnTo>
                <a:lnTo>
                  <a:pt x="48006" y="-35052"/>
                </a:lnTo>
                <a:lnTo>
                  <a:pt x="47244" y="-35814"/>
                </a:lnTo>
                <a:lnTo>
                  <a:pt x="46482" y="-35814"/>
                </a:lnTo>
                <a:lnTo>
                  <a:pt x="44958" y="-36576"/>
                </a:lnTo>
                <a:lnTo>
                  <a:pt x="44196" y="-36576"/>
                </a:lnTo>
                <a:lnTo>
                  <a:pt x="42672" y="-37338"/>
                </a:lnTo>
                <a:lnTo>
                  <a:pt x="29718" y="-37338"/>
                </a:lnTo>
                <a:lnTo>
                  <a:pt x="28194" y="-36576"/>
                </a:lnTo>
                <a:lnTo>
                  <a:pt x="27432" y="-36576"/>
                </a:lnTo>
                <a:lnTo>
                  <a:pt x="25908" y="-35814"/>
                </a:lnTo>
                <a:lnTo>
                  <a:pt x="25146" y="-35814"/>
                </a:lnTo>
                <a:lnTo>
                  <a:pt x="24384" y="-35052"/>
                </a:lnTo>
                <a:lnTo>
                  <a:pt x="24384" y="-34290"/>
                </a:lnTo>
                <a:lnTo>
                  <a:pt x="23622" y="-33528"/>
                </a:lnTo>
                <a:lnTo>
                  <a:pt x="23622" y="108203"/>
                </a:lnTo>
                <a:lnTo>
                  <a:pt x="24384" y="115061"/>
                </a:lnTo>
                <a:lnTo>
                  <a:pt x="25908" y="120395"/>
                </a:lnTo>
                <a:lnTo>
                  <a:pt x="27432" y="126491"/>
                </a:lnTo>
                <a:lnTo>
                  <a:pt x="45720" y="143255"/>
                </a:lnTo>
                <a:lnTo>
                  <a:pt x="50292" y="145541"/>
                </a:lnTo>
                <a:lnTo>
                  <a:pt x="55626" y="146208"/>
                </a:lnTo>
                <a:lnTo>
                  <a:pt x="70866" y="146303"/>
                </a:lnTo>
                <a:lnTo>
                  <a:pt x="73152" y="145541"/>
                </a:lnTo>
                <a:lnTo>
                  <a:pt x="74676" y="145541"/>
                </a:lnTo>
                <a:lnTo>
                  <a:pt x="79248" y="144017"/>
                </a:lnTo>
                <a:lnTo>
                  <a:pt x="80772" y="144017"/>
                </a:lnTo>
                <a:lnTo>
                  <a:pt x="82296" y="143255"/>
                </a:lnTo>
                <a:lnTo>
                  <a:pt x="84582" y="142493"/>
                </a:lnTo>
                <a:lnTo>
                  <a:pt x="86868" y="140207"/>
                </a:lnTo>
                <a:lnTo>
                  <a:pt x="88392" y="137159"/>
                </a:lnTo>
                <a:close/>
              </a:path>
              <a:path w="88900" h="146685">
                <a:moveTo>
                  <a:pt x="88392" y="16763"/>
                </a:moveTo>
                <a:lnTo>
                  <a:pt x="88392" y="3809"/>
                </a:lnTo>
                <a:lnTo>
                  <a:pt x="87630" y="3047"/>
                </a:lnTo>
                <a:lnTo>
                  <a:pt x="87630" y="2285"/>
                </a:lnTo>
                <a:lnTo>
                  <a:pt x="85344" y="0"/>
                </a:lnTo>
                <a:lnTo>
                  <a:pt x="48768" y="0"/>
                </a:lnTo>
                <a:lnTo>
                  <a:pt x="48768" y="20573"/>
                </a:lnTo>
                <a:lnTo>
                  <a:pt x="85344" y="20573"/>
                </a:lnTo>
                <a:lnTo>
                  <a:pt x="87630" y="18287"/>
                </a:lnTo>
                <a:lnTo>
                  <a:pt x="88392" y="1676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894273" y="3739295"/>
            <a:ext cx="125095" cy="150495"/>
          </a:xfrm>
          <a:custGeom>
            <a:avLst/>
            <a:gdLst/>
            <a:ahLst/>
            <a:cxnLst/>
            <a:rect l="l" t="t" r="r" b="b"/>
            <a:pathLst>
              <a:path w="125095" h="150495">
                <a:moveTo>
                  <a:pt x="124644" y="72990"/>
                </a:moveTo>
                <a:lnTo>
                  <a:pt x="116594" y="27871"/>
                </a:lnTo>
                <a:lnTo>
                  <a:pt x="86198" y="2862"/>
                </a:lnTo>
                <a:lnTo>
                  <a:pt x="59155" y="0"/>
                </a:lnTo>
                <a:lnTo>
                  <a:pt x="47136" y="1889"/>
                </a:lnTo>
                <a:lnTo>
                  <a:pt x="14412" y="23495"/>
                </a:lnTo>
                <a:lnTo>
                  <a:pt x="189" y="69345"/>
                </a:lnTo>
                <a:lnTo>
                  <a:pt x="0" y="86699"/>
                </a:lnTo>
                <a:lnTo>
                  <a:pt x="1522" y="99070"/>
                </a:lnTo>
                <a:lnTo>
                  <a:pt x="4963" y="112054"/>
                </a:lnTo>
                <a:lnTo>
                  <a:pt x="10625" y="122788"/>
                </a:lnTo>
                <a:lnTo>
                  <a:pt x="19161" y="133469"/>
                </a:lnTo>
                <a:lnTo>
                  <a:pt x="25584" y="138050"/>
                </a:lnTo>
                <a:lnTo>
                  <a:pt x="25584" y="56226"/>
                </a:lnTo>
                <a:lnTo>
                  <a:pt x="30156" y="40224"/>
                </a:lnTo>
                <a:lnTo>
                  <a:pt x="56336" y="20425"/>
                </a:lnTo>
                <a:lnTo>
                  <a:pt x="72927" y="20566"/>
                </a:lnTo>
                <a:lnTo>
                  <a:pt x="99498" y="61560"/>
                </a:lnTo>
                <a:lnTo>
                  <a:pt x="99498" y="79848"/>
                </a:lnTo>
                <a:lnTo>
                  <a:pt x="117786" y="79848"/>
                </a:lnTo>
                <a:lnTo>
                  <a:pt x="120072" y="79086"/>
                </a:lnTo>
                <a:lnTo>
                  <a:pt x="123882" y="75276"/>
                </a:lnTo>
                <a:lnTo>
                  <a:pt x="124644" y="72990"/>
                </a:lnTo>
                <a:close/>
              </a:path>
              <a:path w="125095" h="150495">
                <a:moveTo>
                  <a:pt x="99498" y="79848"/>
                </a:moveTo>
                <a:lnTo>
                  <a:pt x="99498" y="61560"/>
                </a:lnTo>
                <a:lnTo>
                  <a:pt x="25584" y="61560"/>
                </a:lnTo>
                <a:lnTo>
                  <a:pt x="25584" y="79848"/>
                </a:lnTo>
                <a:lnTo>
                  <a:pt x="99498" y="79848"/>
                </a:lnTo>
                <a:close/>
              </a:path>
              <a:path w="125095" h="150495">
                <a:moveTo>
                  <a:pt x="117024" y="137760"/>
                </a:moveTo>
                <a:lnTo>
                  <a:pt x="117024" y="119472"/>
                </a:lnTo>
                <a:lnTo>
                  <a:pt x="116262" y="119472"/>
                </a:lnTo>
                <a:lnTo>
                  <a:pt x="115500" y="118710"/>
                </a:lnTo>
                <a:lnTo>
                  <a:pt x="113976" y="118710"/>
                </a:lnTo>
                <a:lnTo>
                  <a:pt x="111690" y="119472"/>
                </a:lnTo>
                <a:lnTo>
                  <a:pt x="109404" y="120996"/>
                </a:lnTo>
                <a:lnTo>
                  <a:pt x="107118" y="121758"/>
                </a:lnTo>
                <a:lnTo>
                  <a:pt x="104070" y="122520"/>
                </a:lnTo>
                <a:lnTo>
                  <a:pt x="96450" y="125568"/>
                </a:lnTo>
                <a:lnTo>
                  <a:pt x="92640" y="126330"/>
                </a:lnTo>
                <a:lnTo>
                  <a:pt x="87306" y="127854"/>
                </a:lnTo>
                <a:lnTo>
                  <a:pt x="76638" y="129378"/>
                </a:lnTo>
                <a:lnTo>
                  <a:pt x="62160" y="129378"/>
                </a:lnTo>
                <a:lnTo>
                  <a:pt x="35490" y="115662"/>
                </a:lnTo>
                <a:lnTo>
                  <a:pt x="31680" y="111852"/>
                </a:lnTo>
                <a:lnTo>
                  <a:pt x="29394" y="106518"/>
                </a:lnTo>
                <a:lnTo>
                  <a:pt x="26346" y="94326"/>
                </a:lnTo>
                <a:lnTo>
                  <a:pt x="25584" y="87468"/>
                </a:lnTo>
                <a:lnTo>
                  <a:pt x="25584" y="138050"/>
                </a:lnTo>
                <a:lnTo>
                  <a:pt x="28577" y="140185"/>
                </a:lnTo>
                <a:lnTo>
                  <a:pt x="41883" y="146263"/>
                </a:lnTo>
                <a:lnTo>
                  <a:pt x="53879" y="149087"/>
                </a:lnTo>
                <a:lnTo>
                  <a:pt x="67494" y="149952"/>
                </a:lnTo>
                <a:lnTo>
                  <a:pt x="73590" y="149952"/>
                </a:lnTo>
                <a:lnTo>
                  <a:pt x="85782" y="148428"/>
                </a:lnTo>
                <a:lnTo>
                  <a:pt x="91116" y="146904"/>
                </a:lnTo>
                <a:lnTo>
                  <a:pt x="96450" y="146142"/>
                </a:lnTo>
                <a:lnTo>
                  <a:pt x="101022" y="144618"/>
                </a:lnTo>
                <a:lnTo>
                  <a:pt x="104832" y="143856"/>
                </a:lnTo>
                <a:lnTo>
                  <a:pt x="108657" y="142328"/>
                </a:lnTo>
                <a:lnTo>
                  <a:pt x="111690" y="141570"/>
                </a:lnTo>
                <a:lnTo>
                  <a:pt x="113976" y="140046"/>
                </a:lnTo>
                <a:lnTo>
                  <a:pt x="115500" y="139284"/>
                </a:lnTo>
                <a:lnTo>
                  <a:pt x="117024" y="137760"/>
                </a:lnTo>
                <a:close/>
              </a:path>
              <a:path w="125095" h="150495">
                <a:moveTo>
                  <a:pt x="117786" y="136998"/>
                </a:moveTo>
                <a:lnTo>
                  <a:pt x="117786" y="120234"/>
                </a:lnTo>
                <a:lnTo>
                  <a:pt x="117024" y="120234"/>
                </a:lnTo>
                <a:lnTo>
                  <a:pt x="117024" y="136998"/>
                </a:lnTo>
                <a:lnTo>
                  <a:pt x="117786" y="136998"/>
                </a:lnTo>
                <a:close/>
              </a:path>
              <a:path w="125095" h="150495">
                <a:moveTo>
                  <a:pt x="118548" y="135474"/>
                </a:moveTo>
                <a:lnTo>
                  <a:pt x="118548" y="121758"/>
                </a:lnTo>
                <a:lnTo>
                  <a:pt x="117786" y="120996"/>
                </a:lnTo>
                <a:lnTo>
                  <a:pt x="117786" y="136236"/>
                </a:lnTo>
                <a:lnTo>
                  <a:pt x="118548" y="135474"/>
                </a:lnTo>
                <a:close/>
              </a:path>
              <a:path w="125095" h="150495">
                <a:moveTo>
                  <a:pt x="119310" y="130140"/>
                </a:moveTo>
                <a:lnTo>
                  <a:pt x="119310" y="127092"/>
                </a:lnTo>
                <a:lnTo>
                  <a:pt x="118548" y="125568"/>
                </a:lnTo>
                <a:lnTo>
                  <a:pt x="118548" y="130902"/>
                </a:lnTo>
                <a:lnTo>
                  <a:pt x="119310" y="13014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9036443" y="3742182"/>
            <a:ext cx="89535" cy="146685"/>
          </a:xfrm>
          <a:custGeom>
            <a:avLst/>
            <a:gdLst/>
            <a:ahLst/>
            <a:cxnLst/>
            <a:rect l="l" t="t" r="r" b="b"/>
            <a:pathLst>
              <a:path w="89534" h="146685">
                <a:moveTo>
                  <a:pt x="24383" y="20573"/>
                </a:moveTo>
                <a:lnTo>
                  <a:pt x="24383" y="0"/>
                </a:lnTo>
                <a:lnTo>
                  <a:pt x="3809" y="0"/>
                </a:lnTo>
                <a:lnTo>
                  <a:pt x="3047" y="761"/>
                </a:lnTo>
                <a:lnTo>
                  <a:pt x="2285" y="761"/>
                </a:lnTo>
                <a:lnTo>
                  <a:pt x="2285" y="1523"/>
                </a:lnTo>
                <a:lnTo>
                  <a:pt x="1523" y="2285"/>
                </a:lnTo>
                <a:lnTo>
                  <a:pt x="1523" y="3047"/>
                </a:lnTo>
                <a:lnTo>
                  <a:pt x="761" y="3809"/>
                </a:lnTo>
                <a:lnTo>
                  <a:pt x="761" y="5333"/>
                </a:lnTo>
                <a:lnTo>
                  <a:pt x="0" y="6857"/>
                </a:lnTo>
                <a:lnTo>
                  <a:pt x="0" y="13715"/>
                </a:lnTo>
                <a:lnTo>
                  <a:pt x="761" y="16763"/>
                </a:lnTo>
                <a:lnTo>
                  <a:pt x="2285" y="19811"/>
                </a:lnTo>
                <a:lnTo>
                  <a:pt x="3809" y="20573"/>
                </a:lnTo>
                <a:lnTo>
                  <a:pt x="24383" y="20573"/>
                </a:lnTo>
                <a:close/>
              </a:path>
              <a:path w="89534" h="146685">
                <a:moveTo>
                  <a:pt x="88391" y="138683"/>
                </a:moveTo>
                <a:lnTo>
                  <a:pt x="88391" y="122681"/>
                </a:lnTo>
                <a:lnTo>
                  <a:pt x="87629" y="121919"/>
                </a:lnTo>
                <a:lnTo>
                  <a:pt x="87629" y="121157"/>
                </a:lnTo>
                <a:lnTo>
                  <a:pt x="83057" y="121157"/>
                </a:lnTo>
                <a:lnTo>
                  <a:pt x="82295" y="121919"/>
                </a:lnTo>
                <a:lnTo>
                  <a:pt x="80771" y="122681"/>
                </a:lnTo>
                <a:lnTo>
                  <a:pt x="79247" y="122681"/>
                </a:lnTo>
                <a:lnTo>
                  <a:pt x="76199" y="124205"/>
                </a:lnTo>
                <a:lnTo>
                  <a:pt x="74675" y="124205"/>
                </a:lnTo>
                <a:lnTo>
                  <a:pt x="72389" y="124967"/>
                </a:lnTo>
                <a:lnTo>
                  <a:pt x="60959" y="124967"/>
                </a:lnTo>
                <a:lnTo>
                  <a:pt x="49529" y="-33528"/>
                </a:lnTo>
                <a:lnTo>
                  <a:pt x="48767" y="-33528"/>
                </a:lnTo>
                <a:lnTo>
                  <a:pt x="48767" y="-34290"/>
                </a:lnTo>
                <a:lnTo>
                  <a:pt x="47243" y="-35814"/>
                </a:lnTo>
                <a:lnTo>
                  <a:pt x="46481" y="-35814"/>
                </a:lnTo>
                <a:lnTo>
                  <a:pt x="45719" y="-36576"/>
                </a:lnTo>
                <a:lnTo>
                  <a:pt x="44195" y="-36576"/>
                </a:lnTo>
                <a:lnTo>
                  <a:pt x="42671" y="-37338"/>
                </a:lnTo>
                <a:lnTo>
                  <a:pt x="30479" y="-37338"/>
                </a:lnTo>
                <a:lnTo>
                  <a:pt x="28955" y="-36576"/>
                </a:lnTo>
                <a:lnTo>
                  <a:pt x="27431" y="-36576"/>
                </a:lnTo>
                <a:lnTo>
                  <a:pt x="26669" y="-35814"/>
                </a:lnTo>
                <a:lnTo>
                  <a:pt x="25907" y="-35814"/>
                </a:lnTo>
                <a:lnTo>
                  <a:pt x="25145" y="-35052"/>
                </a:lnTo>
                <a:lnTo>
                  <a:pt x="25145" y="-34290"/>
                </a:lnTo>
                <a:lnTo>
                  <a:pt x="24383" y="-33528"/>
                </a:lnTo>
                <a:lnTo>
                  <a:pt x="24383" y="108203"/>
                </a:lnTo>
                <a:lnTo>
                  <a:pt x="25145" y="115061"/>
                </a:lnTo>
                <a:lnTo>
                  <a:pt x="26669" y="120395"/>
                </a:lnTo>
                <a:lnTo>
                  <a:pt x="28193" y="126491"/>
                </a:lnTo>
                <a:lnTo>
                  <a:pt x="30479" y="131063"/>
                </a:lnTo>
                <a:lnTo>
                  <a:pt x="36575" y="138683"/>
                </a:lnTo>
                <a:lnTo>
                  <a:pt x="41147" y="141731"/>
                </a:lnTo>
                <a:lnTo>
                  <a:pt x="45719" y="143255"/>
                </a:lnTo>
                <a:lnTo>
                  <a:pt x="51053" y="145541"/>
                </a:lnTo>
                <a:lnTo>
                  <a:pt x="56387" y="146208"/>
                </a:lnTo>
                <a:lnTo>
                  <a:pt x="70865" y="146303"/>
                </a:lnTo>
                <a:lnTo>
                  <a:pt x="73151" y="145541"/>
                </a:lnTo>
                <a:lnTo>
                  <a:pt x="75437" y="145541"/>
                </a:lnTo>
                <a:lnTo>
                  <a:pt x="80009" y="144017"/>
                </a:lnTo>
                <a:lnTo>
                  <a:pt x="81533" y="144017"/>
                </a:lnTo>
                <a:lnTo>
                  <a:pt x="86105" y="141731"/>
                </a:lnTo>
                <a:lnTo>
                  <a:pt x="87629" y="140207"/>
                </a:lnTo>
                <a:lnTo>
                  <a:pt x="88391" y="138683"/>
                </a:lnTo>
                <a:close/>
              </a:path>
              <a:path w="89534" h="146685">
                <a:moveTo>
                  <a:pt x="89153" y="13715"/>
                </a:moveTo>
                <a:lnTo>
                  <a:pt x="89153" y="5333"/>
                </a:lnTo>
                <a:lnTo>
                  <a:pt x="88391" y="3809"/>
                </a:lnTo>
                <a:lnTo>
                  <a:pt x="88391" y="3047"/>
                </a:lnTo>
                <a:lnTo>
                  <a:pt x="87629" y="2285"/>
                </a:lnTo>
                <a:lnTo>
                  <a:pt x="87629" y="1523"/>
                </a:lnTo>
                <a:lnTo>
                  <a:pt x="86867" y="761"/>
                </a:lnTo>
                <a:lnTo>
                  <a:pt x="86105" y="761"/>
                </a:lnTo>
                <a:lnTo>
                  <a:pt x="86105" y="0"/>
                </a:lnTo>
                <a:lnTo>
                  <a:pt x="49529" y="0"/>
                </a:lnTo>
                <a:lnTo>
                  <a:pt x="49529" y="20573"/>
                </a:lnTo>
                <a:lnTo>
                  <a:pt x="86105" y="20573"/>
                </a:lnTo>
                <a:lnTo>
                  <a:pt x="86867" y="19811"/>
                </a:lnTo>
                <a:lnTo>
                  <a:pt x="88391" y="16763"/>
                </a:lnTo>
                <a:lnTo>
                  <a:pt x="89153" y="13715"/>
                </a:lnTo>
                <a:close/>
              </a:path>
              <a:path w="89534" h="146685">
                <a:moveTo>
                  <a:pt x="89153" y="135635"/>
                </a:moveTo>
                <a:lnTo>
                  <a:pt x="89153" y="125729"/>
                </a:lnTo>
                <a:lnTo>
                  <a:pt x="88391" y="124205"/>
                </a:lnTo>
                <a:lnTo>
                  <a:pt x="88391" y="137159"/>
                </a:lnTo>
                <a:lnTo>
                  <a:pt x="89153" y="1356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1034427" y="4017771"/>
            <a:ext cx="898144" cy="211582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4E6C955D-F89B-FDD5-8F6D-9BF38F734F05}"/>
              </a:ext>
            </a:extLst>
          </p:cNvPr>
          <p:cNvSpPr txBox="1"/>
          <p:nvPr/>
        </p:nvSpPr>
        <p:spPr>
          <a:xfrm>
            <a:off x="1171575" y="1547246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B050"/>
                </a:solidFill>
              </a:rPr>
              <a:t>La descendance de</a:t>
            </a:r>
          </a:p>
          <a:p>
            <a:r>
              <a:rPr lang="fr-FR" b="1" dirty="0">
                <a:solidFill>
                  <a:srgbClr val="00B050"/>
                </a:solidFill>
              </a:rPr>
              <a:t>Denis  </a:t>
            </a:r>
            <a:r>
              <a:rPr lang="fr-FR" b="1" dirty="0" err="1">
                <a:solidFill>
                  <a:srgbClr val="00B050"/>
                </a:solidFill>
              </a:rPr>
              <a:t>ALABRÉ</a:t>
            </a:r>
            <a:endParaRPr lang="fr-FR" b="1" dirty="0">
              <a:solidFill>
                <a:srgbClr val="00B05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8E90F37-BCCD-83B7-C9EA-52F55408F41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381" t="12474"/>
          <a:stretch>
            <a:fillRect/>
          </a:stretch>
        </p:blipFill>
        <p:spPr>
          <a:xfrm>
            <a:off x="3579949" y="581025"/>
            <a:ext cx="7135676" cy="661672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03F3CFC-6534-FB53-7089-2C75A06C5802}"/>
              </a:ext>
            </a:extLst>
          </p:cNvPr>
          <p:cNvSpPr txBox="1"/>
          <p:nvPr/>
        </p:nvSpPr>
        <p:spPr>
          <a:xfrm>
            <a:off x="469900" y="3182719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Les cousins du Moulin de La Prune</a:t>
            </a:r>
          </a:p>
          <a:p>
            <a:r>
              <a:rPr lang="fr-FR" dirty="0">
                <a:solidFill>
                  <a:srgbClr val="0070C0"/>
                </a:solidFill>
              </a:rPr>
              <a:t>Descendance d’Hippolyte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25D5049-7200-6939-B777-413274A458EF}"/>
              </a:ext>
            </a:extLst>
          </p:cNvPr>
          <p:cNvSpPr txBox="1"/>
          <p:nvPr/>
        </p:nvSpPr>
        <p:spPr>
          <a:xfrm>
            <a:off x="889000" y="4818192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7030A0"/>
                </a:solidFill>
              </a:rPr>
              <a:t>Hippolyte et Jean-Martin étaient frères</a:t>
            </a:r>
          </a:p>
        </p:txBody>
      </p:sp>
    </p:spTree>
    <p:extLst>
      <p:ext uri="{BB962C8B-B14F-4D97-AF65-F5344CB8AC3E}">
        <p14:creationId xmlns:p14="http://schemas.microsoft.com/office/powerpoint/2010/main" val="13250711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8933737-4163-3B85-EE04-4D0B1CC208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" y="919093"/>
            <a:ext cx="10693400" cy="572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8067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92207" y="2519312"/>
            <a:ext cx="241935" cy="342900"/>
          </a:xfrm>
          <a:custGeom>
            <a:avLst/>
            <a:gdLst/>
            <a:ahLst/>
            <a:cxnLst/>
            <a:rect l="l" t="t" r="r" b="b"/>
            <a:pathLst>
              <a:path w="241935" h="342900">
                <a:moveTo>
                  <a:pt x="238458" y="58533"/>
                </a:moveTo>
                <a:lnTo>
                  <a:pt x="238458" y="36435"/>
                </a:lnTo>
                <a:lnTo>
                  <a:pt x="237696" y="34911"/>
                </a:lnTo>
                <a:lnTo>
                  <a:pt x="237696" y="34149"/>
                </a:lnTo>
                <a:lnTo>
                  <a:pt x="236934" y="33387"/>
                </a:lnTo>
                <a:lnTo>
                  <a:pt x="235410" y="31101"/>
                </a:lnTo>
                <a:lnTo>
                  <a:pt x="230838" y="26529"/>
                </a:lnTo>
                <a:lnTo>
                  <a:pt x="192313" y="7561"/>
                </a:lnTo>
                <a:lnTo>
                  <a:pt x="154223" y="244"/>
                </a:lnTo>
                <a:lnTo>
                  <a:pt x="137802" y="0"/>
                </a:lnTo>
                <a:lnTo>
                  <a:pt x="127613" y="607"/>
                </a:lnTo>
                <a:lnTo>
                  <a:pt x="77486" y="14896"/>
                </a:lnTo>
                <a:lnTo>
                  <a:pt x="38382" y="47767"/>
                </a:lnTo>
                <a:lnTo>
                  <a:pt x="14388" y="90954"/>
                </a:lnTo>
                <a:lnTo>
                  <a:pt x="2225" y="138883"/>
                </a:lnTo>
                <a:lnTo>
                  <a:pt x="0" y="180762"/>
                </a:lnTo>
                <a:lnTo>
                  <a:pt x="462" y="192924"/>
                </a:lnTo>
                <a:lnTo>
                  <a:pt x="8791" y="242571"/>
                </a:lnTo>
                <a:lnTo>
                  <a:pt x="23580" y="279468"/>
                </a:lnTo>
                <a:lnTo>
                  <a:pt x="34243" y="295252"/>
                </a:lnTo>
                <a:lnTo>
                  <a:pt x="34243" y="172922"/>
                </a:lnTo>
                <a:lnTo>
                  <a:pt x="34548" y="159260"/>
                </a:lnTo>
                <a:lnTo>
                  <a:pt x="42210" y="109982"/>
                </a:lnTo>
                <a:lnTo>
                  <a:pt x="58027" y="75003"/>
                </a:lnTo>
                <a:lnTo>
                  <a:pt x="92693" y="41409"/>
                </a:lnTo>
                <a:lnTo>
                  <a:pt x="130506" y="28849"/>
                </a:lnTo>
                <a:lnTo>
                  <a:pt x="144914" y="28092"/>
                </a:lnTo>
                <a:lnTo>
                  <a:pt x="157562" y="29048"/>
                </a:lnTo>
                <a:lnTo>
                  <a:pt x="194589" y="39878"/>
                </a:lnTo>
                <a:lnTo>
                  <a:pt x="217884" y="53961"/>
                </a:lnTo>
                <a:lnTo>
                  <a:pt x="222456" y="57009"/>
                </a:lnTo>
                <a:lnTo>
                  <a:pt x="227028" y="60819"/>
                </a:lnTo>
                <a:lnTo>
                  <a:pt x="230076" y="62343"/>
                </a:lnTo>
                <a:lnTo>
                  <a:pt x="235410" y="62343"/>
                </a:lnTo>
                <a:lnTo>
                  <a:pt x="237696" y="60057"/>
                </a:lnTo>
                <a:lnTo>
                  <a:pt x="238458" y="58533"/>
                </a:lnTo>
                <a:close/>
              </a:path>
              <a:path w="241935" h="342900">
                <a:moveTo>
                  <a:pt x="239220" y="306183"/>
                </a:moveTo>
                <a:lnTo>
                  <a:pt x="239220" y="280275"/>
                </a:lnTo>
                <a:lnTo>
                  <a:pt x="238458" y="279513"/>
                </a:lnTo>
                <a:lnTo>
                  <a:pt x="237696" y="279513"/>
                </a:lnTo>
                <a:lnTo>
                  <a:pt x="236934" y="278751"/>
                </a:lnTo>
                <a:lnTo>
                  <a:pt x="233124" y="278751"/>
                </a:lnTo>
                <a:lnTo>
                  <a:pt x="229314" y="281037"/>
                </a:lnTo>
                <a:lnTo>
                  <a:pt x="223558" y="285045"/>
                </a:lnTo>
                <a:lnTo>
                  <a:pt x="215142" y="290808"/>
                </a:lnTo>
                <a:lnTo>
                  <a:pt x="176488" y="308615"/>
                </a:lnTo>
                <a:lnTo>
                  <a:pt x="137802" y="312958"/>
                </a:lnTo>
                <a:lnTo>
                  <a:pt x="126551" y="311961"/>
                </a:lnTo>
                <a:lnTo>
                  <a:pt x="88107" y="299468"/>
                </a:lnTo>
                <a:lnTo>
                  <a:pt x="59512" y="272591"/>
                </a:lnTo>
                <a:lnTo>
                  <a:pt x="39077" y="224422"/>
                </a:lnTo>
                <a:lnTo>
                  <a:pt x="34243" y="172922"/>
                </a:lnTo>
                <a:lnTo>
                  <a:pt x="34243" y="295252"/>
                </a:lnTo>
                <a:lnTo>
                  <a:pt x="64257" y="322085"/>
                </a:lnTo>
                <a:lnTo>
                  <a:pt x="102307" y="338481"/>
                </a:lnTo>
                <a:lnTo>
                  <a:pt x="142587" y="342710"/>
                </a:lnTo>
                <a:lnTo>
                  <a:pt x="154223" y="341959"/>
                </a:lnTo>
                <a:lnTo>
                  <a:pt x="166635" y="340179"/>
                </a:lnTo>
                <a:lnTo>
                  <a:pt x="180706" y="337214"/>
                </a:lnTo>
                <a:lnTo>
                  <a:pt x="192894" y="333352"/>
                </a:lnTo>
                <a:lnTo>
                  <a:pt x="204168" y="329043"/>
                </a:lnTo>
                <a:lnTo>
                  <a:pt x="212550" y="325995"/>
                </a:lnTo>
                <a:lnTo>
                  <a:pt x="219408" y="322185"/>
                </a:lnTo>
                <a:lnTo>
                  <a:pt x="230076" y="314565"/>
                </a:lnTo>
                <a:lnTo>
                  <a:pt x="233886" y="312279"/>
                </a:lnTo>
                <a:lnTo>
                  <a:pt x="235410" y="309993"/>
                </a:lnTo>
                <a:lnTo>
                  <a:pt x="239220" y="306183"/>
                </a:lnTo>
                <a:close/>
              </a:path>
              <a:path w="241935" h="342900">
                <a:moveTo>
                  <a:pt x="239220" y="55485"/>
                </a:moveTo>
                <a:lnTo>
                  <a:pt x="239220" y="38721"/>
                </a:lnTo>
                <a:lnTo>
                  <a:pt x="238458" y="37197"/>
                </a:lnTo>
                <a:lnTo>
                  <a:pt x="238458" y="57009"/>
                </a:lnTo>
                <a:lnTo>
                  <a:pt x="239220" y="55485"/>
                </a:lnTo>
                <a:close/>
              </a:path>
              <a:path w="241935" h="342900">
                <a:moveTo>
                  <a:pt x="239982" y="52437"/>
                </a:moveTo>
                <a:lnTo>
                  <a:pt x="239982" y="43293"/>
                </a:lnTo>
                <a:lnTo>
                  <a:pt x="239220" y="41769"/>
                </a:lnTo>
                <a:lnTo>
                  <a:pt x="239220" y="53961"/>
                </a:lnTo>
                <a:lnTo>
                  <a:pt x="239982" y="52437"/>
                </a:lnTo>
                <a:close/>
              </a:path>
              <a:path w="241935" h="342900">
                <a:moveTo>
                  <a:pt x="240744" y="301611"/>
                </a:moveTo>
                <a:lnTo>
                  <a:pt x="240744" y="283323"/>
                </a:lnTo>
                <a:lnTo>
                  <a:pt x="239982" y="281799"/>
                </a:lnTo>
                <a:lnTo>
                  <a:pt x="239220" y="281037"/>
                </a:lnTo>
                <a:lnTo>
                  <a:pt x="239220" y="305421"/>
                </a:lnTo>
                <a:lnTo>
                  <a:pt x="239982" y="303897"/>
                </a:lnTo>
                <a:lnTo>
                  <a:pt x="239982" y="303135"/>
                </a:lnTo>
                <a:lnTo>
                  <a:pt x="240744" y="301611"/>
                </a:lnTo>
                <a:close/>
              </a:path>
              <a:path w="241935" h="342900">
                <a:moveTo>
                  <a:pt x="241506" y="297039"/>
                </a:moveTo>
                <a:lnTo>
                  <a:pt x="241506" y="288657"/>
                </a:lnTo>
                <a:lnTo>
                  <a:pt x="240744" y="286371"/>
                </a:lnTo>
                <a:lnTo>
                  <a:pt x="240744" y="298563"/>
                </a:lnTo>
                <a:lnTo>
                  <a:pt x="241506" y="29703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461907" y="2494788"/>
            <a:ext cx="75565" cy="124460"/>
          </a:xfrm>
          <a:custGeom>
            <a:avLst/>
            <a:gdLst/>
            <a:ahLst/>
            <a:cxnLst/>
            <a:rect l="l" t="t" r="r" b="b"/>
            <a:pathLst>
              <a:path w="75564" h="124460">
                <a:moveTo>
                  <a:pt x="75437" y="26669"/>
                </a:moveTo>
                <a:lnTo>
                  <a:pt x="75437" y="10667"/>
                </a:lnTo>
                <a:lnTo>
                  <a:pt x="73913" y="6095"/>
                </a:lnTo>
                <a:lnTo>
                  <a:pt x="69341" y="1523"/>
                </a:lnTo>
                <a:lnTo>
                  <a:pt x="67055" y="761"/>
                </a:lnTo>
                <a:lnTo>
                  <a:pt x="64769" y="761"/>
                </a:lnTo>
                <a:lnTo>
                  <a:pt x="62483" y="0"/>
                </a:lnTo>
                <a:lnTo>
                  <a:pt x="50291" y="0"/>
                </a:lnTo>
                <a:lnTo>
                  <a:pt x="47243" y="761"/>
                </a:lnTo>
                <a:lnTo>
                  <a:pt x="44957" y="761"/>
                </a:lnTo>
                <a:lnTo>
                  <a:pt x="43433" y="1523"/>
                </a:lnTo>
                <a:lnTo>
                  <a:pt x="38861" y="6095"/>
                </a:lnTo>
                <a:lnTo>
                  <a:pt x="37337" y="10667"/>
                </a:lnTo>
                <a:lnTo>
                  <a:pt x="37337" y="46481"/>
                </a:lnTo>
                <a:lnTo>
                  <a:pt x="761" y="118109"/>
                </a:lnTo>
                <a:lnTo>
                  <a:pt x="0" y="118871"/>
                </a:lnTo>
                <a:lnTo>
                  <a:pt x="0" y="121919"/>
                </a:lnTo>
                <a:lnTo>
                  <a:pt x="761" y="122681"/>
                </a:lnTo>
                <a:lnTo>
                  <a:pt x="1523" y="122681"/>
                </a:lnTo>
                <a:lnTo>
                  <a:pt x="1523" y="123443"/>
                </a:lnTo>
                <a:lnTo>
                  <a:pt x="3047" y="124205"/>
                </a:lnTo>
                <a:lnTo>
                  <a:pt x="15239" y="124205"/>
                </a:lnTo>
                <a:lnTo>
                  <a:pt x="17525" y="123443"/>
                </a:lnTo>
                <a:lnTo>
                  <a:pt x="19049" y="123443"/>
                </a:lnTo>
                <a:lnTo>
                  <a:pt x="19811" y="122681"/>
                </a:lnTo>
                <a:lnTo>
                  <a:pt x="21335" y="121919"/>
                </a:lnTo>
                <a:lnTo>
                  <a:pt x="22859" y="121919"/>
                </a:lnTo>
                <a:lnTo>
                  <a:pt x="23621" y="120395"/>
                </a:lnTo>
                <a:lnTo>
                  <a:pt x="62483" y="62483"/>
                </a:lnTo>
                <a:lnTo>
                  <a:pt x="70103" y="48005"/>
                </a:lnTo>
                <a:lnTo>
                  <a:pt x="71627" y="44957"/>
                </a:lnTo>
                <a:lnTo>
                  <a:pt x="72389" y="41147"/>
                </a:lnTo>
                <a:lnTo>
                  <a:pt x="73913" y="37337"/>
                </a:lnTo>
                <a:lnTo>
                  <a:pt x="74675" y="34289"/>
                </a:lnTo>
                <a:lnTo>
                  <a:pt x="74675" y="30479"/>
                </a:lnTo>
                <a:lnTo>
                  <a:pt x="75437" y="2666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626499" y="2522220"/>
            <a:ext cx="180975" cy="336550"/>
          </a:xfrm>
          <a:custGeom>
            <a:avLst/>
            <a:gdLst/>
            <a:ahLst/>
            <a:cxnLst/>
            <a:rect l="l" t="t" r="r" b="b"/>
            <a:pathLst>
              <a:path w="180975" h="336550">
                <a:moveTo>
                  <a:pt x="177545" y="22097"/>
                </a:moveTo>
                <a:lnTo>
                  <a:pt x="177545" y="6095"/>
                </a:lnTo>
                <a:lnTo>
                  <a:pt x="176783" y="4571"/>
                </a:lnTo>
                <a:lnTo>
                  <a:pt x="176021" y="3809"/>
                </a:lnTo>
                <a:lnTo>
                  <a:pt x="175259" y="2285"/>
                </a:lnTo>
                <a:lnTo>
                  <a:pt x="173735" y="761"/>
                </a:lnTo>
                <a:lnTo>
                  <a:pt x="172211" y="0"/>
                </a:lnTo>
                <a:lnTo>
                  <a:pt x="11429" y="0"/>
                </a:lnTo>
                <a:lnTo>
                  <a:pt x="8381" y="761"/>
                </a:lnTo>
                <a:lnTo>
                  <a:pt x="5333" y="3809"/>
                </a:lnTo>
                <a:lnTo>
                  <a:pt x="1523" y="6095"/>
                </a:lnTo>
                <a:lnTo>
                  <a:pt x="0" y="9905"/>
                </a:lnTo>
                <a:lnTo>
                  <a:pt x="0" y="326135"/>
                </a:lnTo>
                <a:lnTo>
                  <a:pt x="1523" y="330707"/>
                </a:lnTo>
                <a:lnTo>
                  <a:pt x="5333" y="332993"/>
                </a:lnTo>
                <a:lnTo>
                  <a:pt x="8381" y="335279"/>
                </a:lnTo>
                <a:lnTo>
                  <a:pt x="11429" y="336041"/>
                </a:lnTo>
                <a:lnTo>
                  <a:pt x="32003" y="336041"/>
                </a:lnTo>
                <a:lnTo>
                  <a:pt x="32003" y="28193"/>
                </a:lnTo>
                <a:lnTo>
                  <a:pt x="172211" y="28193"/>
                </a:lnTo>
                <a:lnTo>
                  <a:pt x="173735" y="27431"/>
                </a:lnTo>
                <a:lnTo>
                  <a:pt x="176021" y="25145"/>
                </a:lnTo>
                <a:lnTo>
                  <a:pt x="177545" y="22097"/>
                </a:lnTo>
                <a:close/>
              </a:path>
              <a:path w="180975" h="336550">
                <a:moveTo>
                  <a:pt x="158495" y="168401"/>
                </a:moveTo>
                <a:lnTo>
                  <a:pt x="158495" y="152399"/>
                </a:lnTo>
                <a:lnTo>
                  <a:pt x="157733" y="150875"/>
                </a:lnTo>
                <a:lnTo>
                  <a:pt x="156971" y="150113"/>
                </a:lnTo>
                <a:lnTo>
                  <a:pt x="156209" y="148589"/>
                </a:lnTo>
                <a:lnTo>
                  <a:pt x="155447" y="147827"/>
                </a:lnTo>
                <a:lnTo>
                  <a:pt x="154685" y="147827"/>
                </a:lnTo>
                <a:lnTo>
                  <a:pt x="153923" y="147065"/>
                </a:lnTo>
                <a:lnTo>
                  <a:pt x="152399" y="146303"/>
                </a:lnTo>
                <a:lnTo>
                  <a:pt x="32003" y="146303"/>
                </a:lnTo>
                <a:lnTo>
                  <a:pt x="32003" y="173735"/>
                </a:lnTo>
                <a:lnTo>
                  <a:pt x="153923" y="173735"/>
                </a:lnTo>
                <a:lnTo>
                  <a:pt x="157733" y="169925"/>
                </a:lnTo>
                <a:lnTo>
                  <a:pt x="158495" y="168401"/>
                </a:lnTo>
                <a:close/>
              </a:path>
              <a:path w="180975" h="336550">
                <a:moveTo>
                  <a:pt x="179831" y="329945"/>
                </a:moveTo>
                <a:lnTo>
                  <a:pt x="179831" y="313943"/>
                </a:lnTo>
                <a:lnTo>
                  <a:pt x="179070" y="312419"/>
                </a:lnTo>
                <a:lnTo>
                  <a:pt x="178308" y="311657"/>
                </a:lnTo>
                <a:lnTo>
                  <a:pt x="177545" y="310133"/>
                </a:lnTo>
                <a:lnTo>
                  <a:pt x="176022" y="308609"/>
                </a:lnTo>
                <a:lnTo>
                  <a:pt x="174497" y="308609"/>
                </a:lnTo>
                <a:lnTo>
                  <a:pt x="173735" y="307847"/>
                </a:lnTo>
                <a:lnTo>
                  <a:pt x="32003" y="307847"/>
                </a:lnTo>
                <a:lnTo>
                  <a:pt x="32003" y="336041"/>
                </a:lnTo>
                <a:lnTo>
                  <a:pt x="174497" y="336041"/>
                </a:lnTo>
                <a:lnTo>
                  <a:pt x="176022" y="335279"/>
                </a:lnTo>
                <a:lnTo>
                  <a:pt x="178308" y="332993"/>
                </a:lnTo>
                <a:lnTo>
                  <a:pt x="179831" y="329945"/>
                </a:lnTo>
                <a:close/>
              </a:path>
              <a:path w="180975" h="336550">
                <a:moveTo>
                  <a:pt x="159257" y="165353"/>
                </a:moveTo>
                <a:lnTo>
                  <a:pt x="159257" y="156209"/>
                </a:lnTo>
                <a:lnTo>
                  <a:pt x="158495" y="154685"/>
                </a:lnTo>
                <a:lnTo>
                  <a:pt x="158495" y="166877"/>
                </a:lnTo>
                <a:lnTo>
                  <a:pt x="159257" y="165353"/>
                </a:lnTo>
                <a:close/>
              </a:path>
              <a:path w="180975" h="336550">
                <a:moveTo>
                  <a:pt x="178307" y="16763"/>
                </a:moveTo>
                <a:lnTo>
                  <a:pt x="178307" y="12191"/>
                </a:lnTo>
                <a:lnTo>
                  <a:pt x="177545" y="9905"/>
                </a:lnTo>
                <a:lnTo>
                  <a:pt x="177545" y="19049"/>
                </a:lnTo>
                <a:lnTo>
                  <a:pt x="178307" y="16763"/>
                </a:lnTo>
                <a:close/>
              </a:path>
              <a:path w="180975" h="336550">
                <a:moveTo>
                  <a:pt x="180594" y="326897"/>
                </a:moveTo>
                <a:lnTo>
                  <a:pt x="180594" y="317753"/>
                </a:lnTo>
                <a:lnTo>
                  <a:pt x="179831" y="316229"/>
                </a:lnTo>
                <a:lnTo>
                  <a:pt x="179831" y="328421"/>
                </a:lnTo>
                <a:lnTo>
                  <a:pt x="180594" y="326897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57385" y="2517819"/>
            <a:ext cx="200025" cy="344805"/>
          </a:xfrm>
          <a:custGeom>
            <a:avLst/>
            <a:gdLst/>
            <a:ahLst/>
            <a:cxnLst/>
            <a:rect l="l" t="t" r="r" b="b"/>
            <a:pathLst>
              <a:path w="200025" h="344805">
                <a:moveTo>
                  <a:pt x="166795" y="321478"/>
                </a:moveTo>
                <a:lnTo>
                  <a:pt x="166795" y="256076"/>
                </a:lnTo>
                <a:lnTo>
                  <a:pt x="164913" y="268697"/>
                </a:lnTo>
                <a:lnTo>
                  <a:pt x="160901" y="280744"/>
                </a:lnTo>
                <a:lnTo>
                  <a:pt x="121841" y="312043"/>
                </a:lnTo>
                <a:lnTo>
                  <a:pt x="83095" y="315624"/>
                </a:lnTo>
                <a:lnTo>
                  <a:pt x="70625" y="313966"/>
                </a:lnTo>
                <a:lnTo>
                  <a:pt x="58425" y="310935"/>
                </a:lnTo>
                <a:lnTo>
                  <a:pt x="45719" y="306521"/>
                </a:lnTo>
                <a:lnTo>
                  <a:pt x="35051" y="301580"/>
                </a:lnTo>
                <a:lnTo>
                  <a:pt x="28193" y="297770"/>
                </a:lnTo>
                <a:lnTo>
                  <a:pt x="22097" y="294722"/>
                </a:lnTo>
                <a:lnTo>
                  <a:pt x="17525" y="291674"/>
                </a:lnTo>
                <a:lnTo>
                  <a:pt x="13715" y="288626"/>
                </a:lnTo>
                <a:lnTo>
                  <a:pt x="9950" y="287119"/>
                </a:lnTo>
                <a:lnTo>
                  <a:pt x="5333" y="287102"/>
                </a:lnTo>
                <a:lnTo>
                  <a:pt x="2285" y="290150"/>
                </a:lnTo>
                <a:lnTo>
                  <a:pt x="1523" y="291674"/>
                </a:lnTo>
                <a:lnTo>
                  <a:pt x="1523" y="293198"/>
                </a:lnTo>
                <a:lnTo>
                  <a:pt x="761" y="294722"/>
                </a:lnTo>
                <a:lnTo>
                  <a:pt x="761" y="297008"/>
                </a:lnTo>
                <a:lnTo>
                  <a:pt x="0" y="299294"/>
                </a:lnTo>
                <a:lnTo>
                  <a:pt x="0" y="306152"/>
                </a:lnTo>
                <a:lnTo>
                  <a:pt x="761" y="309962"/>
                </a:lnTo>
                <a:lnTo>
                  <a:pt x="1523" y="312248"/>
                </a:lnTo>
                <a:lnTo>
                  <a:pt x="2285" y="315296"/>
                </a:lnTo>
                <a:lnTo>
                  <a:pt x="3809" y="317582"/>
                </a:lnTo>
                <a:lnTo>
                  <a:pt x="6095" y="319106"/>
                </a:lnTo>
                <a:lnTo>
                  <a:pt x="7619" y="321392"/>
                </a:lnTo>
                <a:lnTo>
                  <a:pt x="11429" y="323678"/>
                </a:lnTo>
                <a:lnTo>
                  <a:pt x="16001" y="326726"/>
                </a:lnTo>
                <a:lnTo>
                  <a:pt x="21335" y="329774"/>
                </a:lnTo>
                <a:lnTo>
                  <a:pt x="27431" y="332060"/>
                </a:lnTo>
                <a:lnTo>
                  <a:pt x="36989" y="335860"/>
                </a:lnTo>
                <a:lnTo>
                  <a:pt x="48378" y="339427"/>
                </a:lnTo>
                <a:lnTo>
                  <a:pt x="61862" y="342186"/>
                </a:lnTo>
                <a:lnTo>
                  <a:pt x="71419" y="343846"/>
                </a:lnTo>
                <a:lnTo>
                  <a:pt x="83095" y="344631"/>
                </a:lnTo>
                <a:lnTo>
                  <a:pt x="101154" y="344636"/>
                </a:lnTo>
                <a:lnTo>
                  <a:pt x="112522" y="343478"/>
                </a:lnTo>
                <a:lnTo>
                  <a:pt x="124932" y="341188"/>
                </a:lnTo>
                <a:lnTo>
                  <a:pt x="137866" y="337823"/>
                </a:lnTo>
                <a:lnTo>
                  <a:pt x="149254" y="332834"/>
                </a:lnTo>
                <a:lnTo>
                  <a:pt x="160129" y="326510"/>
                </a:lnTo>
                <a:lnTo>
                  <a:pt x="166795" y="321478"/>
                </a:lnTo>
                <a:close/>
              </a:path>
              <a:path w="200025" h="344805">
                <a:moveTo>
                  <a:pt x="179069" y="50882"/>
                </a:moveTo>
                <a:lnTo>
                  <a:pt x="179069" y="24212"/>
                </a:lnTo>
                <a:lnTo>
                  <a:pt x="174497" y="19640"/>
                </a:lnTo>
                <a:lnTo>
                  <a:pt x="171449" y="17354"/>
                </a:lnTo>
                <a:lnTo>
                  <a:pt x="166115" y="14306"/>
                </a:lnTo>
                <a:lnTo>
                  <a:pt x="155447" y="9734"/>
                </a:lnTo>
                <a:lnTo>
                  <a:pt x="148590" y="7448"/>
                </a:lnTo>
                <a:lnTo>
                  <a:pt x="142494" y="5162"/>
                </a:lnTo>
                <a:lnTo>
                  <a:pt x="134479" y="3552"/>
                </a:lnTo>
                <a:lnTo>
                  <a:pt x="126693" y="1856"/>
                </a:lnTo>
                <a:lnTo>
                  <a:pt x="115630" y="352"/>
                </a:lnTo>
                <a:lnTo>
                  <a:pt x="106249" y="86"/>
                </a:lnTo>
                <a:lnTo>
                  <a:pt x="100534" y="0"/>
                </a:lnTo>
                <a:lnTo>
                  <a:pt x="88964" y="1067"/>
                </a:lnTo>
                <a:lnTo>
                  <a:pt x="42634" y="18180"/>
                </a:lnTo>
                <a:lnTo>
                  <a:pt x="16547" y="49070"/>
                </a:lnTo>
                <a:lnTo>
                  <a:pt x="9950" y="86691"/>
                </a:lnTo>
                <a:lnTo>
                  <a:pt x="11099" y="98305"/>
                </a:lnTo>
                <a:lnTo>
                  <a:pt x="26713" y="134371"/>
                </a:lnTo>
                <a:lnTo>
                  <a:pt x="41909" y="149861"/>
                </a:lnTo>
                <a:lnTo>
                  <a:pt x="41909" y="73742"/>
                </a:lnTo>
                <a:lnTo>
                  <a:pt x="43433" y="66884"/>
                </a:lnTo>
                <a:lnTo>
                  <a:pt x="80023" y="31549"/>
                </a:lnTo>
                <a:lnTo>
                  <a:pt x="106249" y="28812"/>
                </a:lnTo>
                <a:lnTo>
                  <a:pt x="119315" y="29743"/>
                </a:lnTo>
                <a:lnTo>
                  <a:pt x="131063" y="32594"/>
                </a:lnTo>
                <a:lnTo>
                  <a:pt x="138683" y="34880"/>
                </a:lnTo>
                <a:lnTo>
                  <a:pt x="146303" y="37928"/>
                </a:lnTo>
                <a:lnTo>
                  <a:pt x="151637" y="40976"/>
                </a:lnTo>
                <a:lnTo>
                  <a:pt x="157733" y="44024"/>
                </a:lnTo>
                <a:lnTo>
                  <a:pt x="162305" y="47072"/>
                </a:lnTo>
                <a:lnTo>
                  <a:pt x="166877" y="49358"/>
                </a:lnTo>
                <a:lnTo>
                  <a:pt x="170771" y="51685"/>
                </a:lnTo>
                <a:lnTo>
                  <a:pt x="173735" y="53168"/>
                </a:lnTo>
                <a:lnTo>
                  <a:pt x="176021" y="53168"/>
                </a:lnTo>
                <a:lnTo>
                  <a:pt x="177545" y="52406"/>
                </a:lnTo>
                <a:lnTo>
                  <a:pt x="179069" y="50882"/>
                </a:lnTo>
                <a:close/>
              </a:path>
              <a:path w="200025" h="344805">
                <a:moveTo>
                  <a:pt x="199644" y="249764"/>
                </a:moveTo>
                <a:lnTo>
                  <a:pt x="190585" y="209946"/>
                </a:lnTo>
                <a:lnTo>
                  <a:pt x="156681" y="175890"/>
                </a:lnTo>
                <a:lnTo>
                  <a:pt x="120431" y="156464"/>
                </a:lnTo>
                <a:lnTo>
                  <a:pt x="110535" y="151864"/>
                </a:lnTo>
                <a:lnTo>
                  <a:pt x="99191" y="146414"/>
                </a:lnTo>
                <a:lnTo>
                  <a:pt x="64297" y="125545"/>
                </a:lnTo>
                <a:lnTo>
                  <a:pt x="41909" y="81362"/>
                </a:lnTo>
                <a:lnTo>
                  <a:pt x="41909" y="149861"/>
                </a:lnTo>
                <a:lnTo>
                  <a:pt x="77638" y="172114"/>
                </a:lnTo>
                <a:lnTo>
                  <a:pt x="99431" y="182596"/>
                </a:lnTo>
                <a:lnTo>
                  <a:pt x="124158" y="194610"/>
                </a:lnTo>
                <a:lnTo>
                  <a:pt x="162191" y="229929"/>
                </a:lnTo>
                <a:lnTo>
                  <a:pt x="166795" y="256076"/>
                </a:lnTo>
                <a:lnTo>
                  <a:pt x="166795" y="321478"/>
                </a:lnTo>
                <a:lnTo>
                  <a:pt x="170771" y="318476"/>
                </a:lnTo>
                <a:lnTo>
                  <a:pt x="193143" y="287468"/>
                </a:lnTo>
                <a:lnTo>
                  <a:pt x="198966" y="263282"/>
                </a:lnTo>
                <a:lnTo>
                  <a:pt x="199644" y="249764"/>
                </a:lnTo>
                <a:close/>
              </a:path>
              <a:path w="200025" h="344805">
                <a:moveTo>
                  <a:pt x="180594" y="47834"/>
                </a:moveTo>
                <a:lnTo>
                  <a:pt x="180593" y="28022"/>
                </a:lnTo>
                <a:lnTo>
                  <a:pt x="179831" y="26498"/>
                </a:lnTo>
                <a:lnTo>
                  <a:pt x="179831" y="25736"/>
                </a:lnTo>
                <a:lnTo>
                  <a:pt x="179069" y="24974"/>
                </a:lnTo>
                <a:lnTo>
                  <a:pt x="179069" y="50120"/>
                </a:lnTo>
                <a:lnTo>
                  <a:pt x="179831" y="48596"/>
                </a:lnTo>
                <a:lnTo>
                  <a:pt x="180594" y="47834"/>
                </a:lnTo>
                <a:close/>
              </a:path>
              <a:path w="200025" h="344805">
                <a:moveTo>
                  <a:pt x="181355" y="44024"/>
                </a:moveTo>
                <a:lnTo>
                  <a:pt x="181355" y="30308"/>
                </a:lnTo>
                <a:lnTo>
                  <a:pt x="180593" y="28784"/>
                </a:lnTo>
                <a:lnTo>
                  <a:pt x="180594" y="46310"/>
                </a:lnTo>
                <a:lnTo>
                  <a:pt x="181355" y="44024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82937" y="2528316"/>
            <a:ext cx="248920" cy="331470"/>
          </a:xfrm>
          <a:custGeom>
            <a:avLst/>
            <a:gdLst/>
            <a:ahLst/>
            <a:cxnLst/>
            <a:rect l="l" t="t" r="r" b="b"/>
            <a:pathLst>
              <a:path w="248920" h="331469">
                <a:moveTo>
                  <a:pt x="762" y="16002"/>
                </a:moveTo>
                <a:lnTo>
                  <a:pt x="762" y="0"/>
                </a:lnTo>
                <a:lnTo>
                  <a:pt x="0" y="2286"/>
                </a:lnTo>
                <a:lnTo>
                  <a:pt x="0" y="14478"/>
                </a:lnTo>
                <a:lnTo>
                  <a:pt x="762" y="16002"/>
                </a:lnTo>
                <a:close/>
              </a:path>
              <a:path w="248920" h="331469">
                <a:moveTo>
                  <a:pt x="247650" y="16002"/>
                </a:moveTo>
                <a:lnTo>
                  <a:pt x="247650" y="0"/>
                </a:lnTo>
                <a:lnTo>
                  <a:pt x="246888" y="-1523"/>
                </a:lnTo>
                <a:lnTo>
                  <a:pt x="246126" y="-2285"/>
                </a:lnTo>
                <a:lnTo>
                  <a:pt x="245364" y="-3809"/>
                </a:lnTo>
                <a:lnTo>
                  <a:pt x="243840" y="-5333"/>
                </a:lnTo>
                <a:lnTo>
                  <a:pt x="242316" y="-6095"/>
                </a:lnTo>
                <a:lnTo>
                  <a:pt x="5334" y="-6095"/>
                </a:lnTo>
                <a:lnTo>
                  <a:pt x="4572" y="-5333"/>
                </a:lnTo>
                <a:lnTo>
                  <a:pt x="3048" y="-4571"/>
                </a:lnTo>
                <a:lnTo>
                  <a:pt x="2286" y="-3809"/>
                </a:lnTo>
                <a:lnTo>
                  <a:pt x="1524" y="-2285"/>
                </a:lnTo>
                <a:lnTo>
                  <a:pt x="762" y="-1523"/>
                </a:lnTo>
                <a:lnTo>
                  <a:pt x="762" y="17526"/>
                </a:lnTo>
                <a:lnTo>
                  <a:pt x="1524" y="19050"/>
                </a:lnTo>
                <a:lnTo>
                  <a:pt x="3048" y="20574"/>
                </a:lnTo>
                <a:lnTo>
                  <a:pt x="4572" y="21336"/>
                </a:lnTo>
                <a:lnTo>
                  <a:pt x="5334" y="22098"/>
                </a:lnTo>
                <a:lnTo>
                  <a:pt x="108204" y="22098"/>
                </a:lnTo>
                <a:lnTo>
                  <a:pt x="108204" y="326898"/>
                </a:lnTo>
                <a:lnTo>
                  <a:pt x="111252" y="329946"/>
                </a:lnTo>
                <a:lnTo>
                  <a:pt x="112776" y="330708"/>
                </a:lnTo>
                <a:lnTo>
                  <a:pt x="114300" y="330708"/>
                </a:lnTo>
                <a:lnTo>
                  <a:pt x="116586" y="331470"/>
                </a:lnTo>
                <a:lnTo>
                  <a:pt x="131826" y="331470"/>
                </a:lnTo>
                <a:lnTo>
                  <a:pt x="133350" y="330708"/>
                </a:lnTo>
                <a:lnTo>
                  <a:pt x="135636" y="330708"/>
                </a:lnTo>
                <a:lnTo>
                  <a:pt x="136398" y="329946"/>
                </a:lnTo>
                <a:lnTo>
                  <a:pt x="137922" y="329184"/>
                </a:lnTo>
                <a:lnTo>
                  <a:pt x="139446" y="327660"/>
                </a:lnTo>
                <a:lnTo>
                  <a:pt x="139446" y="326898"/>
                </a:lnTo>
                <a:lnTo>
                  <a:pt x="140208" y="326136"/>
                </a:lnTo>
                <a:lnTo>
                  <a:pt x="140208" y="22098"/>
                </a:lnTo>
                <a:lnTo>
                  <a:pt x="242316" y="22098"/>
                </a:lnTo>
                <a:lnTo>
                  <a:pt x="243840" y="21336"/>
                </a:lnTo>
                <a:lnTo>
                  <a:pt x="246126" y="19050"/>
                </a:lnTo>
                <a:lnTo>
                  <a:pt x="247650" y="16002"/>
                </a:lnTo>
                <a:close/>
              </a:path>
              <a:path w="248920" h="331469">
                <a:moveTo>
                  <a:pt x="248412" y="12954"/>
                </a:moveTo>
                <a:lnTo>
                  <a:pt x="248412" y="3810"/>
                </a:lnTo>
                <a:lnTo>
                  <a:pt x="247650" y="2286"/>
                </a:lnTo>
                <a:lnTo>
                  <a:pt x="247650" y="14478"/>
                </a:lnTo>
                <a:lnTo>
                  <a:pt x="248412" y="12954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608717" y="2528316"/>
            <a:ext cx="248920" cy="331470"/>
          </a:xfrm>
          <a:custGeom>
            <a:avLst/>
            <a:gdLst/>
            <a:ahLst/>
            <a:cxnLst/>
            <a:rect l="l" t="t" r="r" b="b"/>
            <a:pathLst>
              <a:path w="248920" h="331469">
                <a:moveTo>
                  <a:pt x="762" y="12954"/>
                </a:moveTo>
                <a:lnTo>
                  <a:pt x="762" y="3810"/>
                </a:lnTo>
                <a:lnTo>
                  <a:pt x="0" y="6096"/>
                </a:lnTo>
                <a:lnTo>
                  <a:pt x="0" y="10668"/>
                </a:lnTo>
                <a:lnTo>
                  <a:pt x="762" y="12954"/>
                </a:lnTo>
                <a:close/>
              </a:path>
              <a:path w="248920" h="331469">
                <a:moveTo>
                  <a:pt x="247650" y="17526"/>
                </a:moveTo>
                <a:lnTo>
                  <a:pt x="247650" y="-1523"/>
                </a:lnTo>
                <a:lnTo>
                  <a:pt x="246888" y="-2285"/>
                </a:lnTo>
                <a:lnTo>
                  <a:pt x="246126" y="-3809"/>
                </a:lnTo>
                <a:lnTo>
                  <a:pt x="245364" y="-4571"/>
                </a:lnTo>
                <a:lnTo>
                  <a:pt x="243840" y="-5333"/>
                </a:lnTo>
                <a:lnTo>
                  <a:pt x="243078" y="-6095"/>
                </a:lnTo>
                <a:lnTo>
                  <a:pt x="6096" y="-6095"/>
                </a:lnTo>
                <a:lnTo>
                  <a:pt x="4572" y="-5333"/>
                </a:lnTo>
                <a:lnTo>
                  <a:pt x="3048" y="-3809"/>
                </a:lnTo>
                <a:lnTo>
                  <a:pt x="2286" y="-2285"/>
                </a:lnTo>
                <a:lnTo>
                  <a:pt x="1524" y="-1523"/>
                </a:lnTo>
                <a:lnTo>
                  <a:pt x="762" y="0"/>
                </a:lnTo>
                <a:lnTo>
                  <a:pt x="762" y="16002"/>
                </a:lnTo>
                <a:lnTo>
                  <a:pt x="2286" y="19050"/>
                </a:lnTo>
                <a:lnTo>
                  <a:pt x="4572" y="21336"/>
                </a:lnTo>
                <a:lnTo>
                  <a:pt x="6096" y="22098"/>
                </a:lnTo>
                <a:lnTo>
                  <a:pt x="108966" y="22098"/>
                </a:lnTo>
                <a:lnTo>
                  <a:pt x="108966" y="326898"/>
                </a:lnTo>
                <a:lnTo>
                  <a:pt x="109728" y="327660"/>
                </a:lnTo>
                <a:lnTo>
                  <a:pt x="109728" y="328422"/>
                </a:lnTo>
                <a:lnTo>
                  <a:pt x="110490" y="329184"/>
                </a:lnTo>
                <a:lnTo>
                  <a:pt x="113538" y="330708"/>
                </a:lnTo>
                <a:lnTo>
                  <a:pt x="115062" y="330708"/>
                </a:lnTo>
                <a:lnTo>
                  <a:pt x="117348" y="331470"/>
                </a:lnTo>
                <a:lnTo>
                  <a:pt x="131826" y="331470"/>
                </a:lnTo>
                <a:lnTo>
                  <a:pt x="134112" y="330708"/>
                </a:lnTo>
                <a:lnTo>
                  <a:pt x="135636" y="330708"/>
                </a:lnTo>
                <a:lnTo>
                  <a:pt x="137160" y="329946"/>
                </a:lnTo>
                <a:lnTo>
                  <a:pt x="137922" y="329184"/>
                </a:lnTo>
                <a:lnTo>
                  <a:pt x="139446" y="328422"/>
                </a:lnTo>
                <a:lnTo>
                  <a:pt x="139446" y="327660"/>
                </a:lnTo>
                <a:lnTo>
                  <a:pt x="140208" y="326898"/>
                </a:lnTo>
                <a:lnTo>
                  <a:pt x="140208" y="22098"/>
                </a:lnTo>
                <a:lnTo>
                  <a:pt x="243078" y="22098"/>
                </a:lnTo>
                <a:lnTo>
                  <a:pt x="243840" y="21336"/>
                </a:lnTo>
                <a:lnTo>
                  <a:pt x="245364" y="20574"/>
                </a:lnTo>
                <a:lnTo>
                  <a:pt x="246888" y="19050"/>
                </a:lnTo>
                <a:lnTo>
                  <a:pt x="247650" y="17526"/>
                </a:lnTo>
                <a:close/>
              </a:path>
              <a:path w="248920" h="331469">
                <a:moveTo>
                  <a:pt x="248412" y="14478"/>
                </a:moveTo>
                <a:lnTo>
                  <a:pt x="248412" y="2286"/>
                </a:lnTo>
                <a:lnTo>
                  <a:pt x="247650" y="0"/>
                </a:lnTo>
                <a:lnTo>
                  <a:pt x="247650" y="16002"/>
                </a:lnTo>
                <a:lnTo>
                  <a:pt x="248412" y="14478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887609" y="2517683"/>
            <a:ext cx="291465" cy="345440"/>
          </a:xfrm>
          <a:custGeom>
            <a:avLst/>
            <a:gdLst/>
            <a:ahLst/>
            <a:cxnLst/>
            <a:rect l="l" t="t" r="r" b="b"/>
            <a:pathLst>
              <a:path w="291464" h="345439">
                <a:moveTo>
                  <a:pt x="291083" y="169128"/>
                </a:moveTo>
                <a:lnTo>
                  <a:pt x="287432" y="119488"/>
                </a:lnTo>
                <a:lnTo>
                  <a:pt x="273642" y="72892"/>
                </a:lnTo>
                <a:lnTo>
                  <a:pt x="251435" y="39177"/>
                </a:lnTo>
                <a:lnTo>
                  <a:pt x="209028" y="9916"/>
                </a:lnTo>
                <a:lnTo>
                  <a:pt x="160617" y="381"/>
                </a:lnTo>
                <a:lnTo>
                  <a:pt x="145518" y="0"/>
                </a:lnTo>
                <a:lnTo>
                  <a:pt x="132546" y="705"/>
                </a:lnTo>
                <a:lnTo>
                  <a:pt x="94576" y="8587"/>
                </a:lnTo>
                <a:lnTo>
                  <a:pt x="52684" y="32209"/>
                </a:lnTo>
                <a:lnTo>
                  <a:pt x="27484" y="61356"/>
                </a:lnTo>
                <a:lnTo>
                  <a:pt x="11582" y="96009"/>
                </a:lnTo>
                <a:lnTo>
                  <a:pt x="2513" y="134967"/>
                </a:lnTo>
                <a:lnTo>
                  <a:pt x="0" y="174926"/>
                </a:lnTo>
                <a:lnTo>
                  <a:pt x="270" y="187941"/>
                </a:lnTo>
                <a:lnTo>
                  <a:pt x="6598" y="237859"/>
                </a:lnTo>
                <a:lnTo>
                  <a:pt x="23672" y="283723"/>
                </a:lnTo>
                <a:lnTo>
                  <a:pt x="34472" y="299268"/>
                </a:lnTo>
                <a:lnTo>
                  <a:pt x="34472" y="160652"/>
                </a:lnTo>
                <a:lnTo>
                  <a:pt x="35165" y="148942"/>
                </a:lnTo>
                <a:lnTo>
                  <a:pt x="41763" y="109233"/>
                </a:lnTo>
                <a:lnTo>
                  <a:pt x="65790" y="63055"/>
                </a:lnTo>
                <a:lnTo>
                  <a:pt x="96511" y="38949"/>
                </a:lnTo>
                <a:lnTo>
                  <a:pt x="145518" y="28974"/>
                </a:lnTo>
                <a:lnTo>
                  <a:pt x="146910" y="28928"/>
                </a:lnTo>
                <a:lnTo>
                  <a:pt x="159052" y="29441"/>
                </a:lnTo>
                <a:lnTo>
                  <a:pt x="208217" y="44871"/>
                </a:lnTo>
                <a:lnTo>
                  <a:pt x="235430" y="72445"/>
                </a:lnTo>
                <a:lnTo>
                  <a:pt x="253204" y="120588"/>
                </a:lnTo>
                <a:lnTo>
                  <a:pt x="257555" y="171414"/>
                </a:lnTo>
                <a:lnTo>
                  <a:pt x="257555" y="293072"/>
                </a:lnTo>
                <a:lnTo>
                  <a:pt x="258099" y="292439"/>
                </a:lnTo>
                <a:lnTo>
                  <a:pt x="279578" y="248412"/>
                </a:lnTo>
                <a:lnTo>
                  <a:pt x="288590" y="208928"/>
                </a:lnTo>
                <a:lnTo>
                  <a:pt x="290806" y="182842"/>
                </a:lnTo>
                <a:lnTo>
                  <a:pt x="291083" y="169128"/>
                </a:lnTo>
                <a:close/>
              </a:path>
              <a:path w="291464" h="345439">
                <a:moveTo>
                  <a:pt x="257555" y="293072"/>
                </a:moveTo>
                <a:lnTo>
                  <a:pt x="257555" y="171414"/>
                </a:lnTo>
                <a:lnTo>
                  <a:pt x="257341" y="183409"/>
                </a:lnTo>
                <a:lnTo>
                  <a:pt x="256623" y="195171"/>
                </a:lnTo>
                <a:lnTo>
                  <a:pt x="250072" y="234777"/>
                </a:lnTo>
                <a:lnTo>
                  <a:pt x="226460" y="281343"/>
                </a:lnTo>
                <a:lnTo>
                  <a:pt x="195856" y="305260"/>
                </a:lnTo>
                <a:lnTo>
                  <a:pt x="149921" y="315516"/>
                </a:lnTo>
                <a:lnTo>
                  <a:pt x="131476" y="315579"/>
                </a:lnTo>
                <a:lnTo>
                  <a:pt x="120452" y="314081"/>
                </a:lnTo>
                <a:lnTo>
                  <a:pt x="83331" y="300287"/>
                </a:lnTo>
                <a:lnTo>
                  <a:pt x="56298" y="272948"/>
                </a:lnTo>
                <a:lnTo>
                  <a:pt x="38877" y="224962"/>
                </a:lnTo>
                <a:lnTo>
                  <a:pt x="34551" y="176964"/>
                </a:lnTo>
                <a:lnTo>
                  <a:pt x="34472" y="160652"/>
                </a:lnTo>
                <a:lnTo>
                  <a:pt x="34472" y="299268"/>
                </a:lnTo>
                <a:lnTo>
                  <a:pt x="69740" y="329052"/>
                </a:lnTo>
                <a:lnTo>
                  <a:pt x="117532" y="343608"/>
                </a:lnTo>
                <a:lnTo>
                  <a:pt x="146910" y="345110"/>
                </a:lnTo>
                <a:lnTo>
                  <a:pt x="160617" y="344418"/>
                </a:lnTo>
                <a:lnTo>
                  <a:pt x="208803" y="332599"/>
                </a:lnTo>
                <a:lnTo>
                  <a:pt x="248722" y="303362"/>
                </a:lnTo>
                <a:lnTo>
                  <a:pt x="257555" y="293072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254893" y="2520695"/>
            <a:ext cx="241935" cy="342265"/>
          </a:xfrm>
          <a:custGeom>
            <a:avLst/>
            <a:gdLst/>
            <a:ahLst/>
            <a:cxnLst/>
            <a:rect l="l" t="t" r="r" b="b"/>
            <a:pathLst>
              <a:path w="241935" h="342264">
                <a:moveTo>
                  <a:pt x="241553" y="214122"/>
                </a:moveTo>
                <a:lnTo>
                  <a:pt x="241553" y="4572"/>
                </a:lnTo>
                <a:lnTo>
                  <a:pt x="238505" y="1524"/>
                </a:lnTo>
                <a:lnTo>
                  <a:pt x="236981" y="1524"/>
                </a:lnTo>
                <a:lnTo>
                  <a:pt x="235457" y="762"/>
                </a:lnTo>
                <a:lnTo>
                  <a:pt x="233171" y="762"/>
                </a:lnTo>
                <a:lnTo>
                  <a:pt x="230885" y="0"/>
                </a:lnTo>
                <a:lnTo>
                  <a:pt x="220217" y="0"/>
                </a:lnTo>
                <a:lnTo>
                  <a:pt x="217931" y="762"/>
                </a:lnTo>
                <a:lnTo>
                  <a:pt x="216407" y="762"/>
                </a:lnTo>
                <a:lnTo>
                  <a:pt x="214121" y="1524"/>
                </a:lnTo>
                <a:lnTo>
                  <a:pt x="213359" y="1524"/>
                </a:lnTo>
                <a:lnTo>
                  <a:pt x="211835" y="2286"/>
                </a:lnTo>
                <a:lnTo>
                  <a:pt x="211073" y="3048"/>
                </a:lnTo>
                <a:lnTo>
                  <a:pt x="211073" y="3810"/>
                </a:lnTo>
                <a:lnTo>
                  <a:pt x="209549" y="5334"/>
                </a:lnTo>
                <a:lnTo>
                  <a:pt x="209504" y="218798"/>
                </a:lnTo>
                <a:lnTo>
                  <a:pt x="199051" y="269208"/>
                </a:lnTo>
                <a:lnTo>
                  <a:pt x="166056" y="303654"/>
                </a:lnTo>
                <a:lnTo>
                  <a:pt x="128350" y="313326"/>
                </a:lnTo>
                <a:lnTo>
                  <a:pt x="111903" y="313603"/>
                </a:lnTo>
                <a:lnTo>
                  <a:pt x="100889" y="311932"/>
                </a:lnTo>
                <a:lnTo>
                  <a:pt x="63424" y="295369"/>
                </a:lnTo>
                <a:lnTo>
                  <a:pt x="35768" y="251019"/>
                </a:lnTo>
                <a:lnTo>
                  <a:pt x="31241" y="212598"/>
                </a:lnTo>
                <a:lnTo>
                  <a:pt x="31241" y="4572"/>
                </a:lnTo>
                <a:lnTo>
                  <a:pt x="30479" y="3810"/>
                </a:lnTo>
                <a:lnTo>
                  <a:pt x="30479" y="3048"/>
                </a:lnTo>
                <a:lnTo>
                  <a:pt x="29717" y="2286"/>
                </a:lnTo>
                <a:lnTo>
                  <a:pt x="28193" y="1524"/>
                </a:lnTo>
                <a:lnTo>
                  <a:pt x="26669" y="1524"/>
                </a:lnTo>
                <a:lnTo>
                  <a:pt x="25145" y="762"/>
                </a:lnTo>
                <a:lnTo>
                  <a:pt x="23621" y="762"/>
                </a:lnTo>
                <a:lnTo>
                  <a:pt x="21593" y="85"/>
                </a:lnTo>
                <a:lnTo>
                  <a:pt x="9905" y="0"/>
                </a:lnTo>
                <a:lnTo>
                  <a:pt x="8381" y="762"/>
                </a:lnTo>
                <a:lnTo>
                  <a:pt x="6095" y="762"/>
                </a:lnTo>
                <a:lnTo>
                  <a:pt x="4571" y="1524"/>
                </a:lnTo>
                <a:lnTo>
                  <a:pt x="3047" y="1524"/>
                </a:lnTo>
                <a:lnTo>
                  <a:pt x="0" y="4572"/>
                </a:lnTo>
                <a:lnTo>
                  <a:pt x="167" y="225844"/>
                </a:lnTo>
                <a:lnTo>
                  <a:pt x="10176" y="275730"/>
                </a:lnTo>
                <a:lnTo>
                  <a:pt x="40547" y="317233"/>
                </a:lnTo>
                <a:lnTo>
                  <a:pt x="75058" y="336202"/>
                </a:lnTo>
                <a:lnTo>
                  <a:pt x="126797" y="341897"/>
                </a:lnTo>
                <a:lnTo>
                  <a:pt x="138389" y="340765"/>
                </a:lnTo>
                <a:lnTo>
                  <a:pt x="177374" y="330490"/>
                </a:lnTo>
                <a:lnTo>
                  <a:pt x="216022" y="299895"/>
                </a:lnTo>
                <a:lnTo>
                  <a:pt x="234477" y="264870"/>
                </a:lnTo>
                <a:lnTo>
                  <a:pt x="241084" y="227886"/>
                </a:lnTo>
                <a:lnTo>
                  <a:pt x="241553" y="214122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547501" y="2526792"/>
            <a:ext cx="248920" cy="333375"/>
          </a:xfrm>
          <a:custGeom>
            <a:avLst/>
            <a:gdLst/>
            <a:ahLst/>
            <a:cxnLst/>
            <a:rect l="l" t="t" r="r" b="b"/>
            <a:pathLst>
              <a:path w="248920" h="333375">
                <a:moveTo>
                  <a:pt x="1524" y="19049"/>
                </a:moveTo>
                <a:lnTo>
                  <a:pt x="1524" y="0"/>
                </a:lnTo>
                <a:lnTo>
                  <a:pt x="762" y="1523"/>
                </a:lnTo>
                <a:lnTo>
                  <a:pt x="0" y="3809"/>
                </a:lnTo>
                <a:lnTo>
                  <a:pt x="0" y="16001"/>
                </a:lnTo>
                <a:lnTo>
                  <a:pt x="1524" y="19049"/>
                </a:lnTo>
                <a:close/>
              </a:path>
              <a:path w="248920" h="333375">
                <a:moveTo>
                  <a:pt x="247650" y="17525"/>
                </a:moveTo>
                <a:lnTo>
                  <a:pt x="247650" y="1523"/>
                </a:lnTo>
                <a:lnTo>
                  <a:pt x="246888" y="0"/>
                </a:lnTo>
                <a:lnTo>
                  <a:pt x="246126" y="-762"/>
                </a:lnTo>
                <a:lnTo>
                  <a:pt x="245364" y="-2286"/>
                </a:lnTo>
                <a:lnTo>
                  <a:pt x="243840" y="-3810"/>
                </a:lnTo>
                <a:lnTo>
                  <a:pt x="242316" y="-4572"/>
                </a:lnTo>
                <a:lnTo>
                  <a:pt x="5334" y="-4572"/>
                </a:lnTo>
                <a:lnTo>
                  <a:pt x="4572" y="-3810"/>
                </a:lnTo>
                <a:lnTo>
                  <a:pt x="3048" y="-3048"/>
                </a:lnTo>
                <a:lnTo>
                  <a:pt x="2286" y="-2286"/>
                </a:lnTo>
                <a:lnTo>
                  <a:pt x="1524" y="-762"/>
                </a:lnTo>
                <a:lnTo>
                  <a:pt x="1524" y="20573"/>
                </a:lnTo>
                <a:lnTo>
                  <a:pt x="3048" y="22097"/>
                </a:lnTo>
                <a:lnTo>
                  <a:pt x="4572" y="22859"/>
                </a:lnTo>
                <a:lnTo>
                  <a:pt x="5334" y="23621"/>
                </a:lnTo>
                <a:lnTo>
                  <a:pt x="108204" y="23621"/>
                </a:lnTo>
                <a:lnTo>
                  <a:pt x="108204" y="328421"/>
                </a:lnTo>
                <a:lnTo>
                  <a:pt x="111252" y="331469"/>
                </a:lnTo>
                <a:lnTo>
                  <a:pt x="112776" y="332231"/>
                </a:lnTo>
                <a:lnTo>
                  <a:pt x="114300" y="332231"/>
                </a:lnTo>
                <a:lnTo>
                  <a:pt x="116586" y="332993"/>
                </a:lnTo>
                <a:lnTo>
                  <a:pt x="131826" y="332993"/>
                </a:lnTo>
                <a:lnTo>
                  <a:pt x="133350" y="332231"/>
                </a:lnTo>
                <a:lnTo>
                  <a:pt x="135636" y="332231"/>
                </a:lnTo>
                <a:lnTo>
                  <a:pt x="136398" y="331469"/>
                </a:lnTo>
                <a:lnTo>
                  <a:pt x="137922" y="330707"/>
                </a:lnTo>
                <a:lnTo>
                  <a:pt x="139446" y="329183"/>
                </a:lnTo>
                <a:lnTo>
                  <a:pt x="139446" y="328421"/>
                </a:lnTo>
                <a:lnTo>
                  <a:pt x="140208" y="327659"/>
                </a:lnTo>
                <a:lnTo>
                  <a:pt x="140208" y="23621"/>
                </a:lnTo>
                <a:lnTo>
                  <a:pt x="242316" y="23621"/>
                </a:lnTo>
                <a:lnTo>
                  <a:pt x="243840" y="22859"/>
                </a:lnTo>
                <a:lnTo>
                  <a:pt x="246126" y="20573"/>
                </a:lnTo>
                <a:lnTo>
                  <a:pt x="247650" y="17525"/>
                </a:lnTo>
                <a:close/>
              </a:path>
              <a:path w="248920" h="333375">
                <a:moveTo>
                  <a:pt x="248412" y="14477"/>
                </a:moveTo>
                <a:lnTo>
                  <a:pt x="248412" y="5333"/>
                </a:lnTo>
                <a:lnTo>
                  <a:pt x="247650" y="3809"/>
                </a:lnTo>
                <a:lnTo>
                  <a:pt x="247650" y="16001"/>
                </a:lnTo>
                <a:lnTo>
                  <a:pt x="248412" y="14477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079377" y="2615183"/>
            <a:ext cx="205104" cy="338455"/>
          </a:xfrm>
          <a:custGeom>
            <a:avLst/>
            <a:gdLst/>
            <a:ahLst/>
            <a:cxnLst/>
            <a:rect l="l" t="t" r="r" b="b"/>
            <a:pathLst>
              <a:path w="205104" h="338455">
                <a:moveTo>
                  <a:pt x="761" y="334518"/>
                </a:moveTo>
                <a:lnTo>
                  <a:pt x="761" y="0"/>
                </a:lnTo>
                <a:lnTo>
                  <a:pt x="0" y="762"/>
                </a:lnTo>
                <a:lnTo>
                  <a:pt x="0" y="333756"/>
                </a:lnTo>
                <a:lnTo>
                  <a:pt x="761" y="334518"/>
                </a:lnTo>
                <a:close/>
              </a:path>
              <a:path w="205104" h="338455">
                <a:moveTo>
                  <a:pt x="204977" y="117348"/>
                </a:moveTo>
                <a:lnTo>
                  <a:pt x="200782" y="74105"/>
                </a:lnTo>
                <a:lnTo>
                  <a:pt x="187528" y="36729"/>
                </a:lnTo>
                <a:lnTo>
                  <a:pt x="161907" y="8194"/>
                </a:lnTo>
                <a:lnTo>
                  <a:pt x="125031" y="-6097"/>
                </a:lnTo>
                <a:lnTo>
                  <a:pt x="111251" y="-6857"/>
                </a:lnTo>
                <a:lnTo>
                  <a:pt x="102931" y="-6787"/>
                </a:lnTo>
                <a:lnTo>
                  <a:pt x="96011" y="-6095"/>
                </a:lnTo>
                <a:lnTo>
                  <a:pt x="89153" y="-3809"/>
                </a:lnTo>
                <a:lnTo>
                  <a:pt x="82295" y="-2285"/>
                </a:lnTo>
                <a:lnTo>
                  <a:pt x="46690" y="19352"/>
                </a:lnTo>
                <a:lnTo>
                  <a:pt x="28193" y="37338"/>
                </a:lnTo>
                <a:lnTo>
                  <a:pt x="28193" y="762"/>
                </a:lnTo>
                <a:lnTo>
                  <a:pt x="25907" y="-1523"/>
                </a:lnTo>
                <a:lnTo>
                  <a:pt x="24383" y="-2285"/>
                </a:lnTo>
                <a:lnTo>
                  <a:pt x="23621" y="-3047"/>
                </a:lnTo>
                <a:lnTo>
                  <a:pt x="22097" y="-3047"/>
                </a:lnTo>
                <a:lnTo>
                  <a:pt x="20573" y="-3809"/>
                </a:lnTo>
                <a:lnTo>
                  <a:pt x="6857" y="-3809"/>
                </a:lnTo>
                <a:lnTo>
                  <a:pt x="5333" y="-3047"/>
                </a:lnTo>
                <a:lnTo>
                  <a:pt x="3809" y="-3047"/>
                </a:lnTo>
                <a:lnTo>
                  <a:pt x="3047" y="-2285"/>
                </a:lnTo>
                <a:lnTo>
                  <a:pt x="1523" y="-1523"/>
                </a:lnTo>
                <a:lnTo>
                  <a:pt x="761" y="-761"/>
                </a:lnTo>
                <a:lnTo>
                  <a:pt x="761" y="335280"/>
                </a:lnTo>
                <a:lnTo>
                  <a:pt x="1523" y="336042"/>
                </a:lnTo>
                <a:lnTo>
                  <a:pt x="3047" y="336804"/>
                </a:lnTo>
                <a:lnTo>
                  <a:pt x="3809" y="336804"/>
                </a:lnTo>
                <a:lnTo>
                  <a:pt x="6095" y="337566"/>
                </a:lnTo>
                <a:lnTo>
                  <a:pt x="7619" y="337566"/>
                </a:lnTo>
                <a:lnTo>
                  <a:pt x="9905" y="338328"/>
                </a:lnTo>
                <a:lnTo>
                  <a:pt x="20573" y="338328"/>
                </a:lnTo>
                <a:lnTo>
                  <a:pt x="22859" y="337566"/>
                </a:lnTo>
                <a:lnTo>
                  <a:pt x="25145" y="337566"/>
                </a:lnTo>
                <a:lnTo>
                  <a:pt x="26669" y="336804"/>
                </a:lnTo>
                <a:lnTo>
                  <a:pt x="27431" y="336804"/>
                </a:lnTo>
                <a:lnTo>
                  <a:pt x="28955" y="336042"/>
                </a:lnTo>
                <a:lnTo>
                  <a:pt x="29717" y="335280"/>
                </a:lnTo>
                <a:lnTo>
                  <a:pt x="29717" y="334518"/>
                </a:lnTo>
                <a:lnTo>
                  <a:pt x="30479" y="333756"/>
                </a:lnTo>
                <a:lnTo>
                  <a:pt x="30479" y="172212"/>
                </a:lnTo>
                <a:lnTo>
                  <a:pt x="35011" y="64667"/>
                </a:lnTo>
                <a:lnTo>
                  <a:pt x="65531" y="35052"/>
                </a:lnTo>
                <a:lnTo>
                  <a:pt x="71627" y="31242"/>
                </a:lnTo>
                <a:lnTo>
                  <a:pt x="77723" y="26670"/>
                </a:lnTo>
                <a:lnTo>
                  <a:pt x="83819" y="24384"/>
                </a:lnTo>
                <a:lnTo>
                  <a:pt x="90639" y="21920"/>
                </a:lnTo>
                <a:lnTo>
                  <a:pt x="100546" y="20403"/>
                </a:lnTo>
                <a:lnTo>
                  <a:pt x="116218" y="20271"/>
                </a:lnTo>
                <a:lnTo>
                  <a:pt x="128815" y="23136"/>
                </a:lnTo>
                <a:lnTo>
                  <a:pt x="162722" y="59116"/>
                </a:lnTo>
                <a:lnTo>
                  <a:pt x="171402" y="96318"/>
                </a:lnTo>
                <a:lnTo>
                  <a:pt x="172973" y="121920"/>
                </a:lnTo>
                <a:lnTo>
                  <a:pt x="172973" y="218918"/>
                </a:lnTo>
                <a:lnTo>
                  <a:pt x="174534" y="217338"/>
                </a:lnTo>
                <a:lnTo>
                  <a:pt x="195174" y="182133"/>
                </a:lnTo>
                <a:lnTo>
                  <a:pt x="203562" y="144004"/>
                </a:lnTo>
                <a:lnTo>
                  <a:pt x="204614" y="130953"/>
                </a:lnTo>
                <a:lnTo>
                  <a:pt x="204977" y="117348"/>
                </a:lnTo>
                <a:close/>
              </a:path>
              <a:path w="205104" h="338455">
                <a:moveTo>
                  <a:pt x="172973" y="218918"/>
                </a:moveTo>
                <a:lnTo>
                  <a:pt x="172973" y="121920"/>
                </a:lnTo>
                <a:lnTo>
                  <a:pt x="172833" y="128111"/>
                </a:lnTo>
                <a:lnTo>
                  <a:pt x="171892" y="138781"/>
                </a:lnTo>
                <a:lnTo>
                  <a:pt x="162148" y="179279"/>
                </a:lnTo>
                <a:lnTo>
                  <a:pt x="128928" y="216656"/>
                </a:lnTo>
                <a:lnTo>
                  <a:pt x="102931" y="220942"/>
                </a:lnTo>
                <a:lnTo>
                  <a:pt x="90941" y="219325"/>
                </a:lnTo>
                <a:lnTo>
                  <a:pt x="49190" y="192841"/>
                </a:lnTo>
                <a:lnTo>
                  <a:pt x="30479" y="172212"/>
                </a:lnTo>
                <a:lnTo>
                  <a:pt x="30479" y="210312"/>
                </a:lnTo>
                <a:lnTo>
                  <a:pt x="37337" y="216408"/>
                </a:lnTo>
                <a:lnTo>
                  <a:pt x="43558" y="222611"/>
                </a:lnTo>
                <a:lnTo>
                  <a:pt x="48767" y="227076"/>
                </a:lnTo>
                <a:lnTo>
                  <a:pt x="90639" y="246878"/>
                </a:lnTo>
                <a:lnTo>
                  <a:pt x="106985" y="247607"/>
                </a:lnTo>
                <a:lnTo>
                  <a:pt x="118370" y="246689"/>
                </a:lnTo>
                <a:lnTo>
                  <a:pt x="129907" y="244286"/>
                </a:lnTo>
                <a:lnTo>
                  <a:pt x="142293" y="240018"/>
                </a:lnTo>
                <a:lnTo>
                  <a:pt x="156224" y="233504"/>
                </a:lnTo>
                <a:lnTo>
                  <a:pt x="165310" y="226680"/>
                </a:lnTo>
                <a:lnTo>
                  <a:pt x="172973" y="218918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339219" y="2608354"/>
            <a:ext cx="226060" cy="254635"/>
          </a:xfrm>
          <a:custGeom>
            <a:avLst/>
            <a:gdLst/>
            <a:ahLst/>
            <a:cxnLst/>
            <a:rect l="l" t="t" r="r" b="b"/>
            <a:pathLst>
              <a:path w="226060" h="254635">
                <a:moveTo>
                  <a:pt x="225551" y="124939"/>
                </a:moveTo>
                <a:lnTo>
                  <a:pt x="219239" y="76832"/>
                </a:lnTo>
                <a:lnTo>
                  <a:pt x="203058" y="40340"/>
                </a:lnTo>
                <a:lnTo>
                  <a:pt x="174640" y="14017"/>
                </a:lnTo>
                <a:lnTo>
                  <a:pt x="126977" y="506"/>
                </a:lnTo>
                <a:lnTo>
                  <a:pt x="111930" y="0"/>
                </a:lnTo>
                <a:lnTo>
                  <a:pt x="98869" y="802"/>
                </a:lnTo>
                <a:lnTo>
                  <a:pt x="52724" y="16137"/>
                </a:lnTo>
                <a:lnTo>
                  <a:pt x="23198" y="43933"/>
                </a:lnTo>
                <a:lnTo>
                  <a:pt x="7097" y="79296"/>
                </a:lnTo>
                <a:lnTo>
                  <a:pt x="0" y="129689"/>
                </a:lnTo>
                <a:lnTo>
                  <a:pt x="312" y="140981"/>
                </a:lnTo>
                <a:lnTo>
                  <a:pt x="10579" y="192325"/>
                </a:lnTo>
                <a:lnTo>
                  <a:pt x="31671" y="224783"/>
                </a:lnTo>
                <a:lnTo>
                  <a:pt x="32864" y="225864"/>
                </a:lnTo>
                <a:lnTo>
                  <a:pt x="32864" y="120552"/>
                </a:lnTo>
                <a:lnTo>
                  <a:pt x="33728" y="108582"/>
                </a:lnTo>
                <a:lnTo>
                  <a:pt x="49138" y="61304"/>
                </a:lnTo>
                <a:lnTo>
                  <a:pt x="79811" y="33688"/>
                </a:lnTo>
                <a:lnTo>
                  <a:pt x="118016" y="27474"/>
                </a:lnTo>
                <a:lnTo>
                  <a:pt x="130863" y="28666"/>
                </a:lnTo>
                <a:lnTo>
                  <a:pt x="171728" y="52424"/>
                </a:lnTo>
                <a:lnTo>
                  <a:pt x="189021" y="90058"/>
                </a:lnTo>
                <a:lnTo>
                  <a:pt x="192785" y="127987"/>
                </a:lnTo>
                <a:lnTo>
                  <a:pt x="192785" y="221663"/>
                </a:lnTo>
                <a:lnTo>
                  <a:pt x="202463" y="210480"/>
                </a:lnTo>
                <a:lnTo>
                  <a:pt x="219073" y="175405"/>
                </a:lnTo>
                <a:lnTo>
                  <a:pt x="225147" y="138443"/>
                </a:lnTo>
                <a:lnTo>
                  <a:pt x="225551" y="124939"/>
                </a:lnTo>
                <a:close/>
              </a:path>
              <a:path w="226060" h="254635">
                <a:moveTo>
                  <a:pt x="192785" y="221663"/>
                </a:moveTo>
                <a:lnTo>
                  <a:pt x="192785" y="127987"/>
                </a:lnTo>
                <a:lnTo>
                  <a:pt x="192668" y="134425"/>
                </a:lnTo>
                <a:lnTo>
                  <a:pt x="191785" y="146287"/>
                </a:lnTo>
                <a:lnTo>
                  <a:pt x="176453" y="193709"/>
                </a:lnTo>
                <a:lnTo>
                  <a:pt x="143456" y="221823"/>
                </a:lnTo>
                <a:lnTo>
                  <a:pt x="102958" y="226512"/>
                </a:lnTo>
                <a:lnTo>
                  <a:pt x="92075" y="224637"/>
                </a:lnTo>
                <a:lnTo>
                  <a:pt x="56983" y="206177"/>
                </a:lnTo>
                <a:lnTo>
                  <a:pt x="35587" y="159682"/>
                </a:lnTo>
                <a:lnTo>
                  <a:pt x="32864" y="120552"/>
                </a:lnTo>
                <a:lnTo>
                  <a:pt x="32864" y="225864"/>
                </a:lnTo>
                <a:lnTo>
                  <a:pt x="73981" y="249855"/>
                </a:lnTo>
                <a:lnTo>
                  <a:pt x="113714" y="254450"/>
                </a:lnTo>
                <a:lnTo>
                  <a:pt x="126686" y="253651"/>
                </a:lnTo>
                <a:lnTo>
                  <a:pt x="173026" y="238276"/>
                </a:lnTo>
                <a:lnTo>
                  <a:pt x="192246" y="222287"/>
                </a:lnTo>
                <a:lnTo>
                  <a:pt x="192785" y="221663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634875" y="2611373"/>
            <a:ext cx="190500" cy="251460"/>
          </a:xfrm>
          <a:custGeom>
            <a:avLst/>
            <a:gdLst/>
            <a:ahLst/>
            <a:cxnLst/>
            <a:rect l="l" t="t" r="r" b="b"/>
            <a:pathLst>
              <a:path w="190500" h="251460">
                <a:moveTo>
                  <a:pt x="190500" y="243839"/>
                </a:moveTo>
                <a:lnTo>
                  <a:pt x="190499" y="4571"/>
                </a:lnTo>
                <a:lnTo>
                  <a:pt x="187451" y="1523"/>
                </a:lnTo>
                <a:lnTo>
                  <a:pt x="185927" y="761"/>
                </a:lnTo>
                <a:lnTo>
                  <a:pt x="184404" y="761"/>
                </a:lnTo>
                <a:lnTo>
                  <a:pt x="182879" y="0"/>
                </a:lnTo>
                <a:lnTo>
                  <a:pt x="167640" y="0"/>
                </a:lnTo>
                <a:lnTo>
                  <a:pt x="165354" y="761"/>
                </a:lnTo>
                <a:lnTo>
                  <a:pt x="163829" y="761"/>
                </a:lnTo>
                <a:lnTo>
                  <a:pt x="163067" y="1523"/>
                </a:lnTo>
                <a:lnTo>
                  <a:pt x="161544" y="2285"/>
                </a:lnTo>
                <a:lnTo>
                  <a:pt x="160019" y="3809"/>
                </a:lnTo>
                <a:lnTo>
                  <a:pt x="160019" y="4571"/>
                </a:lnTo>
                <a:lnTo>
                  <a:pt x="159258" y="5333"/>
                </a:lnTo>
                <a:lnTo>
                  <a:pt x="159258" y="6857"/>
                </a:lnTo>
                <a:lnTo>
                  <a:pt x="156066" y="179298"/>
                </a:lnTo>
                <a:lnTo>
                  <a:pt x="129028" y="206876"/>
                </a:lnTo>
                <a:lnTo>
                  <a:pt x="83576" y="225510"/>
                </a:lnTo>
                <a:lnTo>
                  <a:pt x="71470" y="223820"/>
                </a:lnTo>
                <a:lnTo>
                  <a:pt x="41004" y="199854"/>
                </a:lnTo>
                <a:lnTo>
                  <a:pt x="31037" y="160798"/>
                </a:lnTo>
                <a:lnTo>
                  <a:pt x="30479" y="4571"/>
                </a:lnTo>
                <a:lnTo>
                  <a:pt x="29717" y="3809"/>
                </a:lnTo>
                <a:lnTo>
                  <a:pt x="29717" y="3047"/>
                </a:lnTo>
                <a:lnTo>
                  <a:pt x="28193" y="2285"/>
                </a:lnTo>
                <a:lnTo>
                  <a:pt x="27431" y="1523"/>
                </a:lnTo>
                <a:lnTo>
                  <a:pt x="25907" y="761"/>
                </a:lnTo>
                <a:lnTo>
                  <a:pt x="24383" y="761"/>
                </a:lnTo>
                <a:lnTo>
                  <a:pt x="22859" y="0"/>
                </a:lnTo>
                <a:lnTo>
                  <a:pt x="7619" y="0"/>
                </a:lnTo>
                <a:lnTo>
                  <a:pt x="5333" y="761"/>
                </a:lnTo>
                <a:lnTo>
                  <a:pt x="3809" y="761"/>
                </a:lnTo>
                <a:lnTo>
                  <a:pt x="3047" y="1523"/>
                </a:lnTo>
                <a:lnTo>
                  <a:pt x="1523" y="2285"/>
                </a:lnTo>
                <a:lnTo>
                  <a:pt x="0" y="3809"/>
                </a:lnTo>
                <a:lnTo>
                  <a:pt x="191" y="158509"/>
                </a:lnTo>
                <a:lnTo>
                  <a:pt x="9014" y="206190"/>
                </a:lnTo>
                <a:lnTo>
                  <a:pt x="33872" y="238012"/>
                </a:lnTo>
                <a:lnTo>
                  <a:pt x="69908" y="250799"/>
                </a:lnTo>
                <a:lnTo>
                  <a:pt x="84705" y="251424"/>
                </a:lnTo>
                <a:lnTo>
                  <a:pt x="96880" y="250123"/>
                </a:lnTo>
                <a:lnTo>
                  <a:pt x="140920" y="228118"/>
                </a:lnTo>
                <a:lnTo>
                  <a:pt x="160782" y="208787"/>
                </a:lnTo>
                <a:lnTo>
                  <a:pt x="160782" y="243839"/>
                </a:lnTo>
                <a:lnTo>
                  <a:pt x="164592" y="247649"/>
                </a:lnTo>
                <a:lnTo>
                  <a:pt x="166116" y="247649"/>
                </a:lnTo>
                <a:lnTo>
                  <a:pt x="168402" y="248411"/>
                </a:lnTo>
                <a:lnTo>
                  <a:pt x="182880" y="248411"/>
                </a:lnTo>
                <a:lnTo>
                  <a:pt x="184404" y="247649"/>
                </a:lnTo>
                <a:lnTo>
                  <a:pt x="185928" y="247649"/>
                </a:lnTo>
                <a:lnTo>
                  <a:pt x="188976" y="246125"/>
                </a:lnTo>
                <a:lnTo>
                  <a:pt x="189738" y="245363"/>
                </a:lnTo>
                <a:lnTo>
                  <a:pt x="189738" y="244601"/>
                </a:lnTo>
                <a:lnTo>
                  <a:pt x="190500" y="24383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913005" y="2615945"/>
            <a:ext cx="131445" cy="243840"/>
          </a:xfrm>
          <a:custGeom>
            <a:avLst/>
            <a:gdLst/>
            <a:ahLst/>
            <a:cxnLst/>
            <a:rect l="l" t="t" r="r" b="b"/>
            <a:pathLst>
              <a:path w="131445" h="243839">
                <a:moveTo>
                  <a:pt x="761" y="239267"/>
                </a:moveTo>
                <a:lnTo>
                  <a:pt x="761" y="0"/>
                </a:lnTo>
                <a:lnTo>
                  <a:pt x="0" y="761"/>
                </a:lnTo>
                <a:lnTo>
                  <a:pt x="0" y="238505"/>
                </a:lnTo>
                <a:lnTo>
                  <a:pt x="761" y="239267"/>
                </a:lnTo>
                <a:close/>
              </a:path>
              <a:path w="131445" h="243839">
                <a:moveTo>
                  <a:pt x="129539" y="25907"/>
                </a:moveTo>
                <a:lnTo>
                  <a:pt x="129539" y="1523"/>
                </a:lnTo>
                <a:lnTo>
                  <a:pt x="126491" y="-1524"/>
                </a:lnTo>
                <a:lnTo>
                  <a:pt x="121919" y="-3048"/>
                </a:lnTo>
                <a:lnTo>
                  <a:pt x="112775" y="-5334"/>
                </a:lnTo>
                <a:lnTo>
                  <a:pt x="108965" y="-6096"/>
                </a:lnTo>
                <a:lnTo>
                  <a:pt x="105917" y="-6858"/>
                </a:lnTo>
                <a:lnTo>
                  <a:pt x="102869" y="-6858"/>
                </a:lnTo>
                <a:lnTo>
                  <a:pt x="99821" y="-7620"/>
                </a:lnTo>
                <a:lnTo>
                  <a:pt x="89915" y="-7620"/>
                </a:lnTo>
                <a:lnTo>
                  <a:pt x="84581" y="-6858"/>
                </a:lnTo>
                <a:lnTo>
                  <a:pt x="80009" y="-5334"/>
                </a:lnTo>
                <a:lnTo>
                  <a:pt x="75437" y="-4572"/>
                </a:lnTo>
                <a:lnTo>
                  <a:pt x="37829" y="28249"/>
                </a:lnTo>
                <a:lnTo>
                  <a:pt x="29717" y="39623"/>
                </a:lnTo>
                <a:lnTo>
                  <a:pt x="29717" y="0"/>
                </a:lnTo>
                <a:lnTo>
                  <a:pt x="28955" y="-762"/>
                </a:lnTo>
                <a:lnTo>
                  <a:pt x="28955" y="-1524"/>
                </a:lnTo>
                <a:lnTo>
                  <a:pt x="28193" y="-2286"/>
                </a:lnTo>
                <a:lnTo>
                  <a:pt x="26669" y="-3048"/>
                </a:lnTo>
                <a:lnTo>
                  <a:pt x="25907" y="-3810"/>
                </a:lnTo>
                <a:lnTo>
                  <a:pt x="24383" y="-3810"/>
                </a:lnTo>
                <a:lnTo>
                  <a:pt x="22097" y="-4572"/>
                </a:lnTo>
                <a:lnTo>
                  <a:pt x="8381" y="-4572"/>
                </a:lnTo>
                <a:lnTo>
                  <a:pt x="6095" y="-3810"/>
                </a:lnTo>
                <a:lnTo>
                  <a:pt x="4571" y="-3810"/>
                </a:lnTo>
                <a:lnTo>
                  <a:pt x="3809" y="-3048"/>
                </a:lnTo>
                <a:lnTo>
                  <a:pt x="2285" y="-2286"/>
                </a:lnTo>
                <a:lnTo>
                  <a:pt x="761" y="-762"/>
                </a:lnTo>
                <a:lnTo>
                  <a:pt x="761" y="240029"/>
                </a:lnTo>
                <a:lnTo>
                  <a:pt x="2285" y="241553"/>
                </a:lnTo>
                <a:lnTo>
                  <a:pt x="3809" y="242315"/>
                </a:lnTo>
                <a:lnTo>
                  <a:pt x="4571" y="243077"/>
                </a:lnTo>
                <a:lnTo>
                  <a:pt x="6095" y="243077"/>
                </a:lnTo>
                <a:lnTo>
                  <a:pt x="8381" y="243839"/>
                </a:lnTo>
                <a:lnTo>
                  <a:pt x="23621" y="243839"/>
                </a:lnTo>
                <a:lnTo>
                  <a:pt x="25145" y="243077"/>
                </a:lnTo>
                <a:lnTo>
                  <a:pt x="26669" y="243077"/>
                </a:lnTo>
                <a:lnTo>
                  <a:pt x="28193" y="242315"/>
                </a:lnTo>
                <a:lnTo>
                  <a:pt x="31241" y="239267"/>
                </a:lnTo>
                <a:lnTo>
                  <a:pt x="31241" y="237743"/>
                </a:lnTo>
                <a:lnTo>
                  <a:pt x="35550" y="71837"/>
                </a:lnTo>
                <a:lnTo>
                  <a:pt x="42892" y="60907"/>
                </a:lnTo>
                <a:lnTo>
                  <a:pt x="49529" y="51815"/>
                </a:lnTo>
                <a:lnTo>
                  <a:pt x="54863" y="44195"/>
                </a:lnTo>
                <a:lnTo>
                  <a:pt x="60197" y="38099"/>
                </a:lnTo>
                <a:lnTo>
                  <a:pt x="64769" y="34289"/>
                </a:lnTo>
                <a:lnTo>
                  <a:pt x="70103" y="29717"/>
                </a:lnTo>
                <a:lnTo>
                  <a:pt x="74675" y="26669"/>
                </a:lnTo>
                <a:lnTo>
                  <a:pt x="83819" y="22097"/>
                </a:lnTo>
                <a:lnTo>
                  <a:pt x="88391" y="21335"/>
                </a:lnTo>
                <a:lnTo>
                  <a:pt x="96773" y="21335"/>
                </a:lnTo>
                <a:lnTo>
                  <a:pt x="100583" y="22097"/>
                </a:lnTo>
                <a:lnTo>
                  <a:pt x="103631" y="22859"/>
                </a:lnTo>
                <a:lnTo>
                  <a:pt x="107441" y="23621"/>
                </a:lnTo>
                <a:lnTo>
                  <a:pt x="110489" y="24383"/>
                </a:lnTo>
                <a:lnTo>
                  <a:pt x="112775" y="25145"/>
                </a:lnTo>
                <a:lnTo>
                  <a:pt x="115823" y="25907"/>
                </a:lnTo>
                <a:lnTo>
                  <a:pt x="120395" y="27431"/>
                </a:lnTo>
                <a:lnTo>
                  <a:pt x="121919" y="28193"/>
                </a:lnTo>
                <a:lnTo>
                  <a:pt x="124205" y="28955"/>
                </a:lnTo>
                <a:lnTo>
                  <a:pt x="126491" y="28955"/>
                </a:lnTo>
                <a:lnTo>
                  <a:pt x="128015" y="27431"/>
                </a:lnTo>
                <a:lnTo>
                  <a:pt x="128777" y="27431"/>
                </a:lnTo>
                <a:lnTo>
                  <a:pt x="129539" y="25907"/>
                </a:lnTo>
                <a:close/>
              </a:path>
              <a:path w="131445" h="243839">
                <a:moveTo>
                  <a:pt x="130301" y="24383"/>
                </a:moveTo>
                <a:lnTo>
                  <a:pt x="130301" y="3047"/>
                </a:lnTo>
                <a:lnTo>
                  <a:pt x="129539" y="2285"/>
                </a:lnTo>
                <a:lnTo>
                  <a:pt x="129539" y="25145"/>
                </a:lnTo>
                <a:lnTo>
                  <a:pt x="130301" y="24383"/>
                </a:lnTo>
                <a:close/>
              </a:path>
              <a:path w="131445" h="243839">
                <a:moveTo>
                  <a:pt x="131063" y="19049"/>
                </a:moveTo>
                <a:lnTo>
                  <a:pt x="131063" y="7619"/>
                </a:lnTo>
                <a:lnTo>
                  <a:pt x="130301" y="6095"/>
                </a:lnTo>
                <a:lnTo>
                  <a:pt x="130301" y="20573"/>
                </a:lnTo>
                <a:lnTo>
                  <a:pt x="131063" y="1904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208661" y="2500122"/>
            <a:ext cx="31750" cy="360045"/>
          </a:xfrm>
          <a:custGeom>
            <a:avLst/>
            <a:gdLst/>
            <a:ahLst/>
            <a:cxnLst/>
            <a:rect l="l" t="t" r="r" b="b"/>
            <a:pathLst>
              <a:path w="31750" h="360044">
                <a:moveTo>
                  <a:pt x="761" y="355853"/>
                </a:moveTo>
                <a:lnTo>
                  <a:pt x="761" y="0"/>
                </a:lnTo>
                <a:lnTo>
                  <a:pt x="0" y="761"/>
                </a:lnTo>
                <a:lnTo>
                  <a:pt x="0" y="355091"/>
                </a:lnTo>
                <a:lnTo>
                  <a:pt x="761" y="355853"/>
                </a:lnTo>
                <a:close/>
              </a:path>
              <a:path w="31750" h="360044">
                <a:moveTo>
                  <a:pt x="30479" y="355853"/>
                </a:moveTo>
                <a:lnTo>
                  <a:pt x="30479" y="0"/>
                </a:lnTo>
                <a:lnTo>
                  <a:pt x="28955" y="-1524"/>
                </a:lnTo>
                <a:lnTo>
                  <a:pt x="27431" y="-2286"/>
                </a:lnTo>
                <a:lnTo>
                  <a:pt x="26669" y="-3048"/>
                </a:lnTo>
                <a:lnTo>
                  <a:pt x="25145" y="-3048"/>
                </a:lnTo>
                <a:lnTo>
                  <a:pt x="22859" y="-3810"/>
                </a:lnTo>
                <a:lnTo>
                  <a:pt x="7619" y="-3810"/>
                </a:lnTo>
                <a:lnTo>
                  <a:pt x="6095" y="-3048"/>
                </a:lnTo>
                <a:lnTo>
                  <a:pt x="4571" y="-3048"/>
                </a:lnTo>
                <a:lnTo>
                  <a:pt x="3047" y="-2286"/>
                </a:lnTo>
                <a:lnTo>
                  <a:pt x="2285" y="-1524"/>
                </a:lnTo>
                <a:lnTo>
                  <a:pt x="761" y="-762"/>
                </a:lnTo>
                <a:lnTo>
                  <a:pt x="761" y="356615"/>
                </a:lnTo>
                <a:lnTo>
                  <a:pt x="2285" y="357377"/>
                </a:lnTo>
                <a:lnTo>
                  <a:pt x="3047" y="358139"/>
                </a:lnTo>
                <a:lnTo>
                  <a:pt x="4571" y="358901"/>
                </a:lnTo>
                <a:lnTo>
                  <a:pt x="6095" y="358901"/>
                </a:lnTo>
                <a:lnTo>
                  <a:pt x="7619" y="359663"/>
                </a:lnTo>
                <a:lnTo>
                  <a:pt x="22859" y="359663"/>
                </a:lnTo>
                <a:lnTo>
                  <a:pt x="25145" y="358901"/>
                </a:lnTo>
                <a:lnTo>
                  <a:pt x="26669" y="358901"/>
                </a:lnTo>
                <a:lnTo>
                  <a:pt x="27431" y="358139"/>
                </a:lnTo>
                <a:lnTo>
                  <a:pt x="28955" y="357377"/>
                </a:lnTo>
                <a:lnTo>
                  <a:pt x="30479" y="355853"/>
                </a:lnTo>
                <a:close/>
              </a:path>
              <a:path w="31750" h="360044">
                <a:moveTo>
                  <a:pt x="31241" y="354329"/>
                </a:moveTo>
                <a:lnTo>
                  <a:pt x="31241" y="1523"/>
                </a:lnTo>
                <a:lnTo>
                  <a:pt x="30479" y="761"/>
                </a:lnTo>
                <a:lnTo>
                  <a:pt x="30479" y="355091"/>
                </a:lnTo>
                <a:lnTo>
                  <a:pt x="31241" y="35432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310077" y="2608335"/>
            <a:ext cx="208279" cy="254635"/>
          </a:xfrm>
          <a:custGeom>
            <a:avLst/>
            <a:gdLst/>
            <a:ahLst/>
            <a:cxnLst/>
            <a:rect l="l" t="t" r="r" b="b"/>
            <a:pathLst>
              <a:path w="208279" h="254635">
                <a:moveTo>
                  <a:pt x="207943" y="121910"/>
                </a:moveTo>
                <a:lnTo>
                  <a:pt x="207943" y="115052"/>
                </a:lnTo>
                <a:lnTo>
                  <a:pt x="207690" y="99450"/>
                </a:lnTo>
                <a:lnTo>
                  <a:pt x="200352" y="60723"/>
                </a:lnTo>
                <a:lnTo>
                  <a:pt x="179814" y="27543"/>
                </a:lnTo>
                <a:lnTo>
                  <a:pt x="146261" y="5881"/>
                </a:lnTo>
                <a:lnTo>
                  <a:pt x="107265" y="0"/>
                </a:lnTo>
                <a:lnTo>
                  <a:pt x="95325" y="733"/>
                </a:lnTo>
                <a:lnTo>
                  <a:pt x="57741" y="11824"/>
                </a:lnTo>
                <a:lnTo>
                  <a:pt x="27916" y="36189"/>
                </a:lnTo>
                <a:lnTo>
                  <a:pt x="5068" y="82327"/>
                </a:lnTo>
                <a:lnTo>
                  <a:pt x="0" y="134674"/>
                </a:lnTo>
                <a:lnTo>
                  <a:pt x="694" y="147803"/>
                </a:lnTo>
                <a:lnTo>
                  <a:pt x="11716" y="195298"/>
                </a:lnTo>
                <a:lnTo>
                  <a:pt x="32683" y="226279"/>
                </a:lnTo>
                <a:lnTo>
                  <a:pt x="32683" y="131816"/>
                </a:lnTo>
                <a:lnTo>
                  <a:pt x="32799" y="104527"/>
                </a:lnTo>
                <a:lnTo>
                  <a:pt x="34255" y="94643"/>
                </a:lnTo>
                <a:lnTo>
                  <a:pt x="48469" y="56893"/>
                </a:lnTo>
                <a:lnTo>
                  <a:pt x="81611" y="30800"/>
                </a:lnTo>
                <a:lnTo>
                  <a:pt x="107318" y="26662"/>
                </a:lnTo>
                <a:lnTo>
                  <a:pt x="120240" y="27627"/>
                </a:lnTo>
                <a:lnTo>
                  <a:pt x="163999" y="55358"/>
                </a:lnTo>
                <a:lnTo>
                  <a:pt x="175939" y="105908"/>
                </a:lnTo>
                <a:lnTo>
                  <a:pt x="175939" y="131816"/>
                </a:lnTo>
                <a:lnTo>
                  <a:pt x="196513" y="131816"/>
                </a:lnTo>
                <a:lnTo>
                  <a:pt x="199561" y="130292"/>
                </a:lnTo>
                <a:lnTo>
                  <a:pt x="202609" y="128006"/>
                </a:lnTo>
                <a:lnTo>
                  <a:pt x="206419" y="125720"/>
                </a:lnTo>
                <a:lnTo>
                  <a:pt x="207943" y="121910"/>
                </a:lnTo>
                <a:close/>
              </a:path>
              <a:path w="208279" h="254635">
                <a:moveTo>
                  <a:pt x="198037" y="230114"/>
                </a:moveTo>
                <a:lnTo>
                  <a:pt x="198037" y="213350"/>
                </a:lnTo>
                <a:lnTo>
                  <a:pt x="197275" y="212588"/>
                </a:lnTo>
                <a:lnTo>
                  <a:pt x="196513" y="211064"/>
                </a:lnTo>
                <a:lnTo>
                  <a:pt x="195751" y="210302"/>
                </a:lnTo>
                <a:lnTo>
                  <a:pt x="194989" y="210302"/>
                </a:lnTo>
                <a:lnTo>
                  <a:pt x="193465" y="208778"/>
                </a:lnTo>
                <a:lnTo>
                  <a:pt x="190417" y="208778"/>
                </a:lnTo>
                <a:lnTo>
                  <a:pt x="187369" y="210302"/>
                </a:lnTo>
                <a:lnTo>
                  <a:pt x="183559" y="211826"/>
                </a:lnTo>
                <a:lnTo>
                  <a:pt x="138965" y="225877"/>
                </a:lnTo>
                <a:lnTo>
                  <a:pt x="111955" y="227763"/>
                </a:lnTo>
                <a:lnTo>
                  <a:pt x="98696" y="226692"/>
                </a:lnTo>
                <a:lnTo>
                  <a:pt x="56521" y="206284"/>
                </a:lnTo>
                <a:lnTo>
                  <a:pt x="36854" y="169797"/>
                </a:lnTo>
                <a:lnTo>
                  <a:pt x="32683" y="131816"/>
                </a:lnTo>
                <a:lnTo>
                  <a:pt x="32683" y="226279"/>
                </a:lnTo>
                <a:lnTo>
                  <a:pt x="67960" y="247698"/>
                </a:lnTo>
                <a:lnTo>
                  <a:pt x="111955" y="254255"/>
                </a:lnTo>
                <a:lnTo>
                  <a:pt x="121809" y="254245"/>
                </a:lnTo>
                <a:lnTo>
                  <a:pt x="169081" y="246116"/>
                </a:lnTo>
                <a:lnTo>
                  <a:pt x="182035" y="241544"/>
                </a:lnTo>
                <a:lnTo>
                  <a:pt x="186607" y="240020"/>
                </a:lnTo>
                <a:lnTo>
                  <a:pt x="191179" y="237734"/>
                </a:lnTo>
                <a:lnTo>
                  <a:pt x="193465" y="236210"/>
                </a:lnTo>
                <a:lnTo>
                  <a:pt x="194989" y="235448"/>
                </a:lnTo>
                <a:lnTo>
                  <a:pt x="195751" y="233924"/>
                </a:lnTo>
                <a:lnTo>
                  <a:pt x="196513" y="233162"/>
                </a:lnTo>
                <a:lnTo>
                  <a:pt x="196513" y="232400"/>
                </a:lnTo>
                <a:lnTo>
                  <a:pt x="197275" y="231638"/>
                </a:lnTo>
                <a:lnTo>
                  <a:pt x="197275" y="230876"/>
                </a:lnTo>
                <a:lnTo>
                  <a:pt x="198037" y="230114"/>
                </a:lnTo>
                <a:close/>
              </a:path>
              <a:path w="208279" h="254635">
                <a:moveTo>
                  <a:pt x="175939" y="131816"/>
                </a:moveTo>
                <a:lnTo>
                  <a:pt x="175939" y="105908"/>
                </a:lnTo>
                <a:lnTo>
                  <a:pt x="32799" y="104527"/>
                </a:lnTo>
                <a:lnTo>
                  <a:pt x="32799" y="131816"/>
                </a:lnTo>
                <a:lnTo>
                  <a:pt x="175939" y="131816"/>
                </a:lnTo>
                <a:close/>
              </a:path>
              <a:path w="208279" h="254635">
                <a:moveTo>
                  <a:pt x="198799" y="227066"/>
                </a:moveTo>
                <a:lnTo>
                  <a:pt x="198799" y="218684"/>
                </a:lnTo>
                <a:lnTo>
                  <a:pt x="198037" y="216398"/>
                </a:lnTo>
                <a:lnTo>
                  <a:pt x="198037" y="227828"/>
                </a:lnTo>
                <a:lnTo>
                  <a:pt x="198799" y="22706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705486" y="2615183"/>
            <a:ext cx="335280" cy="245110"/>
          </a:xfrm>
          <a:custGeom>
            <a:avLst/>
            <a:gdLst/>
            <a:ahLst/>
            <a:cxnLst/>
            <a:rect l="l" t="t" r="r" b="b"/>
            <a:pathLst>
              <a:path w="335279" h="245110">
                <a:moveTo>
                  <a:pt x="761" y="240791"/>
                </a:moveTo>
                <a:lnTo>
                  <a:pt x="761" y="0"/>
                </a:lnTo>
                <a:lnTo>
                  <a:pt x="0" y="761"/>
                </a:lnTo>
                <a:lnTo>
                  <a:pt x="0" y="240029"/>
                </a:lnTo>
                <a:lnTo>
                  <a:pt x="761" y="240791"/>
                </a:lnTo>
                <a:close/>
              </a:path>
              <a:path w="335279" h="245110">
                <a:moveTo>
                  <a:pt x="335279" y="240029"/>
                </a:moveTo>
                <a:lnTo>
                  <a:pt x="335268" y="88688"/>
                </a:lnTo>
                <a:lnTo>
                  <a:pt x="330795" y="50774"/>
                </a:lnTo>
                <a:lnTo>
                  <a:pt x="313486" y="16479"/>
                </a:lnTo>
                <a:lnTo>
                  <a:pt x="269942" y="-5898"/>
                </a:lnTo>
                <a:lnTo>
                  <a:pt x="256031" y="-6858"/>
                </a:lnTo>
                <a:lnTo>
                  <a:pt x="249935" y="-6858"/>
                </a:lnTo>
                <a:lnTo>
                  <a:pt x="206061" y="12606"/>
                </a:lnTo>
                <a:lnTo>
                  <a:pt x="176021" y="41147"/>
                </a:lnTo>
                <a:lnTo>
                  <a:pt x="169925" y="27431"/>
                </a:lnTo>
                <a:lnTo>
                  <a:pt x="165353" y="22097"/>
                </a:lnTo>
                <a:lnTo>
                  <a:pt x="161543" y="16001"/>
                </a:lnTo>
                <a:lnTo>
                  <a:pt x="156209" y="10667"/>
                </a:lnTo>
                <a:lnTo>
                  <a:pt x="150875" y="6857"/>
                </a:lnTo>
                <a:lnTo>
                  <a:pt x="144779" y="2285"/>
                </a:lnTo>
                <a:lnTo>
                  <a:pt x="137921" y="-762"/>
                </a:lnTo>
                <a:lnTo>
                  <a:pt x="130240" y="-3066"/>
                </a:lnTo>
                <a:lnTo>
                  <a:pt x="121734" y="-5017"/>
                </a:lnTo>
                <a:lnTo>
                  <a:pt x="109895" y="-6038"/>
                </a:lnTo>
                <a:lnTo>
                  <a:pt x="92422" y="-5706"/>
                </a:lnTo>
                <a:lnTo>
                  <a:pt x="48946" y="16774"/>
                </a:lnTo>
                <a:lnTo>
                  <a:pt x="28955" y="36575"/>
                </a:lnTo>
                <a:lnTo>
                  <a:pt x="28955" y="761"/>
                </a:lnTo>
                <a:lnTo>
                  <a:pt x="28193" y="0"/>
                </a:lnTo>
                <a:lnTo>
                  <a:pt x="28193" y="-762"/>
                </a:lnTo>
                <a:lnTo>
                  <a:pt x="26669" y="-2286"/>
                </a:lnTo>
                <a:lnTo>
                  <a:pt x="25145" y="-3048"/>
                </a:lnTo>
                <a:lnTo>
                  <a:pt x="23621" y="-3048"/>
                </a:lnTo>
                <a:lnTo>
                  <a:pt x="22097" y="-3810"/>
                </a:lnTo>
                <a:lnTo>
                  <a:pt x="7619" y="-3810"/>
                </a:lnTo>
                <a:lnTo>
                  <a:pt x="5333" y="-3048"/>
                </a:lnTo>
                <a:lnTo>
                  <a:pt x="3809" y="-3048"/>
                </a:lnTo>
                <a:lnTo>
                  <a:pt x="3047" y="-2286"/>
                </a:lnTo>
                <a:lnTo>
                  <a:pt x="1523" y="-1524"/>
                </a:lnTo>
                <a:lnTo>
                  <a:pt x="761" y="-762"/>
                </a:lnTo>
                <a:lnTo>
                  <a:pt x="761" y="241553"/>
                </a:lnTo>
                <a:lnTo>
                  <a:pt x="1523" y="242315"/>
                </a:lnTo>
                <a:lnTo>
                  <a:pt x="3047" y="243077"/>
                </a:lnTo>
                <a:lnTo>
                  <a:pt x="3809" y="243839"/>
                </a:lnTo>
                <a:lnTo>
                  <a:pt x="6095" y="243839"/>
                </a:lnTo>
                <a:lnTo>
                  <a:pt x="7619" y="244601"/>
                </a:lnTo>
                <a:lnTo>
                  <a:pt x="22859" y="244601"/>
                </a:lnTo>
                <a:lnTo>
                  <a:pt x="25145" y="243839"/>
                </a:lnTo>
                <a:lnTo>
                  <a:pt x="26669" y="243839"/>
                </a:lnTo>
                <a:lnTo>
                  <a:pt x="27431" y="243077"/>
                </a:lnTo>
                <a:lnTo>
                  <a:pt x="28955" y="242315"/>
                </a:lnTo>
                <a:lnTo>
                  <a:pt x="29717" y="241553"/>
                </a:lnTo>
                <a:lnTo>
                  <a:pt x="29717" y="240791"/>
                </a:lnTo>
                <a:lnTo>
                  <a:pt x="30479" y="240029"/>
                </a:lnTo>
                <a:lnTo>
                  <a:pt x="30674" y="69114"/>
                </a:lnTo>
                <a:lnTo>
                  <a:pt x="65591" y="34265"/>
                </a:lnTo>
                <a:lnTo>
                  <a:pt x="100583" y="19049"/>
                </a:lnTo>
                <a:lnTo>
                  <a:pt x="108965" y="19049"/>
                </a:lnTo>
                <a:lnTo>
                  <a:pt x="141558" y="43046"/>
                </a:lnTo>
                <a:lnTo>
                  <a:pt x="151722" y="80240"/>
                </a:lnTo>
                <a:lnTo>
                  <a:pt x="152399" y="93725"/>
                </a:lnTo>
                <a:lnTo>
                  <a:pt x="152399" y="240029"/>
                </a:lnTo>
                <a:lnTo>
                  <a:pt x="153161" y="240791"/>
                </a:lnTo>
                <a:lnTo>
                  <a:pt x="153161" y="241553"/>
                </a:lnTo>
                <a:lnTo>
                  <a:pt x="153923" y="242315"/>
                </a:lnTo>
                <a:lnTo>
                  <a:pt x="155447" y="243077"/>
                </a:lnTo>
                <a:lnTo>
                  <a:pt x="156209" y="243839"/>
                </a:lnTo>
                <a:lnTo>
                  <a:pt x="157733" y="243839"/>
                </a:lnTo>
                <a:lnTo>
                  <a:pt x="160019" y="244601"/>
                </a:lnTo>
                <a:lnTo>
                  <a:pt x="175259" y="244601"/>
                </a:lnTo>
                <a:lnTo>
                  <a:pt x="176783" y="243839"/>
                </a:lnTo>
                <a:lnTo>
                  <a:pt x="178307" y="243839"/>
                </a:lnTo>
                <a:lnTo>
                  <a:pt x="179831" y="243077"/>
                </a:lnTo>
                <a:lnTo>
                  <a:pt x="182879" y="240029"/>
                </a:lnTo>
                <a:lnTo>
                  <a:pt x="183064" y="69114"/>
                </a:lnTo>
                <a:lnTo>
                  <a:pt x="190864" y="59897"/>
                </a:lnTo>
                <a:lnTo>
                  <a:pt x="229356" y="25630"/>
                </a:lnTo>
                <a:lnTo>
                  <a:pt x="252983" y="19049"/>
                </a:lnTo>
                <a:lnTo>
                  <a:pt x="261365" y="19049"/>
                </a:lnTo>
                <a:lnTo>
                  <a:pt x="293897" y="42944"/>
                </a:lnTo>
                <a:lnTo>
                  <a:pt x="303590" y="80240"/>
                </a:lnTo>
                <a:lnTo>
                  <a:pt x="304037" y="93725"/>
                </a:lnTo>
                <a:lnTo>
                  <a:pt x="304037" y="239267"/>
                </a:lnTo>
                <a:lnTo>
                  <a:pt x="304799" y="240029"/>
                </a:lnTo>
                <a:lnTo>
                  <a:pt x="304799" y="240791"/>
                </a:lnTo>
                <a:lnTo>
                  <a:pt x="307085" y="243077"/>
                </a:lnTo>
                <a:lnTo>
                  <a:pt x="308609" y="243839"/>
                </a:lnTo>
                <a:lnTo>
                  <a:pt x="310133" y="243839"/>
                </a:lnTo>
                <a:lnTo>
                  <a:pt x="312419" y="244601"/>
                </a:lnTo>
                <a:lnTo>
                  <a:pt x="327090" y="244537"/>
                </a:lnTo>
                <a:lnTo>
                  <a:pt x="329183" y="243839"/>
                </a:lnTo>
                <a:lnTo>
                  <a:pt x="330795" y="243796"/>
                </a:lnTo>
                <a:lnTo>
                  <a:pt x="332231" y="243077"/>
                </a:lnTo>
                <a:lnTo>
                  <a:pt x="335279" y="24002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108570" y="2608357"/>
            <a:ext cx="226060" cy="254635"/>
          </a:xfrm>
          <a:custGeom>
            <a:avLst/>
            <a:gdLst/>
            <a:ahLst/>
            <a:cxnLst/>
            <a:rect l="l" t="t" r="r" b="b"/>
            <a:pathLst>
              <a:path w="226059" h="254635">
                <a:moveTo>
                  <a:pt x="225551" y="124936"/>
                </a:moveTo>
                <a:lnTo>
                  <a:pt x="219182" y="76822"/>
                </a:lnTo>
                <a:lnTo>
                  <a:pt x="202526" y="40447"/>
                </a:lnTo>
                <a:lnTo>
                  <a:pt x="174150" y="14140"/>
                </a:lnTo>
                <a:lnTo>
                  <a:pt x="126547" y="513"/>
                </a:lnTo>
                <a:lnTo>
                  <a:pt x="111740" y="0"/>
                </a:lnTo>
                <a:lnTo>
                  <a:pt x="98738" y="814"/>
                </a:lnTo>
                <a:lnTo>
                  <a:pt x="52458" y="16214"/>
                </a:lnTo>
                <a:lnTo>
                  <a:pt x="23014" y="44070"/>
                </a:lnTo>
                <a:lnTo>
                  <a:pt x="6432" y="79205"/>
                </a:lnTo>
                <a:lnTo>
                  <a:pt x="0" y="129693"/>
                </a:lnTo>
                <a:lnTo>
                  <a:pt x="312" y="140983"/>
                </a:lnTo>
                <a:lnTo>
                  <a:pt x="10574" y="192330"/>
                </a:lnTo>
                <a:lnTo>
                  <a:pt x="31184" y="225063"/>
                </a:lnTo>
                <a:lnTo>
                  <a:pt x="32854" y="226556"/>
                </a:lnTo>
                <a:lnTo>
                  <a:pt x="32854" y="120823"/>
                </a:lnTo>
                <a:lnTo>
                  <a:pt x="33680" y="108790"/>
                </a:lnTo>
                <a:lnTo>
                  <a:pt x="48370" y="61476"/>
                </a:lnTo>
                <a:lnTo>
                  <a:pt x="79458" y="33764"/>
                </a:lnTo>
                <a:lnTo>
                  <a:pt x="117764" y="27463"/>
                </a:lnTo>
                <a:lnTo>
                  <a:pt x="130486" y="28637"/>
                </a:lnTo>
                <a:lnTo>
                  <a:pt x="171520" y="52395"/>
                </a:lnTo>
                <a:lnTo>
                  <a:pt x="189009" y="90054"/>
                </a:lnTo>
                <a:lnTo>
                  <a:pt x="192785" y="127984"/>
                </a:lnTo>
                <a:lnTo>
                  <a:pt x="192785" y="221290"/>
                </a:lnTo>
                <a:lnTo>
                  <a:pt x="202282" y="210615"/>
                </a:lnTo>
                <a:lnTo>
                  <a:pt x="218404" y="175308"/>
                </a:lnTo>
                <a:lnTo>
                  <a:pt x="225137" y="138413"/>
                </a:lnTo>
                <a:lnTo>
                  <a:pt x="225551" y="124936"/>
                </a:lnTo>
                <a:close/>
              </a:path>
              <a:path w="226059" h="254635">
                <a:moveTo>
                  <a:pt x="192785" y="221290"/>
                </a:moveTo>
                <a:lnTo>
                  <a:pt x="192785" y="127984"/>
                </a:lnTo>
                <a:lnTo>
                  <a:pt x="192662" y="134572"/>
                </a:lnTo>
                <a:lnTo>
                  <a:pt x="191764" y="146402"/>
                </a:lnTo>
                <a:lnTo>
                  <a:pt x="175873" y="193790"/>
                </a:lnTo>
                <a:lnTo>
                  <a:pt x="143400" y="221842"/>
                </a:lnTo>
                <a:lnTo>
                  <a:pt x="103558" y="226692"/>
                </a:lnTo>
                <a:lnTo>
                  <a:pt x="91830" y="224767"/>
                </a:lnTo>
                <a:lnTo>
                  <a:pt x="57105" y="206373"/>
                </a:lnTo>
                <a:lnTo>
                  <a:pt x="35619" y="159875"/>
                </a:lnTo>
                <a:lnTo>
                  <a:pt x="32854" y="120823"/>
                </a:lnTo>
                <a:lnTo>
                  <a:pt x="32854" y="226556"/>
                </a:lnTo>
                <a:lnTo>
                  <a:pt x="73857" y="249820"/>
                </a:lnTo>
                <a:lnTo>
                  <a:pt x="113526" y="254449"/>
                </a:lnTo>
                <a:lnTo>
                  <a:pt x="126615" y="253653"/>
                </a:lnTo>
                <a:lnTo>
                  <a:pt x="172762" y="238352"/>
                </a:lnTo>
                <a:lnTo>
                  <a:pt x="191808" y="222389"/>
                </a:lnTo>
                <a:lnTo>
                  <a:pt x="192785" y="221290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403477" y="2608326"/>
            <a:ext cx="335280" cy="251460"/>
          </a:xfrm>
          <a:custGeom>
            <a:avLst/>
            <a:gdLst/>
            <a:ahLst/>
            <a:cxnLst/>
            <a:rect l="l" t="t" r="r" b="b"/>
            <a:pathLst>
              <a:path w="335279" h="251460">
                <a:moveTo>
                  <a:pt x="335279" y="246887"/>
                </a:moveTo>
                <a:lnTo>
                  <a:pt x="335265" y="95369"/>
                </a:lnTo>
                <a:lnTo>
                  <a:pt x="330755" y="57441"/>
                </a:lnTo>
                <a:lnTo>
                  <a:pt x="313636" y="23001"/>
                </a:lnTo>
                <a:lnTo>
                  <a:pt x="270281" y="959"/>
                </a:lnTo>
                <a:lnTo>
                  <a:pt x="256031" y="0"/>
                </a:lnTo>
                <a:lnTo>
                  <a:pt x="250697" y="0"/>
                </a:lnTo>
                <a:lnTo>
                  <a:pt x="206794" y="19387"/>
                </a:lnTo>
                <a:lnTo>
                  <a:pt x="176021" y="48005"/>
                </a:lnTo>
                <a:lnTo>
                  <a:pt x="173735" y="41147"/>
                </a:lnTo>
                <a:lnTo>
                  <a:pt x="148561" y="12080"/>
                </a:lnTo>
                <a:lnTo>
                  <a:pt x="96601" y="550"/>
                </a:lnTo>
                <a:lnTo>
                  <a:pt x="86109" y="3052"/>
                </a:lnTo>
                <a:lnTo>
                  <a:pt x="49262" y="23441"/>
                </a:lnTo>
                <a:lnTo>
                  <a:pt x="29717" y="43433"/>
                </a:lnTo>
                <a:lnTo>
                  <a:pt x="29717" y="8381"/>
                </a:lnTo>
                <a:lnTo>
                  <a:pt x="28955" y="7619"/>
                </a:lnTo>
                <a:lnTo>
                  <a:pt x="28955" y="6857"/>
                </a:lnTo>
                <a:lnTo>
                  <a:pt x="25907" y="3809"/>
                </a:lnTo>
                <a:lnTo>
                  <a:pt x="24383" y="3809"/>
                </a:lnTo>
                <a:lnTo>
                  <a:pt x="22097" y="3047"/>
                </a:lnTo>
                <a:lnTo>
                  <a:pt x="7619" y="3047"/>
                </a:lnTo>
                <a:lnTo>
                  <a:pt x="6095" y="3809"/>
                </a:lnTo>
                <a:lnTo>
                  <a:pt x="4571" y="3809"/>
                </a:lnTo>
                <a:lnTo>
                  <a:pt x="3047" y="4571"/>
                </a:lnTo>
                <a:lnTo>
                  <a:pt x="0" y="7619"/>
                </a:lnTo>
                <a:lnTo>
                  <a:pt x="0" y="246887"/>
                </a:lnTo>
                <a:lnTo>
                  <a:pt x="3047" y="249935"/>
                </a:lnTo>
                <a:lnTo>
                  <a:pt x="4571" y="250697"/>
                </a:lnTo>
                <a:lnTo>
                  <a:pt x="6095" y="250697"/>
                </a:lnTo>
                <a:lnTo>
                  <a:pt x="8381" y="251459"/>
                </a:lnTo>
                <a:lnTo>
                  <a:pt x="22859" y="251459"/>
                </a:lnTo>
                <a:lnTo>
                  <a:pt x="25145" y="250697"/>
                </a:lnTo>
                <a:lnTo>
                  <a:pt x="26669" y="250697"/>
                </a:lnTo>
                <a:lnTo>
                  <a:pt x="27431" y="249935"/>
                </a:lnTo>
                <a:lnTo>
                  <a:pt x="28955" y="249173"/>
                </a:lnTo>
                <a:lnTo>
                  <a:pt x="30479" y="247649"/>
                </a:lnTo>
                <a:lnTo>
                  <a:pt x="30479" y="246887"/>
                </a:lnTo>
                <a:lnTo>
                  <a:pt x="31241" y="246125"/>
                </a:lnTo>
                <a:lnTo>
                  <a:pt x="31241" y="245363"/>
                </a:lnTo>
                <a:lnTo>
                  <a:pt x="38759" y="67199"/>
                </a:lnTo>
                <a:lnTo>
                  <a:pt x="76895" y="32750"/>
                </a:lnTo>
                <a:lnTo>
                  <a:pt x="100583" y="25907"/>
                </a:lnTo>
                <a:lnTo>
                  <a:pt x="109727" y="25907"/>
                </a:lnTo>
                <a:lnTo>
                  <a:pt x="141591" y="49962"/>
                </a:lnTo>
                <a:lnTo>
                  <a:pt x="151952" y="87098"/>
                </a:lnTo>
                <a:lnTo>
                  <a:pt x="152399" y="100583"/>
                </a:lnTo>
                <a:lnTo>
                  <a:pt x="152399" y="246887"/>
                </a:lnTo>
                <a:lnTo>
                  <a:pt x="153161" y="247649"/>
                </a:lnTo>
                <a:lnTo>
                  <a:pt x="153161" y="248411"/>
                </a:lnTo>
                <a:lnTo>
                  <a:pt x="154685" y="249173"/>
                </a:lnTo>
                <a:lnTo>
                  <a:pt x="155447" y="249935"/>
                </a:lnTo>
                <a:lnTo>
                  <a:pt x="156971" y="250697"/>
                </a:lnTo>
                <a:lnTo>
                  <a:pt x="158495" y="250697"/>
                </a:lnTo>
                <a:lnTo>
                  <a:pt x="160019" y="251459"/>
                </a:lnTo>
                <a:lnTo>
                  <a:pt x="175259" y="251459"/>
                </a:lnTo>
                <a:lnTo>
                  <a:pt x="176783" y="250697"/>
                </a:lnTo>
                <a:lnTo>
                  <a:pt x="179069" y="250697"/>
                </a:lnTo>
                <a:lnTo>
                  <a:pt x="179831" y="249935"/>
                </a:lnTo>
                <a:lnTo>
                  <a:pt x="181355" y="249173"/>
                </a:lnTo>
                <a:lnTo>
                  <a:pt x="182117" y="248411"/>
                </a:lnTo>
                <a:lnTo>
                  <a:pt x="182117" y="247649"/>
                </a:lnTo>
                <a:lnTo>
                  <a:pt x="182879" y="246887"/>
                </a:lnTo>
                <a:lnTo>
                  <a:pt x="182930" y="76140"/>
                </a:lnTo>
                <a:lnTo>
                  <a:pt x="217923" y="41288"/>
                </a:lnTo>
                <a:lnTo>
                  <a:pt x="252983" y="25907"/>
                </a:lnTo>
                <a:lnTo>
                  <a:pt x="262127" y="25907"/>
                </a:lnTo>
                <a:lnTo>
                  <a:pt x="293958" y="49904"/>
                </a:lnTo>
                <a:lnTo>
                  <a:pt x="304122" y="87098"/>
                </a:lnTo>
                <a:lnTo>
                  <a:pt x="304799" y="247649"/>
                </a:lnTo>
                <a:lnTo>
                  <a:pt x="306323" y="249173"/>
                </a:lnTo>
                <a:lnTo>
                  <a:pt x="307847" y="249935"/>
                </a:lnTo>
                <a:lnTo>
                  <a:pt x="308609" y="250697"/>
                </a:lnTo>
                <a:lnTo>
                  <a:pt x="310133" y="250697"/>
                </a:lnTo>
                <a:lnTo>
                  <a:pt x="312419" y="251459"/>
                </a:lnTo>
                <a:lnTo>
                  <a:pt x="327659" y="251459"/>
                </a:lnTo>
                <a:lnTo>
                  <a:pt x="329183" y="250697"/>
                </a:lnTo>
                <a:lnTo>
                  <a:pt x="330755" y="250674"/>
                </a:lnTo>
                <a:lnTo>
                  <a:pt x="332231" y="249935"/>
                </a:lnTo>
                <a:lnTo>
                  <a:pt x="335279" y="246887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808170" y="2608336"/>
            <a:ext cx="208279" cy="254635"/>
          </a:xfrm>
          <a:custGeom>
            <a:avLst/>
            <a:gdLst/>
            <a:ahLst/>
            <a:cxnLst/>
            <a:rect l="l" t="t" r="r" b="b"/>
            <a:pathLst>
              <a:path w="208279" h="254635">
                <a:moveTo>
                  <a:pt x="207942" y="121909"/>
                </a:moveTo>
                <a:lnTo>
                  <a:pt x="207942" y="115051"/>
                </a:lnTo>
                <a:lnTo>
                  <a:pt x="207600" y="99459"/>
                </a:lnTo>
                <a:lnTo>
                  <a:pt x="199950" y="60801"/>
                </a:lnTo>
                <a:lnTo>
                  <a:pt x="179624" y="27352"/>
                </a:lnTo>
                <a:lnTo>
                  <a:pt x="145814" y="5826"/>
                </a:lnTo>
                <a:lnTo>
                  <a:pt x="106947" y="0"/>
                </a:lnTo>
                <a:lnTo>
                  <a:pt x="95376" y="694"/>
                </a:lnTo>
                <a:lnTo>
                  <a:pt x="57534" y="11921"/>
                </a:lnTo>
                <a:lnTo>
                  <a:pt x="27430" y="36003"/>
                </a:lnTo>
                <a:lnTo>
                  <a:pt x="5061" y="82351"/>
                </a:lnTo>
                <a:lnTo>
                  <a:pt x="0" y="134708"/>
                </a:lnTo>
                <a:lnTo>
                  <a:pt x="696" y="147828"/>
                </a:lnTo>
                <a:lnTo>
                  <a:pt x="11727" y="195324"/>
                </a:lnTo>
                <a:lnTo>
                  <a:pt x="32682" y="226271"/>
                </a:lnTo>
                <a:lnTo>
                  <a:pt x="32682" y="131815"/>
                </a:lnTo>
                <a:lnTo>
                  <a:pt x="32781" y="104671"/>
                </a:lnTo>
                <a:lnTo>
                  <a:pt x="34037" y="94760"/>
                </a:lnTo>
                <a:lnTo>
                  <a:pt x="48268" y="57024"/>
                </a:lnTo>
                <a:lnTo>
                  <a:pt x="81357" y="30893"/>
                </a:lnTo>
                <a:lnTo>
                  <a:pt x="106947" y="26660"/>
                </a:lnTo>
                <a:lnTo>
                  <a:pt x="119965" y="27583"/>
                </a:lnTo>
                <a:lnTo>
                  <a:pt x="163756" y="55060"/>
                </a:lnTo>
                <a:lnTo>
                  <a:pt x="175938" y="105907"/>
                </a:lnTo>
                <a:lnTo>
                  <a:pt x="175938" y="131815"/>
                </a:lnTo>
                <a:lnTo>
                  <a:pt x="196512" y="131815"/>
                </a:lnTo>
                <a:lnTo>
                  <a:pt x="199560" y="130291"/>
                </a:lnTo>
                <a:lnTo>
                  <a:pt x="202608" y="128005"/>
                </a:lnTo>
                <a:lnTo>
                  <a:pt x="206418" y="125719"/>
                </a:lnTo>
                <a:lnTo>
                  <a:pt x="207942" y="121909"/>
                </a:lnTo>
                <a:close/>
              </a:path>
              <a:path w="208279" h="254635">
                <a:moveTo>
                  <a:pt x="197274" y="231637"/>
                </a:moveTo>
                <a:lnTo>
                  <a:pt x="197274" y="212587"/>
                </a:lnTo>
                <a:lnTo>
                  <a:pt x="196512" y="211063"/>
                </a:lnTo>
                <a:lnTo>
                  <a:pt x="195750" y="210301"/>
                </a:lnTo>
                <a:lnTo>
                  <a:pt x="194988" y="210301"/>
                </a:lnTo>
                <a:lnTo>
                  <a:pt x="193464" y="208777"/>
                </a:lnTo>
                <a:lnTo>
                  <a:pt x="190416" y="208777"/>
                </a:lnTo>
                <a:lnTo>
                  <a:pt x="187368" y="210301"/>
                </a:lnTo>
                <a:lnTo>
                  <a:pt x="183558" y="211825"/>
                </a:lnTo>
                <a:lnTo>
                  <a:pt x="139063" y="225862"/>
                </a:lnTo>
                <a:lnTo>
                  <a:pt x="112108" y="227783"/>
                </a:lnTo>
                <a:lnTo>
                  <a:pt x="98969" y="226753"/>
                </a:lnTo>
                <a:lnTo>
                  <a:pt x="56454" y="206341"/>
                </a:lnTo>
                <a:lnTo>
                  <a:pt x="36850" y="169779"/>
                </a:lnTo>
                <a:lnTo>
                  <a:pt x="32682" y="131815"/>
                </a:lnTo>
                <a:lnTo>
                  <a:pt x="32682" y="226271"/>
                </a:lnTo>
                <a:lnTo>
                  <a:pt x="67974" y="247706"/>
                </a:lnTo>
                <a:lnTo>
                  <a:pt x="112108" y="254254"/>
                </a:lnTo>
                <a:lnTo>
                  <a:pt x="121535" y="254255"/>
                </a:lnTo>
                <a:lnTo>
                  <a:pt x="131939" y="253599"/>
                </a:lnTo>
                <a:lnTo>
                  <a:pt x="175938" y="243829"/>
                </a:lnTo>
                <a:lnTo>
                  <a:pt x="182034" y="241543"/>
                </a:lnTo>
                <a:lnTo>
                  <a:pt x="186606" y="240019"/>
                </a:lnTo>
                <a:lnTo>
                  <a:pt x="191178" y="237733"/>
                </a:lnTo>
                <a:lnTo>
                  <a:pt x="193464" y="236209"/>
                </a:lnTo>
                <a:lnTo>
                  <a:pt x="195750" y="233923"/>
                </a:lnTo>
                <a:lnTo>
                  <a:pt x="195750" y="233161"/>
                </a:lnTo>
                <a:lnTo>
                  <a:pt x="197274" y="231637"/>
                </a:lnTo>
                <a:close/>
              </a:path>
              <a:path w="208279" h="254635">
                <a:moveTo>
                  <a:pt x="175938" y="131815"/>
                </a:moveTo>
                <a:lnTo>
                  <a:pt x="175938" y="105907"/>
                </a:lnTo>
                <a:lnTo>
                  <a:pt x="32781" y="104671"/>
                </a:lnTo>
                <a:lnTo>
                  <a:pt x="32781" y="131815"/>
                </a:lnTo>
                <a:lnTo>
                  <a:pt x="175938" y="131815"/>
                </a:lnTo>
                <a:close/>
              </a:path>
              <a:path w="208279" h="254635">
                <a:moveTo>
                  <a:pt x="198036" y="230113"/>
                </a:moveTo>
                <a:lnTo>
                  <a:pt x="198036" y="214873"/>
                </a:lnTo>
                <a:lnTo>
                  <a:pt x="197274" y="213349"/>
                </a:lnTo>
                <a:lnTo>
                  <a:pt x="197274" y="230875"/>
                </a:lnTo>
                <a:lnTo>
                  <a:pt x="198036" y="230113"/>
                </a:lnTo>
                <a:close/>
              </a:path>
              <a:path w="208279" h="254635">
                <a:moveTo>
                  <a:pt x="198798" y="227065"/>
                </a:moveTo>
                <a:lnTo>
                  <a:pt x="198798" y="218683"/>
                </a:lnTo>
                <a:lnTo>
                  <a:pt x="198036" y="216397"/>
                </a:lnTo>
                <a:lnTo>
                  <a:pt x="198036" y="227827"/>
                </a:lnTo>
                <a:lnTo>
                  <a:pt x="198798" y="227065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8086991" y="2608376"/>
            <a:ext cx="191770" cy="251460"/>
          </a:xfrm>
          <a:custGeom>
            <a:avLst/>
            <a:gdLst/>
            <a:ahLst/>
            <a:cxnLst/>
            <a:rect l="l" t="t" r="r" b="b"/>
            <a:pathLst>
              <a:path w="191770" h="251460">
                <a:moveTo>
                  <a:pt x="191262" y="246075"/>
                </a:moveTo>
                <a:lnTo>
                  <a:pt x="191054" y="92683"/>
                </a:lnTo>
                <a:lnTo>
                  <a:pt x="181427" y="45079"/>
                </a:lnTo>
                <a:lnTo>
                  <a:pt x="156442" y="13309"/>
                </a:lnTo>
                <a:lnTo>
                  <a:pt x="105624" y="0"/>
                </a:lnTo>
                <a:lnTo>
                  <a:pt x="93505" y="1550"/>
                </a:lnTo>
                <a:lnTo>
                  <a:pt x="49290" y="23771"/>
                </a:lnTo>
                <a:lnTo>
                  <a:pt x="29718" y="43383"/>
                </a:lnTo>
                <a:lnTo>
                  <a:pt x="29718" y="8331"/>
                </a:lnTo>
                <a:lnTo>
                  <a:pt x="28956" y="7569"/>
                </a:lnTo>
                <a:lnTo>
                  <a:pt x="28956" y="6807"/>
                </a:lnTo>
                <a:lnTo>
                  <a:pt x="25908" y="3759"/>
                </a:lnTo>
                <a:lnTo>
                  <a:pt x="24384" y="3759"/>
                </a:lnTo>
                <a:lnTo>
                  <a:pt x="22098" y="2997"/>
                </a:lnTo>
                <a:lnTo>
                  <a:pt x="7620" y="2997"/>
                </a:lnTo>
                <a:lnTo>
                  <a:pt x="6096" y="3759"/>
                </a:lnTo>
                <a:lnTo>
                  <a:pt x="4572" y="3759"/>
                </a:lnTo>
                <a:lnTo>
                  <a:pt x="3048" y="4521"/>
                </a:lnTo>
                <a:lnTo>
                  <a:pt x="0" y="7569"/>
                </a:lnTo>
                <a:lnTo>
                  <a:pt x="0" y="246837"/>
                </a:lnTo>
                <a:lnTo>
                  <a:pt x="3048" y="249885"/>
                </a:lnTo>
                <a:lnTo>
                  <a:pt x="4572" y="250647"/>
                </a:lnTo>
                <a:lnTo>
                  <a:pt x="6096" y="250647"/>
                </a:lnTo>
                <a:lnTo>
                  <a:pt x="8382" y="251409"/>
                </a:lnTo>
                <a:lnTo>
                  <a:pt x="22860" y="251409"/>
                </a:lnTo>
                <a:lnTo>
                  <a:pt x="25146" y="250647"/>
                </a:lnTo>
                <a:lnTo>
                  <a:pt x="26670" y="250647"/>
                </a:lnTo>
                <a:lnTo>
                  <a:pt x="28194" y="249885"/>
                </a:lnTo>
                <a:lnTo>
                  <a:pt x="30480" y="247599"/>
                </a:lnTo>
                <a:lnTo>
                  <a:pt x="30480" y="246837"/>
                </a:lnTo>
                <a:lnTo>
                  <a:pt x="31242" y="246075"/>
                </a:lnTo>
                <a:lnTo>
                  <a:pt x="31242" y="245313"/>
                </a:lnTo>
                <a:lnTo>
                  <a:pt x="34746" y="71895"/>
                </a:lnTo>
                <a:lnTo>
                  <a:pt x="61747" y="44434"/>
                </a:lnTo>
                <a:lnTo>
                  <a:pt x="107433" y="25932"/>
                </a:lnTo>
                <a:lnTo>
                  <a:pt x="119504" y="27935"/>
                </a:lnTo>
                <a:lnTo>
                  <a:pt x="149621" y="51902"/>
                </a:lnTo>
                <a:lnTo>
                  <a:pt x="159495" y="90583"/>
                </a:lnTo>
                <a:lnTo>
                  <a:pt x="160020" y="105105"/>
                </a:lnTo>
                <a:lnTo>
                  <a:pt x="160020" y="246837"/>
                </a:lnTo>
                <a:lnTo>
                  <a:pt x="163068" y="249885"/>
                </a:lnTo>
                <a:lnTo>
                  <a:pt x="164592" y="250647"/>
                </a:lnTo>
                <a:lnTo>
                  <a:pt x="166116" y="250647"/>
                </a:lnTo>
                <a:lnTo>
                  <a:pt x="167640" y="251409"/>
                </a:lnTo>
                <a:lnTo>
                  <a:pt x="182880" y="251409"/>
                </a:lnTo>
                <a:lnTo>
                  <a:pt x="185166" y="250647"/>
                </a:lnTo>
                <a:lnTo>
                  <a:pt x="186690" y="250647"/>
                </a:lnTo>
                <a:lnTo>
                  <a:pt x="187452" y="249885"/>
                </a:lnTo>
                <a:lnTo>
                  <a:pt x="188976" y="249123"/>
                </a:lnTo>
                <a:lnTo>
                  <a:pt x="190500" y="247599"/>
                </a:lnTo>
                <a:lnTo>
                  <a:pt x="190500" y="246837"/>
                </a:lnTo>
                <a:lnTo>
                  <a:pt x="191262" y="246075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8330069" y="2548127"/>
            <a:ext cx="146685" cy="314960"/>
          </a:xfrm>
          <a:custGeom>
            <a:avLst/>
            <a:gdLst/>
            <a:ahLst/>
            <a:cxnLst/>
            <a:rect l="l" t="t" r="r" b="b"/>
            <a:pathLst>
              <a:path w="146684" h="314960">
                <a:moveTo>
                  <a:pt x="146303" y="297942"/>
                </a:moveTo>
                <a:lnTo>
                  <a:pt x="146303" y="285750"/>
                </a:lnTo>
                <a:lnTo>
                  <a:pt x="145541" y="284226"/>
                </a:lnTo>
                <a:lnTo>
                  <a:pt x="145541" y="282702"/>
                </a:lnTo>
                <a:lnTo>
                  <a:pt x="144779" y="281940"/>
                </a:lnTo>
                <a:lnTo>
                  <a:pt x="144779" y="281178"/>
                </a:lnTo>
                <a:lnTo>
                  <a:pt x="143255" y="279654"/>
                </a:lnTo>
                <a:lnTo>
                  <a:pt x="137921" y="279654"/>
                </a:lnTo>
                <a:lnTo>
                  <a:pt x="136397" y="280416"/>
                </a:lnTo>
                <a:lnTo>
                  <a:pt x="134111" y="281940"/>
                </a:lnTo>
                <a:lnTo>
                  <a:pt x="132587" y="282702"/>
                </a:lnTo>
                <a:lnTo>
                  <a:pt x="129539" y="283464"/>
                </a:lnTo>
                <a:lnTo>
                  <a:pt x="127253" y="284988"/>
                </a:lnTo>
                <a:lnTo>
                  <a:pt x="124205" y="285750"/>
                </a:lnTo>
                <a:lnTo>
                  <a:pt x="120395" y="286512"/>
                </a:lnTo>
                <a:lnTo>
                  <a:pt x="117347" y="287274"/>
                </a:lnTo>
                <a:lnTo>
                  <a:pt x="113537" y="288036"/>
                </a:lnTo>
                <a:lnTo>
                  <a:pt x="76713" y="261120"/>
                </a:lnTo>
                <a:lnTo>
                  <a:pt x="73913" y="6096"/>
                </a:lnTo>
                <a:lnTo>
                  <a:pt x="73151" y="4572"/>
                </a:lnTo>
                <a:lnTo>
                  <a:pt x="73151" y="3810"/>
                </a:lnTo>
                <a:lnTo>
                  <a:pt x="71627" y="2286"/>
                </a:lnTo>
                <a:lnTo>
                  <a:pt x="70103" y="1524"/>
                </a:lnTo>
                <a:lnTo>
                  <a:pt x="69341" y="762"/>
                </a:lnTo>
                <a:lnTo>
                  <a:pt x="65531" y="762"/>
                </a:lnTo>
                <a:lnTo>
                  <a:pt x="64007" y="0"/>
                </a:lnTo>
                <a:lnTo>
                  <a:pt x="52577" y="0"/>
                </a:lnTo>
                <a:lnTo>
                  <a:pt x="51053" y="762"/>
                </a:lnTo>
                <a:lnTo>
                  <a:pt x="47243" y="762"/>
                </a:lnTo>
                <a:lnTo>
                  <a:pt x="45719" y="1524"/>
                </a:lnTo>
                <a:lnTo>
                  <a:pt x="42671" y="4572"/>
                </a:lnTo>
                <a:lnTo>
                  <a:pt x="42671" y="64770"/>
                </a:lnTo>
                <a:lnTo>
                  <a:pt x="5333" y="64770"/>
                </a:lnTo>
                <a:lnTo>
                  <a:pt x="4571" y="65532"/>
                </a:lnTo>
                <a:lnTo>
                  <a:pt x="3809" y="65532"/>
                </a:lnTo>
                <a:lnTo>
                  <a:pt x="2285" y="66294"/>
                </a:lnTo>
                <a:lnTo>
                  <a:pt x="2285" y="67818"/>
                </a:lnTo>
                <a:lnTo>
                  <a:pt x="1523" y="68580"/>
                </a:lnTo>
                <a:lnTo>
                  <a:pt x="761" y="70104"/>
                </a:lnTo>
                <a:lnTo>
                  <a:pt x="761" y="71628"/>
                </a:lnTo>
                <a:lnTo>
                  <a:pt x="0" y="73914"/>
                </a:lnTo>
                <a:lnTo>
                  <a:pt x="0" y="82296"/>
                </a:lnTo>
                <a:lnTo>
                  <a:pt x="761" y="85344"/>
                </a:lnTo>
                <a:lnTo>
                  <a:pt x="2285" y="87630"/>
                </a:lnTo>
                <a:lnTo>
                  <a:pt x="3047" y="89916"/>
                </a:lnTo>
                <a:lnTo>
                  <a:pt x="5333" y="90678"/>
                </a:lnTo>
                <a:lnTo>
                  <a:pt x="42671" y="90678"/>
                </a:lnTo>
                <a:lnTo>
                  <a:pt x="42672" y="237242"/>
                </a:lnTo>
                <a:lnTo>
                  <a:pt x="52085" y="286482"/>
                </a:lnTo>
                <a:lnTo>
                  <a:pt x="81830" y="310759"/>
                </a:lnTo>
                <a:lnTo>
                  <a:pt x="107441" y="314706"/>
                </a:lnTo>
                <a:lnTo>
                  <a:pt x="110489" y="314706"/>
                </a:lnTo>
                <a:lnTo>
                  <a:pt x="114299" y="313944"/>
                </a:lnTo>
                <a:lnTo>
                  <a:pt x="118109" y="313944"/>
                </a:lnTo>
                <a:lnTo>
                  <a:pt x="121919" y="313182"/>
                </a:lnTo>
                <a:lnTo>
                  <a:pt x="128015" y="311658"/>
                </a:lnTo>
                <a:lnTo>
                  <a:pt x="131825" y="310896"/>
                </a:lnTo>
                <a:lnTo>
                  <a:pt x="134873" y="310134"/>
                </a:lnTo>
                <a:lnTo>
                  <a:pt x="137159" y="308610"/>
                </a:lnTo>
                <a:lnTo>
                  <a:pt x="139445" y="307848"/>
                </a:lnTo>
                <a:lnTo>
                  <a:pt x="141731" y="306324"/>
                </a:lnTo>
                <a:lnTo>
                  <a:pt x="144017" y="304038"/>
                </a:lnTo>
                <a:lnTo>
                  <a:pt x="144779" y="302514"/>
                </a:lnTo>
                <a:lnTo>
                  <a:pt x="146303" y="297942"/>
                </a:lnTo>
                <a:close/>
              </a:path>
              <a:path w="146684" h="314960">
                <a:moveTo>
                  <a:pt x="146303" y="82296"/>
                </a:moveTo>
                <a:lnTo>
                  <a:pt x="146303" y="71628"/>
                </a:lnTo>
                <a:lnTo>
                  <a:pt x="144779" y="68580"/>
                </a:lnTo>
                <a:lnTo>
                  <a:pt x="144779" y="67818"/>
                </a:lnTo>
                <a:lnTo>
                  <a:pt x="144017" y="66294"/>
                </a:lnTo>
                <a:lnTo>
                  <a:pt x="143255" y="65532"/>
                </a:lnTo>
                <a:lnTo>
                  <a:pt x="141731" y="65532"/>
                </a:lnTo>
                <a:lnTo>
                  <a:pt x="140969" y="64770"/>
                </a:lnTo>
                <a:lnTo>
                  <a:pt x="73913" y="64770"/>
                </a:lnTo>
                <a:lnTo>
                  <a:pt x="73913" y="90678"/>
                </a:lnTo>
                <a:lnTo>
                  <a:pt x="140969" y="90678"/>
                </a:lnTo>
                <a:lnTo>
                  <a:pt x="142493" y="89916"/>
                </a:lnTo>
                <a:lnTo>
                  <a:pt x="145541" y="85344"/>
                </a:lnTo>
                <a:lnTo>
                  <a:pt x="146303" y="8229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99851" y="3614928"/>
            <a:ext cx="121285" cy="232410"/>
          </a:xfrm>
          <a:custGeom>
            <a:avLst/>
            <a:gdLst/>
            <a:ahLst/>
            <a:cxnLst/>
            <a:rect l="l" t="t" r="r" b="b"/>
            <a:pathLst>
              <a:path w="121285" h="232410">
                <a:moveTo>
                  <a:pt x="73914" y="5334"/>
                </a:moveTo>
                <a:lnTo>
                  <a:pt x="73914" y="3048"/>
                </a:lnTo>
                <a:lnTo>
                  <a:pt x="73152" y="2286"/>
                </a:lnTo>
                <a:lnTo>
                  <a:pt x="72390" y="2286"/>
                </a:lnTo>
                <a:lnTo>
                  <a:pt x="71628" y="1524"/>
                </a:lnTo>
                <a:lnTo>
                  <a:pt x="70104" y="1524"/>
                </a:lnTo>
                <a:lnTo>
                  <a:pt x="68580" y="762"/>
                </a:lnTo>
                <a:lnTo>
                  <a:pt x="67056" y="762"/>
                </a:lnTo>
                <a:lnTo>
                  <a:pt x="64770" y="0"/>
                </a:lnTo>
                <a:lnTo>
                  <a:pt x="54102" y="0"/>
                </a:lnTo>
                <a:lnTo>
                  <a:pt x="52578" y="762"/>
                </a:lnTo>
                <a:lnTo>
                  <a:pt x="50292" y="762"/>
                </a:lnTo>
                <a:lnTo>
                  <a:pt x="48768" y="1524"/>
                </a:lnTo>
                <a:lnTo>
                  <a:pt x="47244" y="1524"/>
                </a:lnTo>
                <a:lnTo>
                  <a:pt x="45720" y="2286"/>
                </a:lnTo>
                <a:lnTo>
                  <a:pt x="44958" y="2286"/>
                </a:lnTo>
                <a:lnTo>
                  <a:pt x="43434" y="3810"/>
                </a:lnTo>
                <a:lnTo>
                  <a:pt x="43434" y="5334"/>
                </a:lnTo>
                <a:lnTo>
                  <a:pt x="762" y="220218"/>
                </a:lnTo>
                <a:lnTo>
                  <a:pt x="0" y="222504"/>
                </a:lnTo>
                <a:lnTo>
                  <a:pt x="0" y="225552"/>
                </a:lnTo>
                <a:lnTo>
                  <a:pt x="762" y="227076"/>
                </a:lnTo>
                <a:lnTo>
                  <a:pt x="762" y="228600"/>
                </a:lnTo>
                <a:lnTo>
                  <a:pt x="2286" y="229362"/>
                </a:lnTo>
                <a:lnTo>
                  <a:pt x="3048" y="230886"/>
                </a:lnTo>
                <a:lnTo>
                  <a:pt x="3810" y="231648"/>
                </a:lnTo>
                <a:lnTo>
                  <a:pt x="5334" y="231648"/>
                </a:lnTo>
                <a:lnTo>
                  <a:pt x="6858" y="232410"/>
                </a:lnTo>
                <a:lnTo>
                  <a:pt x="34290" y="232410"/>
                </a:lnTo>
                <a:lnTo>
                  <a:pt x="34290" y="205740"/>
                </a:lnTo>
                <a:lnTo>
                  <a:pt x="73914" y="5334"/>
                </a:lnTo>
                <a:close/>
              </a:path>
              <a:path w="121285" h="232410">
                <a:moveTo>
                  <a:pt x="121158" y="214884"/>
                </a:moveTo>
                <a:lnTo>
                  <a:pt x="121158" y="208788"/>
                </a:lnTo>
                <a:lnTo>
                  <a:pt x="120396" y="207264"/>
                </a:lnTo>
                <a:lnTo>
                  <a:pt x="119634" y="206502"/>
                </a:lnTo>
                <a:lnTo>
                  <a:pt x="118110" y="205740"/>
                </a:lnTo>
                <a:lnTo>
                  <a:pt x="34290" y="205740"/>
                </a:lnTo>
                <a:lnTo>
                  <a:pt x="34290" y="232410"/>
                </a:lnTo>
                <a:lnTo>
                  <a:pt x="112776" y="232410"/>
                </a:lnTo>
                <a:lnTo>
                  <a:pt x="114300" y="231648"/>
                </a:lnTo>
                <a:lnTo>
                  <a:pt x="116586" y="229362"/>
                </a:lnTo>
                <a:lnTo>
                  <a:pt x="118110" y="226314"/>
                </a:lnTo>
                <a:lnTo>
                  <a:pt x="118872" y="225552"/>
                </a:lnTo>
                <a:lnTo>
                  <a:pt x="118872" y="223266"/>
                </a:lnTo>
                <a:lnTo>
                  <a:pt x="119634" y="221742"/>
                </a:lnTo>
                <a:lnTo>
                  <a:pt x="119634" y="220218"/>
                </a:lnTo>
                <a:lnTo>
                  <a:pt x="120396" y="218694"/>
                </a:lnTo>
                <a:lnTo>
                  <a:pt x="120396" y="215646"/>
                </a:lnTo>
                <a:lnTo>
                  <a:pt x="121158" y="21488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452255" y="3673613"/>
            <a:ext cx="151765" cy="177165"/>
          </a:xfrm>
          <a:custGeom>
            <a:avLst/>
            <a:gdLst/>
            <a:ahLst/>
            <a:cxnLst/>
            <a:rect l="l" t="t" r="r" b="b"/>
            <a:pathLst>
              <a:path w="151764" h="177164">
                <a:moveTo>
                  <a:pt x="151633" y="49518"/>
                </a:moveTo>
                <a:lnTo>
                  <a:pt x="151633" y="36564"/>
                </a:lnTo>
                <a:lnTo>
                  <a:pt x="150871" y="31992"/>
                </a:lnTo>
                <a:lnTo>
                  <a:pt x="120102" y="3273"/>
                </a:lnTo>
                <a:lnTo>
                  <a:pt x="94613" y="0"/>
                </a:lnTo>
                <a:lnTo>
                  <a:pt x="83635" y="1001"/>
                </a:lnTo>
                <a:lnTo>
                  <a:pt x="47190" y="15561"/>
                </a:lnTo>
                <a:lnTo>
                  <a:pt x="19472" y="45807"/>
                </a:lnTo>
                <a:lnTo>
                  <a:pt x="4771" y="81099"/>
                </a:lnTo>
                <a:lnTo>
                  <a:pt x="0" y="118987"/>
                </a:lnTo>
                <a:lnTo>
                  <a:pt x="1104" y="132295"/>
                </a:lnTo>
                <a:lnTo>
                  <a:pt x="3805" y="144006"/>
                </a:lnTo>
                <a:lnTo>
                  <a:pt x="6853" y="151626"/>
                </a:lnTo>
                <a:lnTo>
                  <a:pt x="10663" y="157722"/>
                </a:lnTo>
                <a:lnTo>
                  <a:pt x="15997" y="162294"/>
                </a:lnTo>
                <a:lnTo>
                  <a:pt x="21331" y="167628"/>
                </a:lnTo>
                <a:lnTo>
                  <a:pt x="27427" y="171438"/>
                </a:lnTo>
                <a:lnTo>
                  <a:pt x="30475" y="172272"/>
                </a:lnTo>
                <a:lnTo>
                  <a:pt x="30475" y="105906"/>
                </a:lnTo>
                <a:lnTo>
                  <a:pt x="32761" y="94476"/>
                </a:lnTo>
                <a:lnTo>
                  <a:pt x="37333" y="94474"/>
                </a:lnTo>
                <a:lnTo>
                  <a:pt x="37333" y="73140"/>
                </a:lnTo>
                <a:lnTo>
                  <a:pt x="39619" y="66282"/>
                </a:lnTo>
                <a:lnTo>
                  <a:pt x="61717" y="34278"/>
                </a:lnTo>
                <a:lnTo>
                  <a:pt x="86101" y="23610"/>
                </a:lnTo>
                <a:lnTo>
                  <a:pt x="102865" y="23610"/>
                </a:lnTo>
                <a:lnTo>
                  <a:pt x="109723" y="25134"/>
                </a:lnTo>
                <a:lnTo>
                  <a:pt x="118867" y="32754"/>
                </a:lnTo>
                <a:lnTo>
                  <a:pt x="121153" y="38088"/>
                </a:lnTo>
                <a:lnTo>
                  <a:pt x="121153" y="83214"/>
                </a:lnTo>
                <a:lnTo>
                  <a:pt x="128011" y="79998"/>
                </a:lnTo>
                <a:lnTo>
                  <a:pt x="136393" y="75426"/>
                </a:lnTo>
                <a:lnTo>
                  <a:pt x="141727" y="70092"/>
                </a:lnTo>
                <a:lnTo>
                  <a:pt x="145537" y="63234"/>
                </a:lnTo>
                <a:lnTo>
                  <a:pt x="149347" y="57138"/>
                </a:lnTo>
                <a:lnTo>
                  <a:pt x="151633" y="49518"/>
                </a:lnTo>
                <a:close/>
              </a:path>
              <a:path w="151764" h="177164">
                <a:moveTo>
                  <a:pt x="124201" y="151626"/>
                </a:moveTo>
                <a:lnTo>
                  <a:pt x="124201" y="144768"/>
                </a:lnTo>
                <a:lnTo>
                  <a:pt x="121915" y="142482"/>
                </a:lnTo>
                <a:lnTo>
                  <a:pt x="120102" y="142578"/>
                </a:lnTo>
                <a:lnTo>
                  <a:pt x="118105" y="143244"/>
                </a:lnTo>
                <a:lnTo>
                  <a:pt x="115057" y="144006"/>
                </a:lnTo>
                <a:lnTo>
                  <a:pt x="112771" y="145530"/>
                </a:lnTo>
                <a:lnTo>
                  <a:pt x="108961" y="146292"/>
                </a:lnTo>
                <a:lnTo>
                  <a:pt x="99817" y="149340"/>
                </a:lnTo>
                <a:lnTo>
                  <a:pt x="94483" y="150864"/>
                </a:lnTo>
                <a:lnTo>
                  <a:pt x="86101" y="151902"/>
                </a:lnTo>
                <a:lnTo>
                  <a:pt x="75963" y="152688"/>
                </a:lnTo>
                <a:lnTo>
                  <a:pt x="59557" y="152666"/>
                </a:lnTo>
                <a:lnTo>
                  <a:pt x="47231" y="149218"/>
                </a:lnTo>
                <a:lnTo>
                  <a:pt x="37116" y="141792"/>
                </a:lnTo>
                <a:lnTo>
                  <a:pt x="32202" y="130976"/>
                </a:lnTo>
                <a:lnTo>
                  <a:pt x="30475" y="116574"/>
                </a:lnTo>
                <a:lnTo>
                  <a:pt x="30475" y="172272"/>
                </a:lnTo>
                <a:lnTo>
                  <a:pt x="37675" y="174242"/>
                </a:lnTo>
                <a:lnTo>
                  <a:pt x="49790" y="176214"/>
                </a:lnTo>
                <a:lnTo>
                  <a:pt x="61717" y="176709"/>
                </a:lnTo>
                <a:lnTo>
                  <a:pt x="75963" y="176706"/>
                </a:lnTo>
                <a:lnTo>
                  <a:pt x="87625" y="175248"/>
                </a:lnTo>
                <a:lnTo>
                  <a:pt x="92959" y="174486"/>
                </a:lnTo>
                <a:lnTo>
                  <a:pt x="98293" y="172962"/>
                </a:lnTo>
                <a:lnTo>
                  <a:pt x="102865" y="172200"/>
                </a:lnTo>
                <a:lnTo>
                  <a:pt x="107437" y="170676"/>
                </a:lnTo>
                <a:lnTo>
                  <a:pt x="111247" y="169152"/>
                </a:lnTo>
                <a:lnTo>
                  <a:pt x="114295" y="168390"/>
                </a:lnTo>
                <a:lnTo>
                  <a:pt x="117343" y="166866"/>
                </a:lnTo>
                <a:lnTo>
                  <a:pt x="119629" y="164580"/>
                </a:lnTo>
                <a:lnTo>
                  <a:pt x="122677" y="158484"/>
                </a:lnTo>
                <a:lnTo>
                  <a:pt x="122677" y="156198"/>
                </a:lnTo>
                <a:lnTo>
                  <a:pt x="123439" y="154674"/>
                </a:lnTo>
                <a:lnTo>
                  <a:pt x="123439" y="153150"/>
                </a:lnTo>
                <a:lnTo>
                  <a:pt x="124201" y="151626"/>
                </a:lnTo>
                <a:close/>
              </a:path>
              <a:path w="151764" h="177164">
                <a:moveTo>
                  <a:pt x="121153" y="83214"/>
                </a:moveTo>
                <a:lnTo>
                  <a:pt x="121153" y="47994"/>
                </a:lnTo>
                <a:lnTo>
                  <a:pt x="120391" y="51804"/>
                </a:lnTo>
                <a:lnTo>
                  <a:pt x="118105" y="54852"/>
                </a:lnTo>
                <a:lnTo>
                  <a:pt x="82088" y="71707"/>
                </a:lnTo>
                <a:lnTo>
                  <a:pt x="37333" y="73140"/>
                </a:lnTo>
                <a:lnTo>
                  <a:pt x="37333" y="94474"/>
                </a:lnTo>
                <a:lnTo>
                  <a:pt x="78769" y="93350"/>
                </a:lnTo>
                <a:lnTo>
                  <a:pt x="117574" y="84893"/>
                </a:lnTo>
                <a:lnTo>
                  <a:pt x="121153" y="8321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615319" y="3673602"/>
            <a:ext cx="132080" cy="177165"/>
          </a:xfrm>
          <a:custGeom>
            <a:avLst/>
            <a:gdLst/>
            <a:ahLst/>
            <a:cxnLst/>
            <a:rect l="l" t="t" r="r" b="b"/>
            <a:pathLst>
              <a:path w="132079" h="177164">
                <a:moveTo>
                  <a:pt x="88391" y="168782"/>
                </a:moveTo>
                <a:lnTo>
                  <a:pt x="88391" y="128015"/>
                </a:lnTo>
                <a:lnTo>
                  <a:pt x="87629" y="131825"/>
                </a:lnTo>
                <a:lnTo>
                  <a:pt x="86105" y="135635"/>
                </a:lnTo>
                <a:lnTo>
                  <a:pt x="42671" y="153066"/>
                </a:lnTo>
                <a:lnTo>
                  <a:pt x="37337" y="152399"/>
                </a:lnTo>
                <a:lnTo>
                  <a:pt x="32765" y="150875"/>
                </a:lnTo>
                <a:lnTo>
                  <a:pt x="27431" y="149351"/>
                </a:lnTo>
                <a:lnTo>
                  <a:pt x="10667" y="139445"/>
                </a:lnTo>
                <a:lnTo>
                  <a:pt x="8381" y="138683"/>
                </a:lnTo>
                <a:lnTo>
                  <a:pt x="5333" y="138683"/>
                </a:lnTo>
                <a:lnTo>
                  <a:pt x="5333" y="139445"/>
                </a:lnTo>
                <a:lnTo>
                  <a:pt x="3047" y="141731"/>
                </a:lnTo>
                <a:lnTo>
                  <a:pt x="3047" y="143255"/>
                </a:lnTo>
                <a:lnTo>
                  <a:pt x="2285" y="144017"/>
                </a:lnTo>
                <a:lnTo>
                  <a:pt x="1523" y="145541"/>
                </a:lnTo>
                <a:lnTo>
                  <a:pt x="1523" y="147065"/>
                </a:lnTo>
                <a:lnTo>
                  <a:pt x="761" y="147827"/>
                </a:lnTo>
                <a:lnTo>
                  <a:pt x="761" y="149351"/>
                </a:lnTo>
                <a:lnTo>
                  <a:pt x="0" y="150875"/>
                </a:lnTo>
                <a:lnTo>
                  <a:pt x="0" y="160781"/>
                </a:lnTo>
                <a:lnTo>
                  <a:pt x="761" y="161543"/>
                </a:lnTo>
                <a:lnTo>
                  <a:pt x="1523" y="163067"/>
                </a:lnTo>
                <a:lnTo>
                  <a:pt x="23621" y="173735"/>
                </a:lnTo>
                <a:lnTo>
                  <a:pt x="27431" y="175259"/>
                </a:lnTo>
                <a:lnTo>
                  <a:pt x="32765" y="176021"/>
                </a:lnTo>
                <a:lnTo>
                  <a:pt x="36575" y="176656"/>
                </a:lnTo>
                <a:lnTo>
                  <a:pt x="52863" y="176741"/>
                </a:lnTo>
                <a:lnTo>
                  <a:pt x="65669" y="175778"/>
                </a:lnTo>
                <a:lnTo>
                  <a:pt x="77723" y="172973"/>
                </a:lnTo>
                <a:lnTo>
                  <a:pt x="86105" y="169925"/>
                </a:lnTo>
                <a:lnTo>
                  <a:pt x="88391" y="168782"/>
                </a:lnTo>
                <a:close/>
              </a:path>
              <a:path w="132079" h="177164">
                <a:moveTo>
                  <a:pt x="131825" y="18287"/>
                </a:moveTo>
                <a:lnTo>
                  <a:pt x="131825" y="14477"/>
                </a:lnTo>
                <a:lnTo>
                  <a:pt x="131063" y="12953"/>
                </a:lnTo>
                <a:lnTo>
                  <a:pt x="129539" y="11429"/>
                </a:lnTo>
                <a:lnTo>
                  <a:pt x="128015" y="10667"/>
                </a:lnTo>
                <a:lnTo>
                  <a:pt x="126491" y="9143"/>
                </a:lnTo>
                <a:lnTo>
                  <a:pt x="123443" y="7619"/>
                </a:lnTo>
                <a:lnTo>
                  <a:pt x="121157" y="6095"/>
                </a:lnTo>
                <a:lnTo>
                  <a:pt x="118109" y="5333"/>
                </a:lnTo>
                <a:lnTo>
                  <a:pt x="114299" y="3809"/>
                </a:lnTo>
                <a:lnTo>
                  <a:pt x="102869" y="1523"/>
                </a:lnTo>
                <a:lnTo>
                  <a:pt x="98297" y="761"/>
                </a:lnTo>
                <a:lnTo>
                  <a:pt x="94487" y="0"/>
                </a:lnTo>
                <a:lnTo>
                  <a:pt x="55625" y="6857"/>
                </a:lnTo>
                <a:lnTo>
                  <a:pt x="26669" y="40385"/>
                </a:lnTo>
                <a:lnTo>
                  <a:pt x="25145" y="47243"/>
                </a:lnTo>
                <a:lnTo>
                  <a:pt x="25145" y="63245"/>
                </a:lnTo>
                <a:lnTo>
                  <a:pt x="26669" y="69341"/>
                </a:lnTo>
                <a:lnTo>
                  <a:pt x="29717" y="73913"/>
                </a:lnTo>
                <a:lnTo>
                  <a:pt x="32765" y="79247"/>
                </a:lnTo>
                <a:lnTo>
                  <a:pt x="36575" y="83057"/>
                </a:lnTo>
                <a:lnTo>
                  <a:pt x="41909" y="86867"/>
                </a:lnTo>
                <a:lnTo>
                  <a:pt x="51053" y="92963"/>
                </a:lnTo>
                <a:lnTo>
                  <a:pt x="54863" y="94392"/>
                </a:lnTo>
                <a:lnTo>
                  <a:pt x="54863" y="47243"/>
                </a:lnTo>
                <a:lnTo>
                  <a:pt x="55625" y="43433"/>
                </a:lnTo>
                <a:lnTo>
                  <a:pt x="77723" y="23621"/>
                </a:lnTo>
                <a:lnTo>
                  <a:pt x="97535" y="23621"/>
                </a:lnTo>
                <a:lnTo>
                  <a:pt x="101345" y="25145"/>
                </a:lnTo>
                <a:lnTo>
                  <a:pt x="105917" y="25907"/>
                </a:lnTo>
                <a:lnTo>
                  <a:pt x="115061" y="30479"/>
                </a:lnTo>
                <a:lnTo>
                  <a:pt x="117347" y="32003"/>
                </a:lnTo>
                <a:lnTo>
                  <a:pt x="118871" y="32765"/>
                </a:lnTo>
                <a:lnTo>
                  <a:pt x="121157" y="34289"/>
                </a:lnTo>
                <a:lnTo>
                  <a:pt x="124967" y="34289"/>
                </a:lnTo>
                <a:lnTo>
                  <a:pt x="126491" y="33527"/>
                </a:lnTo>
                <a:lnTo>
                  <a:pt x="127253" y="32765"/>
                </a:lnTo>
                <a:lnTo>
                  <a:pt x="128777" y="29717"/>
                </a:lnTo>
                <a:lnTo>
                  <a:pt x="129539" y="27431"/>
                </a:lnTo>
                <a:lnTo>
                  <a:pt x="130301" y="25907"/>
                </a:lnTo>
                <a:lnTo>
                  <a:pt x="131063" y="23621"/>
                </a:lnTo>
                <a:lnTo>
                  <a:pt x="131063" y="19811"/>
                </a:lnTo>
                <a:lnTo>
                  <a:pt x="131825" y="18287"/>
                </a:lnTo>
                <a:close/>
              </a:path>
              <a:path w="132079" h="177164">
                <a:moveTo>
                  <a:pt x="118871" y="127253"/>
                </a:moveTo>
                <a:lnTo>
                  <a:pt x="118871" y="111251"/>
                </a:lnTo>
                <a:lnTo>
                  <a:pt x="117347" y="105155"/>
                </a:lnTo>
                <a:lnTo>
                  <a:pt x="114299" y="99821"/>
                </a:lnTo>
                <a:lnTo>
                  <a:pt x="111251" y="95249"/>
                </a:lnTo>
                <a:lnTo>
                  <a:pt x="107441" y="90677"/>
                </a:lnTo>
                <a:lnTo>
                  <a:pt x="102107" y="87629"/>
                </a:lnTo>
                <a:lnTo>
                  <a:pt x="97535" y="83819"/>
                </a:lnTo>
                <a:lnTo>
                  <a:pt x="92201" y="80771"/>
                </a:lnTo>
                <a:lnTo>
                  <a:pt x="81533" y="76199"/>
                </a:lnTo>
                <a:lnTo>
                  <a:pt x="76199" y="73151"/>
                </a:lnTo>
                <a:lnTo>
                  <a:pt x="67055" y="68579"/>
                </a:lnTo>
                <a:lnTo>
                  <a:pt x="62483" y="65531"/>
                </a:lnTo>
                <a:lnTo>
                  <a:pt x="56387" y="59435"/>
                </a:lnTo>
                <a:lnTo>
                  <a:pt x="54863" y="55625"/>
                </a:lnTo>
                <a:lnTo>
                  <a:pt x="54863" y="94392"/>
                </a:lnTo>
                <a:lnTo>
                  <a:pt x="57149" y="95249"/>
                </a:lnTo>
                <a:lnTo>
                  <a:pt x="62483" y="98297"/>
                </a:lnTo>
                <a:lnTo>
                  <a:pt x="67817" y="100583"/>
                </a:lnTo>
                <a:lnTo>
                  <a:pt x="88391" y="168782"/>
                </a:lnTo>
                <a:lnTo>
                  <a:pt x="93725" y="166115"/>
                </a:lnTo>
                <a:lnTo>
                  <a:pt x="105917" y="155447"/>
                </a:lnTo>
                <a:lnTo>
                  <a:pt x="110489" y="149351"/>
                </a:lnTo>
                <a:lnTo>
                  <a:pt x="114299" y="141731"/>
                </a:lnTo>
                <a:lnTo>
                  <a:pt x="117347" y="134873"/>
                </a:lnTo>
                <a:lnTo>
                  <a:pt x="118871" y="12725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838331" y="3591814"/>
            <a:ext cx="1526032" cy="3272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577225" y="4315205"/>
            <a:ext cx="200660" cy="41275"/>
          </a:xfrm>
          <a:custGeom>
            <a:avLst/>
            <a:gdLst/>
            <a:ahLst/>
            <a:cxnLst/>
            <a:rect l="l" t="t" r="r" b="b"/>
            <a:pathLst>
              <a:path w="200660" h="41275">
                <a:moveTo>
                  <a:pt x="38862" y="20574"/>
                </a:moveTo>
                <a:lnTo>
                  <a:pt x="38862" y="7620"/>
                </a:lnTo>
                <a:lnTo>
                  <a:pt x="36576" y="3048"/>
                </a:lnTo>
                <a:lnTo>
                  <a:pt x="33528" y="1524"/>
                </a:lnTo>
                <a:lnTo>
                  <a:pt x="31242" y="762"/>
                </a:lnTo>
                <a:lnTo>
                  <a:pt x="29718" y="0"/>
                </a:lnTo>
                <a:lnTo>
                  <a:pt x="15240" y="0"/>
                </a:lnTo>
                <a:lnTo>
                  <a:pt x="10668" y="1524"/>
                </a:lnTo>
                <a:lnTo>
                  <a:pt x="7620" y="4572"/>
                </a:lnTo>
                <a:lnTo>
                  <a:pt x="6096" y="5334"/>
                </a:lnTo>
                <a:lnTo>
                  <a:pt x="5334" y="6858"/>
                </a:lnTo>
                <a:lnTo>
                  <a:pt x="3810" y="9144"/>
                </a:lnTo>
                <a:lnTo>
                  <a:pt x="3048" y="10668"/>
                </a:lnTo>
                <a:lnTo>
                  <a:pt x="2286" y="12954"/>
                </a:lnTo>
                <a:lnTo>
                  <a:pt x="2286" y="15240"/>
                </a:lnTo>
                <a:lnTo>
                  <a:pt x="762" y="19812"/>
                </a:lnTo>
                <a:lnTo>
                  <a:pt x="762" y="22098"/>
                </a:lnTo>
                <a:lnTo>
                  <a:pt x="0" y="24384"/>
                </a:lnTo>
                <a:lnTo>
                  <a:pt x="0" y="32766"/>
                </a:lnTo>
                <a:lnTo>
                  <a:pt x="1524" y="35814"/>
                </a:lnTo>
                <a:lnTo>
                  <a:pt x="2286" y="36576"/>
                </a:lnTo>
                <a:lnTo>
                  <a:pt x="3048" y="38100"/>
                </a:lnTo>
                <a:lnTo>
                  <a:pt x="6096" y="39624"/>
                </a:lnTo>
                <a:lnTo>
                  <a:pt x="8382" y="40386"/>
                </a:lnTo>
                <a:lnTo>
                  <a:pt x="9906" y="41148"/>
                </a:lnTo>
                <a:lnTo>
                  <a:pt x="19812" y="41148"/>
                </a:lnTo>
                <a:lnTo>
                  <a:pt x="23622" y="40386"/>
                </a:lnTo>
                <a:lnTo>
                  <a:pt x="30480" y="38100"/>
                </a:lnTo>
                <a:lnTo>
                  <a:pt x="33528" y="35052"/>
                </a:lnTo>
                <a:lnTo>
                  <a:pt x="35052" y="32004"/>
                </a:lnTo>
                <a:lnTo>
                  <a:pt x="38862" y="20574"/>
                </a:lnTo>
                <a:close/>
              </a:path>
              <a:path w="200660" h="41275">
                <a:moveTo>
                  <a:pt x="39624" y="13716"/>
                </a:moveTo>
                <a:lnTo>
                  <a:pt x="39624" y="10668"/>
                </a:lnTo>
                <a:lnTo>
                  <a:pt x="38862" y="9144"/>
                </a:lnTo>
                <a:lnTo>
                  <a:pt x="38862" y="16002"/>
                </a:lnTo>
                <a:lnTo>
                  <a:pt x="39624" y="13716"/>
                </a:lnTo>
                <a:close/>
              </a:path>
              <a:path w="200660" h="41275">
                <a:moveTo>
                  <a:pt x="81534" y="34290"/>
                </a:moveTo>
                <a:lnTo>
                  <a:pt x="81534" y="22098"/>
                </a:lnTo>
                <a:lnTo>
                  <a:pt x="80772" y="24384"/>
                </a:lnTo>
                <a:lnTo>
                  <a:pt x="80772" y="32766"/>
                </a:lnTo>
                <a:lnTo>
                  <a:pt x="81534" y="34290"/>
                </a:lnTo>
                <a:close/>
              </a:path>
              <a:path w="200660" h="41275">
                <a:moveTo>
                  <a:pt x="119634" y="18288"/>
                </a:moveTo>
                <a:lnTo>
                  <a:pt x="119634" y="7620"/>
                </a:lnTo>
                <a:lnTo>
                  <a:pt x="117348" y="3048"/>
                </a:lnTo>
                <a:lnTo>
                  <a:pt x="114300" y="1524"/>
                </a:lnTo>
                <a:lnTo>
                  <a:pt x="109728" y="0"/>
                </a:lnTo>
                <a:lnTo>
                  <a:pt x="96012" y="0"/>
                </a:lnTo>
                <a:lnTo>
                  <a:pt x="91440" y="1524"/>
                </a:lnTo>
                <a:lnTo>
                  <a:pt x="89154" y="3048"/>
                </a:lnTo>
                <a:lnTo>
                  <a:pt x="88392" y="4572"/>
                </a:lnTo>
                <a:lnTo>
                  <a:pt x="86868" y="5334"/>
                </a:lnTo>
                <a:lnTo>
                  <a:pt x="85344" y="6858"/>
                </a:lnTo>
                <a:lnTo>
                  <a:pt x="84582" y="9144"/>
                </a:lnTo>
                <a:lnTo>
                  <a:pt x="83820" y="10668"/>
                </a:lnTo>
                <a:lnTo>
                  <a:pt x="82296" y="15240"/>
                </a:lnTo>
                <a:lnTo>
                  <a:pt x="82296" y="17526"/>
                </a:lnTo>
                <a:lnTo>
                  <a:pt x="81534" y="19812"/>
                </a:lnTo>
                <a:lnTo>
                  <a:pt x="81534" y="35814"/>
                </a:lnTo>
                <a:lnTo>
                  <a:pt x="83820" y="38100"/>
                </a:lnTo>
                <a:lnTo>
                  <a:pt x="86868" y="39624"/>
                </a:lnTo>
                <a:lnTo>
                  <a:pt x="89154" y="40386"/>
                </a:lnTo>
                <a:lnTo>
                  <a:pt x="90678" y="41148"/>
                </a:lnTo>
                <a:lnTo>
                  <a:pt x="100584" y="41148"/>
                </a:lnTo>
                <a:lnTo>
                  <a:pt x="104394" y="40386"/>
                </a:lnTo>
                <a:lnTo>
                  <a:pt x="111252" y="38100"/>
                </a:lnTo>
                <a:lnTo>
                  <a:pt x="112776" y="36576"/>
                </a:lnTo>
                <a:lnTo>
                  <a:pt x="113538" y="35052"/>
                </a:lnTo>
                <a:lnTo>
                  <a:pt x="115062" y="33528"/>
                </a:lnTo>
                <a:lnTo>
                  <a:pt x="115824" y="32004"/>
                </a:lnTo>
                <a:lnTo>
                  <a:pt x="118872" y="22860"/>
                </a:lnTo>
                <a:lnTo>
                  <a:pt x="118872" y="20574"/>
                </a:lnTo>
                <a:lnTo>
                  <a:pt x="119634" y="18288"/>
                </a:lnTo>
                <a:close/>
              </a:path>
              <a:path w="200660" h="41275">
                <a:moveTo>
                  <a:pt x="200406" y="18288"/>
                </a:moveTo>
                <a:lnTo>
                  <a:pt x="200406" y="7620"/>
                </a:lnTo>
                <a:lnTo>
                  <a:pt x="198882" y="4572"/>
                </a:lnTo>
                <a:lnTo>
                  <a:pt x="196596" y="2286"/>
                </a:lnTo>
                <a:lnTo>
                  <a:pt x="195072" y="1524"/>
                </a:lnTo>
                <a:lnTo>
                  <a:pt x="190500" y="0"/>
                </a:lnTo>
                <a:lnTo>
                  <a:pt x="176784" y="0"/>
                </a:lnTo>
                <a:lnTo>
                  <a:pt x="172212" y="1524"/>
                </a:lnTo>
                <a:lnTo>
                  <a:pt x="169926" y="3048"/>
                </a:lnTo>
                <a:lnTo>
                  <a:pt x="169164" y="4572"/>
                </a:lnTo>
                <a:lnTo>
                  <a:pt x="167640" y="5334"/>
                </a:lnTo>
                <a:lnTo>
                  <a:pt x="166116" y="6858"/>
                </a:lnTo>
                <a:lnTo>
                  <a:pt x="165354" y="9144"/>
                </a:lnTo>
                <a:lnTo>
                  <a:pt x="164592" y="10668"/>
                </a:lnTo>
                <a:lnTo>
                  <a:pt x="163068" y="15240"/>
                </a:lnTo>
                <a:lnTo>
                  <a:pt x="163068" y="17526"/>
                </a:lnTo>
                <a:lnTo>
                  <a:pt x="161544" y="22098"/>
                </a:lnTo>
                <a:lnTo>
                  <a:pt x="161544" y="32766"/>
                </a:lnTo>
                <a:lnTo>
                  <a:pt x="162306" y="34290"/>
                </a:lnTo>
                <a:lnTo>
                  <a:pt x="162306" y="35814"/>
                </a:lnTo>
                <a:lnTo>
                  <a:pt x="164592" y="38100"/>
                </a:lnTo>
                <a:lnTo>
                  <a:pt x="169164" y="40386"/>
                </a:lnTo>
                <a:lnTo>
                  <a:pt x="171450" y="41148"/>
                </a:lnTo>
                <a:lnTo>
                  <a:pt x="181356" y="41148"/>
                </a:lnTo>
                <a:lnTo>
                  <a:pt x="185166" y="40386"/>
                </a:lnTo>
                <a:lnTo>
                  <a:pt x="192024" y="38100"/>
                </a:lnTo>
                <a:lnTo>
                  <a:pt x="193548" y="36576"/>
                </a:lnTo>
                <a:lnTo>
                  <a:pt x="194310" y="35052"/>
                </a:lnTo>
                <a:lnTo>
                  <a:pt x="195834" y="33528"/>
                </a:lnTo>
                <a:lnTo>
                  <a:pt x="196596" y="32004"/>
                </a:lnTo>
                <a:lnTo>
                  <a:pt x="199644" y="22860"/>
                </a:lnTo>
                <a:lnTo>
                  <a:pt x="199644" y="20574"/>
                </a:lnTo>
                <a:lnTo>
                  <a:pt x="200406" y="1828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907933" y="4105655"/>
            <a:ext cx="77470" cy="250190"/>
          </a:xfrm>
          <a:custGeom>
            <a:avLst/>
            <a:gdLst/>
            <a:ahLst/>
            <a:cxnLst/>
            <a:rect l="l" t="t" r="r" b="b"/>
            <a:pathLst>
              <a:path w="77469" h="250189">
                <a:moveTo>
                  <a:pt x="76962" y="6095"/>
                </a:moveTo>
                <a:lnTo>
                  <a:pt x="76962" y="2285"/>
                </a:lnTo>
                <a:lnTo>
                  <a:pt x="76200" y="2285"/>
                </a:lnTo>
                <a:lnTo>
                  <a:pt x="75438" y="1523"/>
                </a:lnTo>
                <a:lnTo>
                  <a:pt x="73914" y="761"/>
                </a:lnTo>
                <a:lnTo>
                  <a:pt x="70866" y="761"/>
                </a:lnTo>
                <a:lnTo>
                  <a:pt x="68580" y="0"/>
                </a:lnTo>
                <a:lnTo>
                  <a:pt x="57912" y="0"/>
                </a:lnTo>
                <a:lnTo>
                  <a:pt x="56388" y="761"/>
                </a:lnTo>
                <a:lnTo>
                  <a:pt x="52578" y="761"/>
                </a:lnTo>
                <a:lnTo>
                  <a:pt x="51816" y="1523"/>
                </a:lnTo>
                <a:lnTo>
                  <a:pt x="50292" y="2285"/>
                </a:lnTo>
                <a:lnTo>
                  <a:pt x="49530" y="2285"/>
                </a:lnTo>
                <a:lnTo>
                  <a:pt x="48006" y="3809"/>
                </a:lnTo>
                <a:lnTo>
                  <a:pt x="48006" y="6095"/>
                </a:lnTo>
                <a:lnTo>
                  <a:pt x="0" y="244601"/>
                </a:lnTo>
                <a:lnTo>
                  <a:pt x="0" y="246887"/>
                </a:lnTo>
                <a:lnTo>
                  <a:pt x="1524" y="248411"/>
                </a:lnTo>
                <a:lnTo>
                  <a:pt x="2286" y="248411"/>
                </a:lnTo>
                <a:lnTo>
                  <a:pt x="3048" y="249173"/>
                </a:lnTo>
                <a:lnTo>
                  <a:pt x="4572" y="249173"/>
                </a:lnTo>
                <a:lnTo>
                  <a:pt x="6096" y="249935"/>
                </a:lnTo>
                <a:lnTo>
                  <a:pt x="20574" y="249935"/>
                </a:lnTo>
                <a:lnTo>
                  <a:pt x="22860" y="249173"/>
                </a:lnTo>
                <a:lnTo>
                  <a:pt x="24384" y="249173"/>
                </a:lnTo>
                <a:lnTo>
                  <a:pt x="25908" y="248411"/>
                </a:lnTo>
                <a:lnTo>
                  <a:pt x="26670" y="248411"/>
                </a:lnTo>
                <a:lnTo>
                  <a:pt x="29718" y="245363"/>
                </a:lnTo>
                <a:lnTo>
                  <a:pt x="29718" y="244601"/>
                </a:lnTo>
                <a:lnTo>
                  <a:pt x="76962" y="609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994801" y="4181598"/>
            <a:ext cx="163195" cy="176530"/>
          </a:xfrm>
          <a:custGeom>
            <a:avLst/>
            <a:gdLst/>
            <a:ahLst/>
            <a:cxnLst/>
            <a:rect l="l" t="t" r="r" b="b"/>
            <a:pathLst>
              <a:path w="163194" h="176529">
                <a:moveTo>
                  <a:pt x="163067" y="7877"/>
                </a:moveTo>
                <a:lnTo>
                  <a:pt x="163067" y="5591"/>
                </a:lnTo>
                <a:lnTo>
                  <a:pt x="162305" y="4829"/>
                </a:lnTo>
                <a:lnTo>
                  <a:pt x="162305" y="4067"/>
                </a:lnTo>
                <a:lnTo>
                  <a:pt x="160781" y="3305"/>
                </a:lnTo>
                <a:lnTo>
                  <a:pt x="160019" y="3305"/>
                </a:lnTo>
                <a:lnTo>
                  <a:pt x="158495" y="2543"/>
                </a:lnTo>
                <a:lnTo>
                  <a:pt x="143255" y="2543"/>
                </a:lnTo>
                <a:lnTo>
                  <a:pt x="138683" y="4067"/>
                </a:lnTo>
                <a:lnTo>
                  <a:pt x="137159" y="5591"/>
                </a:lnTo>
                <a:lnTo>
                  <a:pt x="136397" y="7877"/>
                </a:lnTo>
                <a:lnTo>
                  <a:pt x="127963" y="17854"/>
                </a:lnTo>
                <a:lnTo>
                  <a:pt x="118791" y="10442"/>
                </a:lnTo>
                <a:lnTo>
                  <a:pt x="105245" y="2856"/>
                </a:lnTo>
                <a:lnTo>
                  <a:pt x="93725" y="474"/>
                </a:lnTo>
                <a:lnTo>
                  <a:pt x="77168" y="0"/>
                </a:lnTo>
                <a:lnTo>
                  <a:pt x="65497" y="2693"/>
                </a:lnTo>
                <a:lnTo>
                  <a:pt x="31846" y="25361"/>
                </a:lnTo>
                <a:lnTo>
                  <a:pt x="12186" y="58408"/>
                </a:lnTo>
                <a:lnTo>
                  <a:pt x="2285" y="95507"/>
                </a:lnTo>
                <a:lnTo>
                  <a:pt x="761" y="103889"/>
                </a:lnTo>
                <a:lnTo>
                  <a:pt x="0" y="111509"/>
                </a:lnTo>
                <a:lnTo>
                  <a:pt x="0" y="125987"/>
                </a:lnTo>
                <a:lnTo>
                  <a:pt x="761" y="132845"/>
                </a:lnTo>
                <a:lnTo>
                  <a:pt x="3809" y="146561"/>
                </a:lnTo>
                <a:lnTo>
                  <a:pt x="6095" y="152657"/>
                </a:lnTo>
                <a:lnTo>
                  <a:pt x="9905" y="157991"/>
                </a:lnTo>
                <a:lnTo>
                  <a:pt x="13715" y="164087"/>
                </a:lnTo>
                <a:lnTo>
                  <a:pt x="18287" y="167897"/>
                </a:lnTo>
                <a:lnTo>
                  <a:pt x="24383" y="171707"/>
                </a:lnTo>
                <a:lnTo>
                  <a:pt x="31241" y="174755"/>
                </a:lnTo>
                <a:lnTo>
                  <a:pt x="31241" y="105413"/>
                </a:lnTo>
                <a:lnTo>
                  <a:pt x="32765" y="98555"/>
                </a:lnTo>
                <a:lnTo>
                  <a:pt x="33527" y="91697"/>
                </a:lnTo>
                <a:lnTo>
                  <a:pt x="35051" y="85601"/>
                </a:lnTo>
                <a:lnTo>
                  <a:pt x="38099" y="71885"/>
                </a:lnTo>
                <a:lnTo>
                  <a:pt x="41147" y="65027"/>
                </a:lnTo>
                <a:lnTo>
                  <a:pt x="43433" y="58931"/>
                </a:lnTo>
                <a:lnTo>
                  <a:pt x="46481" y="52835"/>
                </a:lnTo>
                <a:lnTo>
                  <a:pt x="78485" y="25403"/>
                </a:lnTo>
                <a:lnTo>
                  <a:pt x="93725" y="25403"/>
                </a:lnTo>
                <a:lnTo>
                  <a:pt x="100583" y="26927"/>
                </a:lnTo>
                <a:lnTo>
                  <a:pt x="107441" y="31499"/>
                </a:lnTo>
                <a:lnTo>
                  <a:pt x="113537" y="35309"/>
                </a:lnTo>
                <a:lnTo>
                  <a:pt x="119633" y="41405"/>
                </a:lnTo>
                <a:lnTo>
                  <a:pt x="124967" y="49787"/>
                </a:lnTo>
                <a:lnTo>
                  <a:pt x="124967" y="173993"/>
                </a:lnTo>
                <a:lnTo>
                  <a:pt x="127253" y="173231"/>
                </a:lnTo>
                <a:lnTo>
                  <a:pt x="128777" y="172469"/>
                </a:lnTo>
                <a:lnTo>
                  <a:pt x="130301" y="170945"/>
                </a:lnTo>
                <a:lnTo>
                  <a:pt x="131063" y="168659"/>
                </a:lnTo>
                <a:lnTo>
                  <a:pt x="163067" y="7877"/>
                </a:lnTo>
                <a:close/>
              </a:path>
              <a:path w="163194" h="176529">
                <a:moveTo>
                  <a:pt x="124967" y="173993"/>
                </a:moveTo>
                <a:lnTo>
                  <a:pt x="124967" y="49787"/>
                </a:lnTo>
                <a:lnTo>
                  <a:pt x="117664" y="85573"/>
                </a:lnTo>
                <a:lnTo>
                  <a:pt x="113904" y="97510"/>
                </a:lnTo>
                <a:lnTo>
                  <a:pt x="94487" y="130559"/>
                </a:lnTo>
                <a:lnTo>
                  <a:pt x="75437" y="145799"/>
                </a:lnTo>
                <a:lnTo>
                  <a:pt x="69341" y="149609"/>
                </a:lnTo>
                <a:lnTo>
                  <a:pt x="62483" y="151133"/>
                </a:lnTo>
                <a:lnTo>
                  <a:pt x="51053" y="151133"/>
                </a:lnTo>
                <a:lnTo>
                  <a:pt x="46481" y="150371"/>
                </a:lnTo>
                <a:lnTo>
                  <a:pt x="37337" y="143513"/>
                </a:lnTo>
                <a:lnTo>
                  <a:pt x="35813" y="139703"/>
                </a:lnTo>
                <a:lnTo>
                  <a:pt x="34289" y="136655"/>
                </a:lnTo>
                <a:lnTo>
                  <a:pt x="32765" y="132845"/>
                </a:lnTo>
                <a:lnTo>
                  <a:pt x="32003" y="129035"/>
                </a:lnTo>
                <a:lnTo>
                  <a:pt x="31241" y="124463"/>
                </a:lnTo>
                <a:lnTo>
                  <a:pt x="31241" y="174755"/>
                </a:lnTo>
                <a:lnTo>
                  <a:pt x="38861" y="176279"/>
                </a:lnTo>
                <a:lnTo>
                  <a:pt x="55625" y="176279"/>
                </a:lnTo>
                <a:lnTo>
                  <a:pt x="62483" y="175517"/>
                </a:lnTo>
                <a:lnTo>
                  <a:pt x="69341" y="172469"/>
                </a:lnTo>
                <a:lnTo>
                  <a:pt x="76199" y="170183"/>
                </a:lnTo>
                <a:lnTo>
                  <a:pt x="108965" y="141989"/>
                </a:lnTo>
                <a:lnTo>
                  <a:pt x="110489" y="138179"/>
                </a:lnTo>
                <a:lnTo>
                  <a:pt x="110489" y="173993"/>
                </a:lnTo>
                <a:lnTo>
                  <a:pt x="124967" y="173993"/>
                </a:lnTo>
                <a:close/>
              </a:path>
              <a:path w="163194" h="176529">
                <a:moveTo>
                  <a:pt x="110489" y="173993"/>
                </a:moveTo>
                <a:lnTo>
                  <a:pt x="110489" y="138179"/>
                </a:lnTo>
                <a:lnTo>
                  <a:pt x="104393" y="168659"/>
                </a:lnTo>
                <a:lnTo>
                  <a:pt x="104393" y="170945"/>
                </a:lnTo>
                <a:lnTo>
                  <a:pt x="106679" y="173231"/>
                </a:lnTo>
                <a:lnTo>
                  <a:pt x="108965" y="173231"/>
                </a:lnTo>
                <a:lnTo>
                  <a:pt x="110489" y="17399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272169" y="4187952"/>
            <a:ext cx="144780" cy="167640"/>
          </a:xfrm>
          <a:custGeom>
            <a:avLst/>
            <a:gdLst/>
            <a:ahLst/>
            <a:cxnLst/>
            <a:rect l="l" t="t" r="r" b="b"/>
            <a:pathLst>
              <a:path w="144780" h="167639">
                <a:moveTo>
                  <a:pt x="762" y="4572"/>
                </a:moveTo>
                <a:lnTo>
                  <a:pt x="762" y="0"/>
                </a:lnTo>
                <a:lnTo>
                  <a:pt x="0" y="1524"/>
                </a:lnTo>
                <a:lnTo>
                  <a:pt x="0" y="3810"/>
                </a:lnTo>
                <a:lnTo>
                  <a:pt x="762" y="4572"/>
                </a:lnTo>
                <a:close/>
              </a:path>
              <a:path w="144780" h="167639">
                <a:moveTo>
                  <a:pt x="144780" y="1524"/>
                </a:moveTo>
                <a:lnTo>
                  <a:pt x="144780" y="-762"/>
                </a:lnTo>
                <a:lnTo>
                  <a:pt x="142494" y="-3048"/>
                </a:lnTo>
                <a:lnTo>
                  <a:pt x="140970" y="-3047"/>
                </a:lnTo>
                <a:lnTo>
                  <a:pt x="139446" y="-3810"/>
                </a:lnTo>
                <a:lnTo>
                  <a:pt x="121158" y="-3809"/>
                </a:lnTo>
                <a:lnTo>
                  <a:pt x="118872" y="-3047"/>
                </a:lnTo>
                <a:lnTo>
                  <a:pt x="118110" y="-3047"/>
                </a:lnTo>
                <a:lnTo>
                  <a:pt x="116586" y="-2285"/>
                </a:lnTo>
                <a:lnTo>
                  <a:pt x="115824" y="-2285"/>
                </a:lnTo>
                <a:lnTo>
                  <a:pt x="115062" y="-761"/>
                </a:lnTo>
                <a:lnTo>
                  <a:pt x="113538" y="762"/>
                </a:lnTo>
                <a:lnTo>
                  <a:pt x="111514" y="7786"/>
                </a:lnTo>
                <a:lnTo>
                  <a:pt x="107516" y="19429"/>
                </a:lnTo>
                <a:lnTo>
                  <a:pt x="89225" y="65773"/>
                </a:lnTo>
                <a:lnTo>
                  <a:pt x="57150" y="124623"/>
                </a:lnTo>
                <a:lnTo>
                  <a:pt x="48768" y="136398"/>
                </a:lnTo>
                <a:lnTo>
                  <a:pt x="48768" y="134112"/>
                </a:lnTo>
                <a:lnTo>
                  <a:pt x="29718" y="1524"/>
                </a:lnTo>
                <a:lnTo>
                  <a:pt x="29718" y="0"/>
                </a:lnTo>
                <a:lnTo>
                  <a:pt x="28956" y="-761"/>
                </a:lnTo>
                <a:lnTo>
                  <a:pt x="28956" y="-2285"/>
                </a:lnTo>
                <a:lnTo>
                  <a:pt x="28194" y="-2285"/>
                </a:lnTo>
                <a:lnTo>
                  <a:pt x="27432" y="-3047"/>
                </a:lnTo>
                <a:lnTo>
                  <a:pt x="25908" y="-3047"/>
                </a:lnTo>
                <a:lnTo>
                  <a:pt x="24384" y="-3809"/>
                </a:lnTo>
                <a:lnTo>
                  <a:pt x="6096" y="-3809"/>
                </a:lnTo>
                <a:lnTo>
                  <a:pt x="4572" y="-3047"/>
                </a:lnTo>
                <a:lnTo>
                  <a:pt x="3048" y="-3047"/>
                </a:lnTo>
                <a:lnTo>
                  <a:pt x="762" y="-761"/>
                </a:lnTo>
                <a:lnTo>
                  <a:pt x="762" y="9144"/>
                </a:lnTo>
                <a:lnTo>
                  <a:pt x="24384" y="161544"/>
                </a:lnTo>
                <a:lnTo>
                  <a:pt x="24384" y="162306"/>
                </a:lnTo>
                <a:lnTo>
                  <a:pt x="25146" y="163830"/>
                </a:lnTo>
                <a:lnTo>
                  <a:pt x="25146" y="164592"/>
                </a:lnTo>
                <a:lnTo>
                  <a:pt x="26670" y="166116"/>
                </a:lnTo>
                <a:lnTo>
                  <a:pt x="28194" y="166116"/>
                </a:lnTo>
                <a:lnTo>
                  <a:pt x="29718" y="166878"/>
                </a:lnTo>
                <a:lnTo>
                  <a:pt x="31242" y="166878"/>
                </a:lnTo>
                <a:lnTo>
                  <a:pt x="33528" y="167640"/>
                </a:lnTo>
                <a:lnTo>
                  <a:pt x="52578" y="167640"/>
                </a:lnTo>
                <a:lnTo>
                  <a:pt x="55626" y="166116"/>
                </a:lnTo>
                <a:lnTo>
                  <a:pt x="57189" y="166076"/>
                </a:lnTo>
                <a:lnTo>
                  <a:pt x="57912" y="165354"/>
                </a:lnTo>
                <a:lnTo>
                  <a:pt x="59436" y="164592"/>
                </a:lnTo>
                <a:lnTo>
                  <a:pt x="60198" y="163068"/>
                </a:lnTo>
                <a:lnTo>
                  <a:pt x="88932" y="123515"/>
                </a:lnTo>
                <a:lnTo>
                  <a:pt x="113555" y="78511"/>
                </a:lnTo>
                <a:lnTo>
                  <a:pt x="129564" y="43279"/>
                </a:lnTo>
                <a:lnTo>
                  <a:pt x="142494" y="7620"/>
                </a:lnTo>
                <a:lnTo>
                  <a:pt x="143256" y="6096"/>
                </a:lnTo>
                <a:lnTo>
                  <a:pt x="144018" y="5334"/>
                </a:lnTo>
                <a:lnTo>
                  <a:pt x="144018" y="2286"/>
                </a:lnTo>
                <a:lnTo>
                  <a:pt x="144780" y="152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426093" y="4117847"/>
            <a:ext cx="77470" cy="238125"/>
          </a:xfrm>
          <a:custGeom>
            <a:avLst/>
            <a:gdLst/>
            <a:ahLst/>
            <a:cxnLst/>
            <a:rect l="l" t="t" r="r" b="b"/>
            <a:pathLst>
              <a:path w="77469" h="238125">
                <a:moveTo>
                  <a:pt x="76962" y="13715"/>
                </a:moveTo>
                <a:lnTo>
                  <a:pt x="76962" y="6857"/>
                </a:lnTo>
                <a:lnTo>
                  <a:pt x="76200" y="5333"/>
                </a:lnTo>
                <a:lnTo>
                  <a:pt x="74676" y="3809"/>
                </a:lnTo>
                <a:lnTo>
                  <a:pt x="73914" y="2285"/>
                </a:lnTo>
                <a:lnTo>
                  <a:pt x="72390" y="761"/>
                </a:lnTo>
                <a:lnTo>
                  <a:pt x="70104" y="761"/>
                </a:lnTo>
                <a:lnTo>
                  <a:pt x="67818" y="0"/>
                </a:lnTo>
                <a:lnTo>
                  <a:pt x="54864" y="0"/>
                </a:lnTo>
                <a:lnTo>
                  <a:pt x="52578" y="761"/>
                </a:lnTo>
                <a:lnTo>
                  <a:pt x="49530" y="761"/>
                </a:lnTo>
                <a:lnTo>
                  <a:pt x="46482" y="3809"/>
                </a:lnTo>
                <a:lnTo>
                  <a:pt x="44196" y="5333"/>
                </a:lnTo>
                <a:lnTo>
                  <a:pt x="43434" y="6857"/>
                </a:lnTo>
                <a:lnTo>
                  <a:pt x="41910" y="9143"/>
                </a:lnTo>
                <a:lnTo>
                  <a:pt x="40386" y="13715"/>
                </a:lnTo>
                <a:lnTo>
                  <a:pt x="39624" y="17525"/>
                </a:lnTo>
                <a:lnTo>
                  <a:pt x="38862" y="20573"/>
                </a:lnTo>
                <a:lnTo>
                  <a:pt x="38862" y="28193"/>
                </a:lnTo>
                <a:lnTo>
                  <a:pt x="40386" y="31241"/>
                </a:lnTo>
                <a:lnTo>
                  <a:pt x="41910" y="32765"/>
                </a:lnTo>
                <a:lnTo>
                  <a:pt x="43434" y="33527"/>
                </a:lnTo>
                <a:lnTo>
                  <a:pt x="48006" y="35051"/>
                </a:lnTo>
                <a:lnTo>
                  <a:pt x="60960" y="35051"/>
                </a:lnTo>
                <a:lnTo>
                  <a:pt x="67818" y="32765"/>
                </a:lnTo>
                <a:lnTo>
                  <a:pt x="72390" y="28193"/>
                </a:lnTo>
                <a:lnTo>
                  <a:pt x="73152" y="25907"/>
                </a:lnTo>
                <a:lnTo>
                  <a:pt x="74676" y="23621"/>
                </a:lnTo>
                <a:lnTo>
                  <a:pt x="76200" y="17525"/>
                </a:lnTo>
                <a:lnTo>
                  <a:pt x="76962" y="13715"/>
                </a:lnTo>
                <a:close/>
              </a:path>
              <a:path w="77469" h="238125">
                <a:moveTo>
                  <a:pt x="61722" y="71627"/>
                </a:moveTo>
                <a:lnTo>
                  <a:pt x="61722" y="70103"/>
                </a:lnTo>
                <a:lnTo>
                  <a:pt x="60960" y="69341"/>
                </a:lnTo>
                <a:lnTo>
                  <a:pt x="60960" y="68579"/>
                </a:lnTo>
                <a:lnTo>
                  <a:pt x="60198" y="67817"/>
                </a:lnTo>
                <a:lnTo>
                  <a:pt x="59436" y="67817"/>
                </a:lnTo>
                <a:lnTo>
                  <a:pt x="58674" y="67055"/>
                </a:lnTo>
                <a:lnTo>
                  <a:pt x="57150" y="66293"/>
                </a:lnTo>
                <a:lnTo>
                  <a:pt x="38862" y="66293"/>
                </a:lnTo>
                <a:lnTo>
                  <a:pt x="35814" y="67817"/>
                </a:lnTo>
                <a:lnTo>
                  <a:pt x="34290" y="67817"/>
                </a:lnTo>
                <a:lnTo>
                  <a:pt x="33528" y="68579"/>
                </a:lnTo>
                <a:lnTo>
                  <a:pt x="33528" y="69341"/>
                </a:lnTo>
                <a:lnTo>
                  <a:pt x="32004" y="70865"/>
                </a:lnTo>
                <a:lnTo>
                  <a:pt x="32004" y="71627"/>
                </a:lnTo>
                <a:lnTo>
                  <a:pt x="0" y="232409"/>
                </a:lnTo>
                <a:lnTo>
                  <a:pt x="0" y="234695"/>
                </a:lnTo>
                <a:lnTo>
                  <a:pt x="1524" y="236219"/>
                </a:lnTo>
                <a:lnTo>
                  <a:pt x="2286" y="236219"/>
                </a:lnTo>
                <a:lnTo>
                  <a:pt x="3048" y="236981"/>
                </a:lnTo>
                <a:lnTo>
                  <a:pt x="4572" y="236981"/>
                </a:lnTo>
                <a:lnTo>
                  <a:pt x="6096" y="237743"/>
                </a:lnTo>
                <a:lnTo>
                  <a:pt x="20574" y="237743"/>
                </a:lnTo>
                <a:lnTo>
                  <a:pt x="22860" y="236981"/>
                </a:lnTo>
                <a:lnTo>
                  <a:pt x="24384" y="236981"/>
                </a:lnTo>
                <a:lnTo>
                  <a:pt x="25908" y="236219"/>
                </a:lnTo>
                <a:lnTo>
                  <a:pt x="26670" y="236219"/>
                </a:lnTo>
                <a:lnTo>
                  <a:pt x="29718" y="233171"/>
                </a:lnTo>
                <a:lnTo>
                  <a:pt x="29718" y="232409"/>
                </a:lnTo>
                <a:lnTo>
                  <a:pt x="61722" y="71627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512203" y="4181101"/>
            <a:ext cx="151765" cy="177165"/>
          </a:xfrm>
          <a:custGeom>
            <a:avLst/>
            <a:gdLst/>
            <a:ahLst/>
            <a:cxnLst/>
            <a:rect l="l" t="t" r="r" b="b"/>
            <a:pathLst>
              <a:path w="151764" h="177164">
                <a:moveTo>
                  <a:pt x="151633" y="49522"/>
                </a:moveTo>
                <a:lnTo>
                  <a:pt x="151633" y="36568"/>
                </a:lnTo>
                <a:lnTo>
                  <a:pt x="150871" y="31996"/>
                </a:lnTo>
                <a:lnTo>
                  <a:pt x="148585" y="26662"/>
                </a:lnTo>
                <a:lnTo>
                  <a:pt x="147061" y="22090"/>
                </a:lnTo>
                <a:lnTo>
                  <a:pt x="143251" y="17518"/>
                </a:lnTo>
                <a:lnTo>
                  <a:pt x="138679" y="13708"/>
                </a:lnTo>
                <a:lnTo>
                  <a:pt x="134869" y="9898"/>
                </a:lnTo>
                <a:lnTo>
                  <a:pt x="94869" y="0"/>
                </a:lnTo>
                <a:lnTo>
                  <a:pt x="83820" y="956"/>
                </a:lnTo>
                <a:lnTo>
                  <a:pt x="47406" y="15288"/>
                </a:lnTo>
                <a:lnTo>
                  <a:pt x="19526" y="45811"/>
                </a:lnTo>
                <a:lnTo>
                  <a:pt x="4771" y="81103"/>
                </a:lnTo>
                <a:lnTo>
                  <a:pt x="0" y="118990"/>
                </a:lnTo>
                <a:lnTo>
                  <a:pt x="1104" y="132299"/>
                </a:lnTo>
                <a:lnTo>
                  <a:pt x="25425" y="168978"/>
                </a:lnTo>
                <a:lnTo>
                  <a:pt x="30475" y="171077"/>
                </a:lnTo>
                <a:lnTo>
                  <a:pt x="30475" y="109720"/>
                </a:lnTo>
                <a:lnTo>
                  <a:pt x="31237" y="105910"/>
                </a:lnTo>
                <a:lnTo>
                  <a:pt x="31237" y="102100"/>
                </a:lnTo>
                <a:lnTo>
                  <a:pt x="32761" y="94480"/>
                </a:lnTo>
                <a:lnTo>
                  <a:pt x="38095" y="94478"/>
                </a:lnTo>
                <a:lnTo>
                  <a:pt x="38095" y="73144"/>
                </a:lnTo>
                <a:lnTo>
                  <a:pt x="62479" y="33520"/>
                </a:lnTo>
                <a:lnTo>
                  <a:pt x="86101" y="23614"/>
                </a:lnTo>
                <a:lnTo>
                  <a:pt x="102865" y="23614"/>
                </a:lnTo>
                <a:lnTo>
                  <a:pt x="109723" y="25138"/>
                </a:lnTo>
                <a:lnTo>
                  <a:pt x="118867" y="32758"/>
                </a:lnTo>
                <a:lnTo>
                  <a:pt x="121915" y="38092"/>
                </a:lnTo>
                <a:lnTo>
                  <a:pt x="121915" y="82955"/>
                </a:lnTo>
                <a:lnTo>
                  <a:pt x="128011" y="80002"/>
                </a:lnTo>
                <a:lnTo>
                  <a:pt x="136393" y="75430"/>
                </a:lnTo>
                <a:lnTo>
                  <a:pt x="142489" y="70096"/>
                </a:lnTo>
                <a:lnTo>
                  <a:pt x="146299" y="63238"/>
                </a:lnTo>
                <a:lnTo>
                  <a:pt x="150109" y="57142"/>
                </a:lnTo>
                <a:lnTo>
                  <a:pt x="151633" y="49522"/>
                </a:lnTo>
                <a:close/>
              </a:path>
              <a:path w="151764" h="177164">
                <a:moveTo>
                  <a:pt x="123439" y="156202"/>
                </a:moveTo>
                <a:lnTo>
                  <a:pt x="123439" y="143248"/>
                </a:lnTo>
                <a:lnTo>
                  <a:pt x="122677" y="142486"/>
                </a:lnTo>
                <a:lnTo>
                  <a:pt x="120391" y="142486"/>
                </a:lnTo>
                <a:lnTo>
                  <a:pt x="115819" y="144010"/>
                </a:lnTo>
                <a:lnTo>
                  <a:pt x="112771" y="145534"/>
                </a:lnTo>
                <a:lnTo>
                  <a:pt x="108961" y="146296"/>
                </a:lnTo>
                <a:lnTo>
                  <a:pt x="99817" y="149344"/>
                </a:lnTo>
                <a:lnTo>
                  <a:pt x="94483" y="150106"/>
                </a:lnTo>
                <a:lnTo>
                  <a:pt x="86301" y="151884"/>
                </a:lnTo>
                <a:lnTo>
                  <a:pt x="76146" y="152690"/>
                </a:lnTo>
                <a:lnTo>
                  <a:pt x="59855" y="152692"/>
                </a:lnTo>
                <a:lnTo>
                  <a:pt x="47742" y="149175"/>
                </a:lnTo>
                <a:lnTo>
                  <a:pt x="37531" y="141407"/>
                </a:lnTo>
                <a:lnTo>
                  <a:pt x="32239" y="130315"/>
                </a:lnTo>
                <a:lnTo>
                  <a:pt x="30475" y="116578"/>
                </a:lnTo>
                <a:lnTo>
                  <a:pt x="30475" y="171077"/>
                </a:lnTo>
                <a:lnTo>
                  <a:pt x="38458" y="174394"/>
                </a:lnTo>
                <a:lnTo>
                  <a:pt x="50519" y="176249"/>
                </a:lnTo>
                <a:lnTo>
                  <a:pt x="62479" y="176716"/>
                </a:lnTo>
                <a:lnTo>
                  <a:pt x="76146" y="176687"/>
                </a:lnTo>
                <a:lnTo>
                  <a:pt x="87625" y="175252"/>
                </a:lnTo>
                <a:lnTo>
                  <a:pt x="92959" y="174490"/>
                </a:lnTo>
                <a:lnTo>
                  <a:pt x="98293" y="172966"/>
                </a:lnTo>
                <a:lnTo>
                  <a:pt x="102865" y="172204"/>
                </a:lnTo>
                <a:lnTo>
                  <a:pt x="107437" y="170680"/>
                </a:lnTo>
                <a:lnTo>
                  <a:pt x="111247" y="169156"/>
                </a:lnTo>
                <a:lnTo>
                  <a:pt x="115057" y="168394"/>
                </a:lnTo>
                <a:lnTo>
                  <a:pt x="117343" y="166870"/>
                </a:lnTo>
                <a:lnTo>
                  <a:pt x="118867" y="165346"/>
                </a:lnTo>
                <a:lnTo>
                  <a:pt x="119629" y="163822"/>
                </a:lnTo>
                <a:lnTo>
                  <a:pt x="120391" y="163060"/>
                </a:lnTo>
                <a:lnTo>
                  <a:pt x="121915" y="160012"/>
                </a:lnTo>
                <a:lnTo>
                  <a:pt x="122677" y="157726"/>
                </a:lnTo>
                <a:lnTo>
                  <a:pt x="123439" y="156202"/>
                </a:lnTo>
                <a:close/>
              </a:path>
              <a:path w="151764" h="177164">
                <a:moveTo>
                  <a:pt x="121915" y="82955"/>
                </a:moveTo>
                <a:lnTo>
                  <a:pt x="121915" y="47998"/>
                </a:lnTo>
                <a:lnTo>
                  <a:pt x="120391" y="51808"/>
                </a:lnTo>
                <a:lnTo>
                  <a:pt x="118105" y="54856"/>
                </a:lnTo>
                <a:lnTo>
                  <a:pt x="82629" y="71641"/>
                </a:lnTo>
                <a:lnTo>
                  <a:pt x="38095" y="73144"/>
                </a:lnTo>
                <a:lnTo>
                  <a:pt x="38095" y="94478"/>
                </a:lnTo>
                <a:lnTo>
                  <a:pt x="78825" y="93350"/>
                </a:lnTo>
                <a:lnTo>
                  <a:pt x="117907" y="84897"/>
                </a:lnTo>
                <a:lnTo>
                  <a:pt x="121915" y="82955"/>
                </a:lnTo>
                <a:close/>
              </a:path>
              <a:path w="151764" h="177164">
                <a:moveTo>
                  <a:pt x="124963" y="147820"/>
                </a:moveTo>
                <a:lnTo>
                  <a:pt x="124963" y="145534"/>
                </a:lnTo>
                <a:lnTo>
                  <a:pt x="123439" y="144010"/>
                </a:lnTo>
                <a:lnTo>
                  <a:pt x="123439" y="154678"/>
                </a:lnTo>
                <a:lnTo>
                  <a:pt x="124201" y="153154"/>
                </a:lnTo>
                <a:lnTo>
                  <a:pt x="124201" y="149344"/>
                </a:lnTo>
                <a:lnTo>
                  <a:pt x="124963" y="14782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767473" y="4181104"/>
            <a:ext cx="151765" cy="177165"/>
          </a:xfrm>
          <a:custGeom>
            <a:avLst/>
            <a:gdLst/>
            <a:ahLst/>
            <a:cxnLst/>
            <a:rect l="l" t="t" r="r" b="b"/>
            <a:pathLst>
              <a:path w="151764" h="177164">
                <a:moveTo>
                  <a:pt x="151633" y="49519"/>
                </a:moveTo>
                <a:lnTo>
                  <a:pt x="151633" y="36565"/>
                </a:lnTo>
                <a:lnTo>
                  <a:pt x="150871" y="31993"/>
                </a:lnTo>
                <a:lnTo>
                  <a:pt x="120151" y="3288"/>
                </a:lnTo>
                <a:lnTo>
                  <a:pt x="94676" y="0"/>
                </a:lnTo>
                <a:lnTo>
                  <a:pt x="83678" y="979"/>
                </a:lnTo>
                <a:lnTo>
                  <a:pt x="47190" y="15369"/>
                </a:lnTo>
                <a:lnTo>
                  <a:pt x="19472" y="45808"/>
                </a:lnTo>
                <a:lnTo>
                  <a:pt x="4771" y="81100"/>
                </a:lnTo>
                <a:lnTo>
                  <a:pt x="0" y="118988"/>
                </a:lnTo>
                <a:lnTo>
                  <a:pt x="1104" y="132296"/>
                </a:lnTo>
                <a:lnTo>
                  <a:pt x="3805" y="144007"/>
                </a:lnTo>
                <a:lnTo>
                  <a:pt x="6853" y="151627"/>
                </a:lnTo>
                <a:lnTo>
                  <a:pt x="10663" y="157723"/>
                </a:lnTo>
                <a:lnTo>
                  <a:pt x="15997" y="162295"/>
                </a:lnTo>
                <a:lnTo>
                  <a:pt x="21331" y="167629"/>
                </a:lnTo>
                <a:lnTo>
                  <a:pt x="27491" y="170699"/>
                </a:lnTo>
                <a:lnTo>
                  <a:pt x="30475" y="171721"/>
                </a:lnTo>
                <a:lnTo>
                  <a:pt x="30475" y="105907"/>
                </a:lnTo>
                <a:lnTo>
                  <a:pt x="32761" y="94477"/>
                </a:lnTo>
                <a:lnTo>
                  <a:pt x="38095" y="94475"/>
                </a:lnTo>
                <a:lnTo>
                  <a:pt x="38095" y="73141"/>
                </a:lnTo>
                <a:lnTo>
                  <a:pt x="39619" y="66283"/>
                </a:lnTo>
                <a:lnTo>
                  <a:pt x="61717" y="33517"/>
                </a:lnTo>
                <a:lnTo>
                  <a:pt x="102865" y="23611"/>
                </a:lnTo>
                <a:lnTo>
                  <a:pt x="109723" y="25135"/>
                </a:lnTo>
                <a:lnTo>
                  <a:pt x="118867" y="32755"/>
                </a:lnTo>
                <a:lnTo>
                  <a:pt x="121153" y="38089"/>
                </a:lnTo>
                <a:lnTo>
                  <a:pt x="121153" y="83215"/>
                </a:lnTo>
                <a:lnTo>
                  <a:pt x="128011" y="79999"/>
                </a:lnTo>
                <a:lnTo>
                  <a:pt x="136393" y="75427"/>
                </a:lnTo>
                <a:lnTo>
                  <a:pt x="141727" y="70093"/>
                </a:lnTo>
                <a:lnTo>
                  <a:pt x="145537" y="63235"/>
                </a:lnTo>
                <a:lnTo>
                  <a:pt x="149347" y="57139"/>
                </a:lnTo>
                <a:lnTo>
                  <a:pt x="151633" y="49519"/>
                </a:lnTo>
                <a:close/>
              </a:path>
              <a:path w="151764" h="177164">
                <a:moveTo>
                  <a:pt x="124201" y="151627"/>
                </a:moveTo>
                <a:lnTo>
                  <a:pt x="124201" y="144769"/>
                </a:lnTo>
                <a:lnTo>
                  <a:pt x="121915" y="142483"/>
                </a:lnTo>
                <a:lnTo>
                  <a:pt x="120151" y="142563"/>
                </a:lnTo>
                <a:lnTo>
                  <a:pt x="118105" y="143245"/>
                </a:lnTo>
                <a:lnTo>
                  <a:pt x="115057" y="144007"/>
                </a:lnTo>
                <a:lnTo>
                  <a:pt x="112771" y="145531"/>
                </a:lnTo>
                <a:lnTo>
                  <a:pt x="108961" y="146293"/>
                </a:lnTo>
                <a:lnTo>
                  <a:pt x="99817" y="149341"/>
                </a:lnTo>
                <a:lnTo>
                  <a:pt x="94483" y="150103"/>
                </a:lnTo>
                <a:lnTo>
                  <a:pt x="86085" y="151906"/>
                </a:lnTo>
                <a:lnTo>
                  <a:pt x="75922" y="152688"/>
                </a:lnTo>
                <a:lnTo>
                  <a:pt x="37116" y="141562"/>
                </a:lnTo>
                <a:lnTo>
                  <a:pt x="30475" y="116575"/>
                </a:lnTo>
                <a:lnTo>
                  <a:pt x="30475" y="171721"/>
                </a:lnTo>
                <a:lnTo>
                  <a:pt x="38267" y="174392"/>
                </a:lnTo>
                <a:lnTo>
                  <a:pt x="50266" y="176246"/>
                </a:lnTo>
                <a:lnTo>
                  <a:pt x="61717" y="176685"/>
                </a:lnTo>
                <a:lnTo>
                  <a:pt x="75922" y="176712"/>
                </a:lnTo>
                <a:lnTo>
                  <a:pt x="87625" y="175249"/>
                </a:lnTo>
                <a:lnTo>
                  <a:pt x="92959" y="174487"/>
                </a:lnTo>
                <a:lnTo>
                  <a:pt x="98293" y="172963"/>
                </a:lnTo>
                <a:lnTo>
                  <a:pt x="102865" y="172201"/>
                </a:lnTo>
                <a:lnTo>
                  <a:pt x="107437" y="170677"/>
                </a:lnTo>
                <a:lnTo>
                  <a:pt x="111247" y="169153"/>
                </a:lnTo>
                <a:lnTo>
                  <a:pt x="114295" y="168391"/>
                </a:lnTo>
                <a:lnTo>
                  <a:pt x="117343" y="166867"/>
                </a:lnTo>
                <a:lnTo>
                  <a:pt x="118867" y="165343"/>
                </a:lnTo>
                <a:lnTo>
                  <a:pt x="119629" y="163819"/>
                </a:lnTo>
                <a:lnTo>
                  <a:pt x="120391" y="163057"/>
                </a:lnTo>
                <a:lnTo>
                  <a:pt x="121915" y="160009"/>
                </a:lnTo>
                <a:lnTo>
                  <a:pt x="122677" y="157723"/>
                </a:lnTo>
                <a:lnTo>
                  <a:pt x="122677" y="156199"/>
                </a:lnTo>
                <a:lnTo>
                  <a:pt x="123439" y="154675"/>
                </a:lnTo>
                <a:lnTo>
                  <a:pt x="123439" y="153151"/>
                </a:lnTo>
                <a:lnTo>
                  <a:pt x="124201" y="151627"/>
                </a:lnTo>
                <a:close/>
              </a:path>
              <a:path w="151764" h="177164">
                <a:moveTo>
                  <a:pt x="121153" y="83215"/>
                </a:moveTo>
                <a:lnTo>
                  <a:pt x="121153" y="47995"/>
                </a:lnTo>
                <a:lnTo>
                  <a:pt x="120391" y="51805"/>
                </a:lnTo>
                <a:lnTo>
                  <a:pt x="118105" y="54853"/>
                </a:lnTo>
                <a:lnTo>
                  <a:pt x="82088" y="71708"/>
                </a:lnTo>
                <a:lnTo>
                  <a:pt x="38095" y="73141"/>
                </a:lnTo>
                <a:lnTo>
                  <a:pt x="38095" y="94475"/>
                </a:lnTo>
                <a:lnTo>
                  <a:pt x="78769" y="93351"/>
                </a:lnTo>
                <a:lnTo>
                  <a:pt x="117574" y="84894"/>
                </a:lnTo>
                <a:lnTo>
                  <a:pt x="121153" y="8321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948825" y="4140708"/>
            <a:ext cx="106680" cy="217170"/>
          </a:xfrm>
          <a:custGeom>
            <a:avLst/>
            <a:gdLst/>
            <a:ahLst/>
            <a:cxnLst/>
            <a:rect l="l" t="t" r="r" b="b"/>
            <a:pathLst>
              <a:path w="106680" h="217170">
                <a:moveTo>
                  <a:pt x="68580" y="6095"/>
                </a:moveTo>
                <a:lnTo>
                  <a:pt x="68580" y="3809"/>
                </a:lnTo>
                <a:lnTo>
                  <a:pt x="65532" y="761"/>
                </a:lnTo>
                <a:lnTo>
                  <a:pt x="62484" y="761"/>
                </a:lnTo>
                <a:lnTo>
                  <a:pt x="60198" y="0"/>
                </a:lnTo>
                <a:lnTo>
                  <a:pt x="49530" y="0"/>
                </a:lnTo>
                <a:lnTo>
                  <a:pt x="48006" y="761"/>
                </a:lnTo>
                <a:lnTo>
                  <a:pt x="44196" y="761"/>
                </a:lnTo>
                <a:lnTo>
                  <a:pt x="43434" y="1523"/>
                </a:lnTo>
                <a:lnTo>
                  <a:pt x="41910" y="2285"/>
                </a:lnTo>
                <a:lnTo>
                  <a:pt x="39624" y="4571"/>
                </a:lnTo>
                <a:lnTo>
                  <a:pt x="39624" y="5333"/>
                </a:lnTo>
                <a:lnTo>
                  <a:pt x="38862" y="6095"/>
                </a:lnTo>
                <a:lnTo>
                  <a:pt x="31242" y="44195"/>
                </a:lnTo>
                <a:lnTo>
                  <a:pt x="7620" y="44195"/>
                </a:lnTo>
                <a:lnTo>
                  <a:pt x="4572" y="45719"/>
                </a:lnTo>
                <a:lnTo>
                  <a:pt x="3048" y="48767"/>
                </a:lnTo>
                <a:lnTo>
                  <a:pt x="2286" y="51053"/>
                </a:lnTo>
                <a:lnTo>
                  <a:pt x="1524" y="52577"/>
                </a:lnTo>
                <a:lnTo>
                  <a:pt x="762" y="54863"/>
                </a:lnTo>
                <a:lnTo>
                  <a:pt x="762" y="57149"/>
                </a:lnTo>
                <a:lnTo>
                  <a:pt x="0" y="59435"/>
                </a:lnTo>
                <a:lnTo>
                  <a:pt x="0" y="66293"/>
                </a:lnTo>
                <a:lnTo>
                  <a:pt x="1524" y="67817"/>
                </a:lnTo>
                <a:lnTo>
                  <a:pt x="3048" y="68579"/>
                </a:lnTo>
                <a:lnTo>
                  <a:pt x="26670" y="68579"/>
                </a:lnTo>
                <a:lnTo>
                  <a:pt x="26670" y="214448"/>
                </a:lnTo>
                <a:lnTo>
                  <a:pt x="28194" y="214883"/>
                </a:lnTo>
                <a:lnTo>
                  <a:pt x="32766" y="216407"/>
                </a:lnTo>
                <a:lnTo>
                  <a:pt x="36576" y="216884"/>
                </a:lnTo>
                <a:lnTo>
                  <a:pt x="36576" y="166877"/>
                </a:lnTo>
                <a:lnTo>
                  <a:pt x="37338" y="163829"/>
                </a:lnTo>
                <a:lnTo>
                  <a:pt x="37338" y="160781"/>
                </a:lnTo>
                <a:lnTo>
                  <a:pt x="38100" y="158495"/>
                </a:lnTo>
                <a:lnTo>
                  <a:pt x="56388" y="68579"/>
                </a:lnTo>
                <a:lnTo>
                  <a:pt x="60960" y="68579"/>
                </a:lnTo>
                <a:lnTo>
                  <a:pt x="60960" y="44195"/>
                </a:lnTo>
                <a:lnTo>
                  <a:pt x="68580" y="6095"/>
                </a:lnTo>
                <a:close/>
              </a:path>
              <a:path w="106680" h="217170">
                <a:moveTo>
                  <a:pt x="26670" y="214448"/>
                </a:moveTo>
                <a:lnTo>
                  <a:pt x="26670" y="68579"/>
                </a:lnTo>
                <a:lnTo>
                  <a:pt x="8382" y="159257"/>
                </a:lnTo>
                <a:lnTo>
                  <a:pt x="8382" y="160781"/>
                </a:lnTo>
                <a:lnTo>
                  <a:pt x="7620" y="162305"/>
                </a:lnTo>
                <a:lnTo>
                  <a:pt x="7620" y="164591"/>
                </a:lnTo>
                <a:lnTo>
                  <a:pt x="6858" y="166115"/>
                </a:lnTo>
                <a:lnTo>
                  <a:pt x="6858" y="169925"/>
                </a:lnTo>
                <a:lnTo>
                  <a:pt x="6096" y="172211"/>
                </a:lnTo>
                <a:lnTo>
                  <a:pt x="6096" y="186689"/>
                </a:lnTo>
                <a:lnTo>
                  <a:pt x="22860" y="213359"/>
                </a:lnTo>
                <a:lnTo>
                  <a:pt x="26670" y="214448"/>
                </a:lnTo>
                <a:close/>
              </a:path>
              <a:path w="106680" h="217170">
                <a:moveTo>
                  <a:pt x="78486" y="192785"/>
                </a:moveTo>
                <a:lnTo>
                  <a:pt x="78486" y="189737"/>
                </a:lnTo>
                <a:lnTo>
                  <a:pt x="77724" y="188213"/>
                </a:lnTo>
                <a:lnTo>
                  <a:pt x="76962" y="188213"/>
                </a:lnTo>
                <a:lnTo>
                  <a:pt x="76962" y="187451"/>
                </a:lnTo>
                <a:lnTo>
                  <a:pt x="76200" y="186689"/>
                </a:lnTo>
                <a:lnTo>
                  <a:pt x="73914" y="186689"/>
                </a:lnTo>
                <a:lnTo>
                  <a:pt x="73152" y="187451"/>
                </a:lnTo>
                <a:lnTo>
                  <a:pt x="71628" y="187451"/>
                </a:lnTo>
                <a:lnTo>
                  <a:pt x="68580" y="188975"/>
                </a:lnTo>
                <a:lnTo>
                  <a:pt x="67056" y="188975"/>
                </a:lnTo>
                <a:lnTo>
                  <a:pt x="65532" y="189737"/>
                </a:lnTo>
                <a:lnTo>
                  <a:pt x="60960" y="191261"/>
                </a:lnTo>
                <a:lnTo>
                  <a:pt x="58674" y="191261"/>
                </a:lnTo>
                <a:lnTo>
                  <a:pt x="55626" y="192023"/>
                </a:lnTo>
                <a:lnTo>
                  <a:pt x="46482" y="192023"/>
                </a:lnTo>
                <a:lnTo>
                  <a:pt x="42672" y="190499"/>
                </a:lnTo>
                <a:lnTo>
                  <a:pt x="40386" y="187451"/>
                </a:lnTo>
                <a:lnTo>
                  <a:pt x="37338" y="185165"/>
                </a:lnTo>
                <a:lnTo>
                  <a:pt x="36576" y="180593"/>
                </a:lnTo>
                <a:lnTo>
                  <a:pt x="36576" y="216884"/>
                </a:lnTo>
                <a:lnTo>
                  <a:pt x="38100" y="217074"/>
                </a:lnTo>
                <a:lnTo>
                  <a:pt x="51054" y="217169"/>
                </a:lnTo>
                <a:lnTo>
                  <a:pt x="53340" y="216407"/>
                </a:lnTo>
                <a:lnTo>
                  <a:pt x="56388" y="216407"/>
                </a:lnTo>
                <a:lnTo>
                  <a:pt x="58674" y="215645"/>
                </a:lnTo>
                <a:lnTo>
                  <a:pt x="61722" y="214883"/>
                </a:lnTo>
                <a:lnTo>
                  <a:pt x="66294" y="213359"/>
                </a:lnTo>
                <a:lnTo>
                  <a:pt x="67818" y="212597"/>
                </a:lnTo>
                <a:lnTo>
                  <a:pt x="70104" y="211835"/>
                </a:lnTo>
                <a:lnTo>
                  <a:pt x="71628" y="211073"/>
                </a:lnTo>
                <a:lnTo>
                  <a:pt x="73152" y="209549"/>
                </a:lnTo>
                <a:lnTo>
                  <a:pt x="74676" y="206501"/>
                </a:lnTo>
                <a:lnTo>
                  <a:pt x="75438" y="205739"/>
                </a:lnTo>
                <a:lnTo>
                  <a:pt x="76200" y="203453"/>
                </a:lnTo>
                <a:lnTo>
                  <a:pt x="76200" y="201929"/>
                </a:lnTo>
                <a:lnTo>
                  <a:pt x="76962" y="200405"/>
                </a:lnTo>
                <a:lnTo>
                  <a:pt x="77724" y="198119"/>
                </a:lnTo>
                <a:lnTo>
                  <a:pt x="77724" y="195071"/>
                </a:lnTo>
                <a:lnTo>
                  <a:pt x="78486" y="192785"/>
                </a:lnTo>
                <a:close/>
              </a:path>
              <a:path w="106680" h="217170">
                <a:moveTo>
                  <a:pt x="105918" y="57911"/>
                </a:moveTo>
                <a:lnTo>
                  <a:pt x="105918" y="45719"/>
                </a:lnTo>
                <a:lnTo>
                  <a:pt x="105156" y="44957"/>
                </a:lnTo>
                <a:lnTo>
                  <a:pt x="103632" y="44195"/>
                </a:lnTo>
                <a:lnTo>
                  <a:pt x="60960" y="44195"/>
                </a:lnTo>
                <a:lnTo>
                  <a:pt x="60960" y="68579"/>
                </a:lnTo>
                <a:lnTo>
                  <a:pt x="99060" y="68579"/>
                </a:lnTo>
                <a:lnTo>
                  <a:pt x="102108" y="65531"/>
                </a:lnTo>
                <a:lnTo>
                  <a:pt x="102870" y="64007"/>
                </a:lnTo>
                <a:lnTo>
                  <a:pt x="103632" y="63245"/>
                </a:lnTo>
                <a:lnTo>
                  <a:pt x="105156" y="60197"/>
                </a:lnTo>
                <a:lnTo>
                  <a:pt x="105156" y="59435"/>
                </a:lnTo>
                <a:lnTo>
                  <a:pt x="105918" y="57911"/>
                </a:lnTo>
                <a:close/>
              </a:path>
              <a:path w="106680" h="217170">
                <a:moveTo>
                  <a:pt x="106680" y="54101"/>
                </a:moveTo>
                <a:lnTo>
                  <a:pt x="106680" y="48767"/>
                </a:lnTo>
                <a:lnTo>
                  <a:pt x="105918" y="47243"/>
                </a:lnTo>
                <a:lnTo>
                  <a:pt x="105918" y="54863"/>
                </a:lnTo>
                <a:lnTo>
                  <a:pt x="106680" y="5410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141611" y="4105655"/>
            <a:ext cx="77470" cy="250190"/>
          </a:xfrm>
          <a:custGeom>
            <a:avLst/>
            <a:gdLst/>
            <a:ahLst/>
            <a:cxnLst/>
            <a:rect l="l" t="t" r="r" b="b"/>
            <a:pathLst>
              <a:path w="77469" h="250189">
                <a:moveTo>
                  <a:pt x="76962" y="6095"/>
                </a:moveTo>
                <a:lnTo>
                  <a:pt x="76962" y="2285"/>
                </a:lnTo>
                <a:lnTo>
                  <a:pt x="76200" y="2285"/>
                </a:lnTo>
                <a:lnTo>
                  <a:pt x="74676" y="1523"/>
                </a:lnTo>
                <a:lnTo>
                  <a:pt x="73914" y="761"/>
                </a:lnTo>
                <a:lnTo>
                  <a:pt x="70866" y="761"/>
                </a:lnTo>
                <a:lnTo>
                  <a:pt x="68580" y="0"/>
                </a:lnTo>
                <a:lnTo>
                  <a:pt x="57912" y="0"/>
                </a:lnTo>
                <a:lnTo>
                  <a:pt x="56388" y="761"/>
                </a:lnTo>
                <a:lnTo>
                  <a:pt x="52578" y="761"/>
                </a:lnTo>
                <a:lnTo>
                  <a:pt x="51816" y="1523"/>
                </a:lnTo>
                <a:lnTo>
                  <a:pt x="50292" y="2285"/>
                </a:lnTo>
                <a:lnTo>
                  <a:pt x="49530" y="2285"/>
                </a:lnTo>
                <a:lnTo>
                  <a:pt x="48006" y="3809"/>
                </a:lnTo>
                <a:lnTo>
                  <a:pt x="48006" y="4571"/>
                </a:lnTo>
                <a:lnTo>
                  <a:pt x="47244" y="6095"/>
                </a:lnTo>
                <a:lnTo>
                  <a:pt x="0" y="244601"/>
                </a:lnTo>
                <a:lnTo>
                  <a:pt x="0" y="246887"/>
                </a:lnTo>
                <a:lnTo>
                  <a:pt x="762" y="247649"/>
                </a:lnTo>
                <a:lnTo>
                  <a:pt x="762" y="248411"/>
                </a:lnTo>
                <a:lnTo>
                  <a:pt x="2286" y="248411"/>
                </a:lnTo>
                <a:lnTo>
                  <a:pt x="3048" y="249173"/>
                </a:lnTo>
                <a:lnTo>
                  <a:pt x="4572" y="249173"/>
                </a:lnTo>
                <a:lnTo>
                  <a:pt x="6096" y="249935"/>
                </a:lnTo>
                <a:lnTo>
                  <a:pt x="20574" y="249935"/>
                </a:lnTo>
                <a:lnTo>
                  <a:pt x="22860" y="249173"/>
                </a:lnTo>
                <a:lnTo>
                  <a:pt x="24384" y="249173"/>
                </a:lnTo>
                <a:lnTo>
                  <a:pt x="25908" y="248411"/>
                </a:lnTo>
                <a:lnTo>
                  <a:pt x="26670" y="248411"/>
                </a:lnTo>
                <a:lnTo>
                  <a:pt x="28956" y="246125"/>
                </a:lnTo>
                <a:lnTo>
                  <a:pt x="28956" y="245363"/>
                </a:lnTo>
                <a:lnTo>
                  <a:pt x="29718" y="244601"/>
                </a:lnTo>
                <a:lnTo>
                  <a:pt x="76962" y="609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3227721" y="4181101"/>
            <a:ext cx="151765" cy="177165"/>
          </a:xfrm>
          <a:custGeom>
            <a:avLst/>
            <a:gdLst/>
            <a:ahLst/>
            <a:cxnLst/>
            <a:rect l="l" t="t" r="r" b="b"/>
            <a:pathLst>
              <a:path w="151764" h="177164">
                <a:moveTo>
                  <a:pt x="151633" y="49522"/>
                </a:moveTo>
                <a:lnTo>
                  <a:pt x="151633" y="36568"/>
                </a:lnTo>
                <a:lnTo>
                  <a:pt x="150871" y="31996"/>
                </a:lnTo>
                <a:lnTo>
                  <a:pt x="120391" y="3320"/>
                </a:lnTo>
                <a:lnTo>
                  <a:pt x="94869" y="0"/>
                </a:lnTo>
                <a:lnTo>
                  <a:pt x="83820" y="956"/>
                </a:lnTo>
                <a:lnTo>
                  <a:pt x="47406" y="15288"/>
                </a:lnTo>
                <a:lnTo>
                  <a:pt x="19526" y="45811"/>
                </a:lnTo>
                <a:lnTo>
                  <a:pt x="4771" y="81103"/>
                </a:lnTo>
                <a:lnTo>
                  <a:pt x="0" y="118990"/>
                </a:lnTo>
                <a:lnTo>
                  <a:pt x="1104" y="132299"/>
                </a:lnTo>
                <a:lnTo>
                  <a:pt x="25425" y="168978"/>
                </a:lnTo>
                <a:lnTo>
                  <a:pt x="30475" y="171077"/>
                </a:lnTo>
                <a:lnTo>
                  <a:pt x="30475" y="109720"/>
                </a:lnTo>
                <a:lnTo>
                  <a:pt x="31237" y="105910"/>
                </a:lnTo>
                <a:lnTo>
                  <a:pt x="31237" y="102100"/>
                </a:lnTo>
                <a:lnTo>
                  <a:pt x="32761" y="94480"/>
                </a:lnTo>
                <a:lnTo>
                  <a:pt x="38095" y="94478"/>
                </a:lnTo>
                <a:lnTo>
                  <a:pt x="38095" y="73144"/>
                </a:lnTo>
                <a:lnTo>
                  <a:pt x="62479" y="33520"/>
                </a:lnTo>
                <a:lnTo>
                  <a:pt x="86101" y="23614"/>
                </a:lnTo>
                <a:lnTo>
                  <a:pt x="102865" y="23614"/>
                </a:lnTo>
                <a:lnTo>
                  <a:pt x="109723" y="25138"/>
                </a:lnTo>
                <a:lnTo>
                  <a:pt x="118867" y="32758"/>
                </a:lnTo>
                <a:lnTo>
                  <a:pt x="121153" y="38092"/>
                </a:lnTo>
                <a:lnTo>
                  <a:pt x="121153" y="83324"/>
                </a:lnTo>
                <a:lnTo>
                  <a:pt x="128011" y="80002"/>
                </a:lnTo>
                <a:lnTo>
                  <a:pt x="136393" y="75430"/>
                </a:lnTo>
                <a:lnTo>
                  <a:pt x="142489" y="70096"/>
                </a:lnTo>
                <a:lnTo>
                  <a:pt x="146299" y="63238"/>
                </a:lnTo>
                <a:lnTo>
                  <a:pt x="150109" y="57142"/>
                </a:lnTo>
                <a:lnTo>
                  <a:pt x="151633" y="49522"/>
                </a:lnTo>
                <a:close/>
              </a:path>
              <a:path w="151764" h="177164">
                <a:moveTo>
                  <a:pt x="123439" y="156202"/>
                </a:moveTo>
                <a:lnTo>
                  <a:pt x="123439" y="143248"/>
                </a:lnTo>
                <a:lnTo>
                  <a:pt x="122677" y="142486"/>
                </a:lnTo>
                <a:lnTo>
                  <a:pt x="120391" y="142486"/>
                </a:lnTo>
                <a:lnTo>
                  <a:pt x="118105" y="143248"/>
                </a:lnTo>
                <a:lnTo>
                  <a:pt x="115057" y="144010"/>
                </a:lnTo>
                <a:lnTo>
                  <a:pt x="112771" y="145534"/>
                </a:lnTo>
                <a:lnTo>
                  <a:pt x="108961" y="146296"/>
                </a:lnTo>
                <a:lnTo>
                  <a:pt x="99817" y="149344"/>
                </a:lnTo>
                <a:lnTo>
                  <a:pt x="94483" y="150106"/>
                </a:lnTo>
                <a:lnTo>
                  <a:pt x="86250" y="151890"/>
                </a:lnTo>
                <a:lnTo>
                  <a:pt x="76094" y="152692"/>
                </a:lnTo>
                <a:lnTo>
                  <a:pt x="37531" y="141407"/>
                </a:lnTo>
                <a:lnTo>
                  <a:pt x="30475" y="116578"/>
                </a:lnTo>
                <a:lnTo>
                  <a:pt x="30475" y="171077"/>
                </a:lnTo>
                <a:lnTo>
                  <a:pt x="38458" y="174394"/>
                </a:lnTo>
                <a:lnTo>
                  <a:pt x="50519" y="176249"/>
                </a:lnTo>
                <a:lnTo>
                  <a:pt x="62479" y="176716"/>
                </a:lnTo>
                <a:lnTo>
                  <a:pt x="76094" y="176693"/>
                </a:lnTo>
                <a:lnTo>
                  <a:pt x="87625" y="175252"/>
                </a:lnTo>
                <a:lnTo>
                  <a:pt x="92959" y="174490"/>
                </a:lnTo>
                <a:lnTo>
                  <a:pt x="98293" y="172966"/>
                </a:lnTo>
                <a:lnTo>
                  <a:pt x="102865" y="172204"/>
                </a:lnTo>
                <a:lnTo>
                  <a:pt x="107437" y="170680"/>
                </a:lnTo>
                <a:lnTo>
                  <a:pt x="111247" y="169156"/>
                </a:lnTo>
                <a:lnTo>
                  <a:pt x="115057" y="168394"/>
                </a:lnTo>
                <a:lnTo>
                  <a:pt x="117343" y="166870"/>
                </a:lnTo>
                <a:lnTo>
                  <a:pt x="118867" y="165346"/>
                </a:lnTo>
                <a:lnTo>
                  <a:pt x="119629" y="163822"/>
                </a:lnTo>
                <a:lnTo>
                  <a:pt x="120391" y="163060"/>
                </a:lnTo>
                <a:lnTo>
                  <a:pt x="121915" y="160012"/>
                </a:lnTo>
                <a:lnTo>
                  <a:pt x="122677" y="157726"/>
                </a:lnTo>
                <a:lnTo>
                  <a:pt x="123439" y="156202"/>
                </a:lnTo>
                <a:close/>
              </a:path>
              <a:path w="151764" h="177164">
                <a:moveTo>
                  <a:pt x="121153" y="83324"/>
                </a:moveTo>
                <a:lnTo>
                  <a:pt x="121153" y="47998"/>
                </a:lnTo>
                <a:lnTo>
                  <a:pt x="120391" y="51808"/>
                </a:lnTo>
                <a:lnTo>
                  <a:pt x="118105" y="54856"/>
                </a:lnTo>
                <a:lnTo>
                  <a:pt x="82629" y="71641"/>
                </a:lnTo>
                <a:lnTo>
                  <a:pt x="38095" y="73144"/>
                </a:lnTo>
                <a:lnTo>
                  <a:pt x="38095" y="94478"/>
                </a:lnTo>
                <a:lnTo>
                  <a:pt x="78825" y="93350"/>
                </a:lnTo>
                <a:lnTo>
                  <a:pt x="117907" y="84897"/>
                </a:lnTo>
                <a:lnTo>
                  <a:pt x="121153" y="83324"/>
                </a:lnTo>
                <a:close/>
              </a:path>
              <a:path w="151764" h="177164">
                <a:moveTo>
                  <a:pt x="124201" y="153154"/>
                </a:moveTo>
                <a:lnTo>
                  <a:pt x="124201" y="144772"/>
                </a:lnTo>
                <a:lnTo>
                  <a:pt x="123439" y="144010"/>
                </a:lnTo>
                <a:lnTo>
                  <a:pt x="123439" y="154678"/>
                </a:lnTo>
                <a:lnTo>
                  <a:pt x="124201" y="15315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472827" y="4100067"/>
            <a:ext cx="1022350" cy="2641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594745" y="4106417"/>
            <a:ext cx="178435" cy="251460"/>
          </a:xfrm>
          <a:custGeom>
            <a:avLst/>
            <a:gdLst/>
            <a:ahLst/>
            <a:cxnLst/>
            <a:rect l="l" t="t" r="r" b="b"/>
            <a:pathLst>
              <a:path w="178435" h="251460">
                <a:moveTo>
                  <a:pt x="178307" y="6095"/>
                </a:moveTo>
                <a:lnTo>
                  <a:pt x="178307" y="3809"/>
                </a:lnTo>
                <a:lnTo>
                  <a:pt x="177545" y="3047"/>
                </a:lnTo>
                <a:lnTo>
                  <a:pt x="177545" y="2285"/>
                </a:lnTo>
                <a:lnTo>
                  <a:pt x="176783" y="2285"/>
                </a:lnTo>
                <a:lnTo>
                  <a:pt x="176021" y="1523"/>
                </a:lnTo>
                <a:lnTo>
                  <a:pt x="174497" y="1523"/>
                </a:lnTo>
                <a:lnTo>
                  <a:pt x="172973" y="761"/>
                </a:lnTo>
                <a:lnTo>
                  <a:pt x="171449" y="761"/>
                </a:lnTo>
                <a:lnTo>
                  <a:pt x="169925" y="0"/>
                </a:lnTo>
                <a:lnTo>
                  <a:pt x="159257" y="0"/>
                </a:lnTo>
                <a:lnTo>
                  <a:pt x="156971" y="761"/>
                </a:lnTo>
                <a:lnTo>
                  <a:pt x="155447" y="761"/>
                </a:lnTo>
                <a:lnTo>
                  <a:pt x="153923" y="1523"/>
                </a:lnTo>
                <a:lnTo>
                  <a:pt x="152399" y="1523"/>
                </a:lnTo>
                <a:lnTo>
                  <a:pt x="151637" y="2285"/>
                </a:lnTo>
                <a:lnTo>
                  <a:pt x="150113" y="2285"/>
                </a:lnTo>
                <a:lnTo>
                  <a:pt x="150113" y="3047"/>
                </a:lnTo>
                <a:lnTo>
                  <a:pt x="149351" y="3809"/>
                </a:lnTo>
                <a:lnTo>
                  <a:pt x="148589" y="5333"/>
                </a:lnTo>
                <a:lnTo>
                  <a:pt x="148589" y="6095"/>
                </a:lnTo>
                <a:lnTo>
                  <a:pt x="130301" y="96773"/>
                </a:lnTo>
                <a:lnTo>
                  <a:pt x="128015" y="93725"/>
                </a:lnTo>
                <a:lnTo>
                  <a:pt x="124967" y="91439"/>
                </a:lnTo>
                <a:lnTo>
                  <a:pt x="118871" y="85343"/>
                </a:lnTo>
                <a:lnTo>
                  <a:pt x="115823" y="83057"/>
                </a:lnTo>
                <a:lnTo>
                  <a:pt x="112013" y="81533"/>
                </a:lnTo>
                <a:lnTo>
                  <a:pt x="108203" y="79247"/>
                </a:lnTo>
                <a:lnTo>
                  <a:pt x="104393" y="77723"/>
                </a:lnTo>
                <a:lnTo>
                  <a:pt x="99821" y="76961"/>
                </a:lnTo>
                <a:lnTo>
                  <a:pt x="95249" y="75437"/>
                </a:lnTo>
                <a:lnTo>
                  <a:pt x="89915" y="74675"/>
                </a:lnTo>
                <a:lnTo>
                  <a:pt x="77458" y="75139"/>
                </a:lnTo>
                <a:lnTo>
                  <a:pt x="65742" y="77760"/>
                </a:lnTo>
                <a:lnTo>
                  <a:pt x="31995" y="99538"/>
                </a:lnTo>
                <a:lnTo>
                  <a:pt x="12076" y="132376"/>
                </a:lnTo>
                <a:lnTo>
                  <a:pt x="1523" y="169163"/>
                </a:lnTo>
                <a:lnTo>
                  <a:pt x="0" y="178307"/>
                </a:lnTo>
                <a:lnTo>
                  <a:pt x="0" y="204977"/>
                </a:lnTo>
                <a:lnTo>
                  <a:pt x="761" y="209549"/>
                </a:lnTo>
                <a:lnTo>
                  <a:pt x="1523" y="213359"/>
                </a:lnTo>
                <a:lnTo>
                  <a:pt x="3047" y="217931"/>
                </a:lnTo>
                <a:lnTo>
                  <a:pt x="3809" y="222503"/>
                </a:lnTo>
                <a:lnTo>
                  <a:pt x="6095" y="226313"/>
                </a:lnTo>
                <a:lnTo>
                  <a:pt x="7619" y="230885"/>
                </a:lnTo>
                <a:lnTo>
                  <a:pt x="9905" y="234695"/>
                </a:lnTo>
                <a:lnTo>
                  <a:pt x="12953" y="238505"/>
                </a:lnTo>
                <a:lnTo>
                  <a:pt x="16763" y="241553"/>
                </a:lnTo>
                <a:lnTo>
                  <a:pt x="19811" y="244601"/>
                </a:lnTo>
                <a:lnTo>
                  <a:pt x="24383" y="246887"/>
                </a:lnTo>
                <a:lnTo>
                  <a:pt x="29717" y="249173"/>
                </a:lnTo>
                <a:lnTo>
                  <a:pt x="30479" y="249391"/>
                </a:lnTo>
                <a:lnTo>
                  <a:pt x="30479" y="185165"/>
                </a:lnTo>
                <a:lnTo>
                  <a:pt x="32003" y="172973"/>
                </a:lnTo>
                <a:lnTo>
                  <a:pt x="32765" y="166115"/>
                </a:lnTo>
                <a:lnTo>
                  <a:pt x="34289" y="159257"/>
                </a:lnTo>
                <a:lnTo>
                  <a:pt x="36575" y="153161"/>
                </a:lnTo>
                <a:lnTo>
                  <a:pt x="38099" y="146303"/>
                </a:lnTo>
                <a:lnTo>
                  <a:pt x="40385" y="139445"/>
                </a:lnTo>
                <a:lnTo>
                  <a:pt x="46481" y="127253"/>
                </a:lnTo>
                <a:lnTo>
                  <a:pt x="50291" y="121157"/>
                </a:lnTo>
                <a:lnTo>
                  <a:pt x="54101" y="116585"/>
                </a:lnTo>
                <a:lnTo>
                  <a:pt x="57911" y="111251"/>
                </a:lnTo>
                <a:lnTo>
                  <a:pt x="62483" y="107441"/>
                </a:lnTo>
                <a:lnTo>
                  <a:pt x="67817" y="104393"/>
                </a:lnTo>
                <a:lnTo>
                  <a:pt x="72389" y="102107"/>
                </a:lnTo>
                <a:lnTo>
                  <a:pt x="78485" y="100583"/>
                </a:lnTo>
                <a:lnTo>
                  <a:pt x="92963" y="100583"/>
                </a:lnTo>
                <a:lnTo>
                  <a:pt x="99821" y="102107"/>
                </a:lnTo>
                <a:lnTo>
                  <a:pt x="107377" y="107209"/>
                </a:lnTo>
                <a:lnTo>
                  <a:pt x="116172" y="115138"/>
                </a:lnTo>
                <a:lnTo>
                  <a:pt x="124967" y="125729"/>
                </a:lnTo>
                <a:lnTo>
                  <a:pt x="124967" y="248919"/>
                </a:lnTo>
                <a:lnTo>
                  <a:pt x="128777" y="247649"/>
                </a:lnTo>
                <a:lnTo>
                  <a:pt x="130301" y="246125"/>
                </a:lnTo>
                <a:lnTo>
                  <a:pt x="130301" y="243839"/>
                </a:lnTo>
                <a:lnTo>
                  <a:pt x="178307" y="6095"/>
                </a:lnTo>
                <a:close/>
              </a:path>
              <a:path w="178435" h="251460">
                <a:moveTo>
                  <a:pt x="124967" y="248919"/>
                </a:moveTo>
                <a:lnTo>
                  <a:pt x="124967" y="125729"/>
                </a:lnTo>
                <a:lnTo>
                  <a:pt x="117314" y="161692"/>
                </a:lnTo>
                <a:lnTo>
                  <a:pt x="113485" y="173539"/>
                </a:lnTo>
                <a:lnTo>
                  <a:pt x="93725" y="206501"/>
                </a:lnTo>
                <a:lnTo>
                  <a:pt x="75437" y="220979"/>
                </a:lnTo>
                <a:lnTo>
                  <a:pt x="68579" y="224789"/>
                </a:lnTo>
                <a:lnTo>
                  <a:pt x="61721" y="226313"/>
                </a:lnTo>
                <a:lnTo>
                  <a:pt x="46481" y="226313"/>
                </a:lnTo>
                <a:lnTo>
                  <a:pt x="40385" y="223265"/>
                </a:lnTo>
                <a:lnTo>
                  <a:pt x="35781" y="215814"/>
                </a:lnTo>
                <a:lnTo>
                  <a:pt x="31881" y="204863"/>
                </a:lnTo>
                <a:lnTo>
                  <a:pt x="30479" y="190499"/>
                </a:lnTo>
                <a:lnTo>
                  <a:pt x="30479" y="249391"/>
                </a:lnTo>
                <a:lnTo>
                  <a:pt x="35051" y="250697"/>
                </a:lnTo>
                <a:lnTo>
                  <a:pt x="40385" y="251364"/>
                </a:lnTo>
                <a:lnTo>
                  <a:pt x="54863" y="251459"/>
                </a:lnTo>
                <a:lnTo>
                  <a:pt x="61721" y="250697"/>
                </a:lnTo>
                <a:lnTo>
                  <a:pt x="68579" y="248411"/>
                </a:lnTo>
                <a:lnTo>
                  <a:pt x="75437" y="245363"/>
                </a:lnTo>
                <a:lnTo>
                  <a:pt x="81533" y="242315"/>
                </a:lnTo>
                <a:lnTo>
                  <a:pt x="86867" y="238505"/>
                </a:lnTo>
                <a:lnTo>
                  <a:pt x="92963" y="234695"/>
                </a:lnTo>
                <a:lnTo>
                  <a:pt x="97535" y="230885"/>
                </a:lnTo>
                <a:lnTo>
                  <a:pt x="101345" y="226313"/>
                </a:lnTo>
                <a:lnTo>
                  <a:pt x="105917" y="221741"/>
                </a:lnTo>
                <a:lnTo>
                  <a:pt x="108203" y="217931"/>
                </a:lnTo>
                <a:lnTo>
                  <a:pt x="109727" y="214121"/>
                </a:lnTo>
                <a:lnTo>
                  <a:pt x="109727" y="249173"/>
                </a:lnTo>
                <a:lnTo>
                  <a:pt x="124205" y="249173"/>
                </a:lnTo>
                <a:lnTo>
                  <a:pt x="124967" y="248919"/>
                </a:lnTo>
                <a:close/>
              </a:path>
              <a:path w="178435" h="251460">
                <a:moveTo>
                  <a:pt x="109727" y="249173"/>
                </a:moveTo>
                <a:lnTo>
                  <a:pt x="109727" y="214121"/>
                </a:lnTo>
                <a:lnTo>
                  <a:pt x="104393" y="243839"/>
                </a:lnTo>
                <a:lnTo>
                  <a:pt x="103631" y="244601"/>
                </a:lnTo>
                <a:lnTo>
                  <a:pt x="103631" y="246125"/>
                </a:lnTo>
                <a:lnTo>
                  <a:pt x="104393" y="246125"/>
                </a:lnTo>
                <a:lnTo>
                  <a:pt x="104393" y="246887"/>
                </a:lnTo>
                <a:lnTo>
                  <a:pt x="105917" y="248411"/>
                </a:lnTo>
                <a:lnTo>
                  <a:pt x="108203" y="248411"/>
                </a:lnTo>
                <a:lnTo>
                  <a:pt x="109727" y="24917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782199" y="4181109"/>
            <a:ext cx="151765" cy="177165"/>
          </a:xfrm>
          <a:custGeom>
            <a:avLst/>
            <a:gdLst/>
            <a:ahLst/>
            <a:cxnLst/>
            <a:rect l="l" t="t" r="r" b="b"/>
            <a:pathLst>
              <a:path w="151764" h="177164">
                <a:moveTo>
                  <a:pt x="151635" y="49514"/>
                </a:moveTo>
                <a:lnTo>
                  <a:pt x="151635" y="36560"/>
                </a:lnTo>
                <a:lnTo>
                  <a:pt x="150111" y="31988"/>
                </a:lnTo>
                <a:lnTo>
                  <a:pt x="148587" y="26654"/>
                </a:lnTo>
                <a:lnTo>
                  <a:pt x="108733" y="918"/>
                </a:lnTo>
                <a:lnTo>
                  <a:pt x="94414" y="0"/>
                </a:lnTo>
                <a:lnTo>
                  <a:pt x="83483" y="1005"/>
                </a:lnTo>
                <a:lnTo>
                  <a:pt x="46963" y="15308"/>
                </a:lnTo>
                <a:lnTo>
                  <a:pt x="19163" y="45582"/>
                </a:lnTo>
                <a:lnTo>
                  <a:pt x="4773" y="81096"/>
                </a:lnTo>
                <a:lnTo>
                  <a:pt x="0" y="118983"/>
                </a:lnTo>
                <a:lnTo>
                  <a:pt x="812" y="132291"/>
                </a:lnTo>
                <a:lnTo>
                  <a:pt x="3807" y="144002"/>
                </a:lnTo>
                <a:lnTo>
                  <a:pt x="6093" y="151622"/>
                </a:lnTo>
                <a:lnTo>
                  <a:pt x="10665" y="157718"/>
                </a:lnTo>
                <a:lnTo>
                  <a:pt x="15999" y="162290"/>
                </a:lnTo>
                <a:lnTo>
                  <a:pt x="20571" y="167624"/>
                </a:lnTo>
                <a:lnTo>
                  <a:pt x="27488" y="170693"/>
                </a:lnTo>
                <a:lnTo>
                  <a:pt x="30477" y="171734"/>
                </a:lnTo>
                <a:lnTo>
                  <a:pt x="30477" y="105902"/>
                </a:lnTo>
                <a:lnTo>
                  <a:pt x="31239" y="102092"/>
                </a:lnTo>
                <a:lnTo>
                  <a:pt x="31239" y="98282"/>
                </a:lnTo>
                <a:lnTo>
                  <a:pt x="32001" y="94472"/>
                </a:lnTo>
                <a:lnTo>
                  <a:pt x="37335" y="94470"/>
                </a:lnTo>
                <a:lnTo>
                  <a:pt x="37335" y="73136"/>
                </a:lnTo>
                <a:lnTo>
                  <a:pt x="39621" y="66278"/>
                </a:lnTo>
                <a:lnTo>
                  <a:pt x="41907" y="60182"/>
                </a:lnTo>
                <a:lnTo>
                  <a:pt x="45717" y="54086"/>
                </a:lnTo>
                <a:lnTo>
                  <a:pt x="48765" y="47990"/>
                </a:lnTo>
                <a:lnTo>
                  <a:pt x="86087" y="23610"/>
                </a:lnTo>
                <a:lnTo>
                  <a:pt x="102105" y="23606"/>
                </a:lnTo>
                <a:lnTo>
                  <a:pt x="108963" y="25130"/>
                </a:lnTo>
                <a:lnTo>
                  <a:pt x="114297" y="28940"/>
                </a:lnTo>
                <a:lnTo>
                  <a:pt x="118869" y="32750"/>
                </a:lnTo>
                <a:lnTo>
                  <a:pt x="121155" y="38084"/>
                </a:lnTo>
                <a:lnTo>
                  <a:pt x="121155" y="83148"/>
                </a:lnTo>
                <a:lnTo>
                  <a:pt x="128013" y="79994"/>
                </a:lnTo>
                <a:lnTo>
                  <a:pt x="135633" y="75422"/>
                </a:lnTo>
                <a:lnTo>
                  <a:pt x="141729" y="70088"/>
                </a:lnTo>
                <a:lnTo>
                  <a:pt x="145539" y="63230"/>
                </a:lnTo>
                <a:lnTo>
                  <a:pt x="149349" y="57134"/>
                </a:lnTo>
                <a:lnTo>
                  <a:pt x="151635" y="49514"/>
                </a:lnTo>
                <a:close/>
              </a:path>
              <a:path w="151764" h="177164">
                <a:moveTo>
                  <a:pt x="124203" y="151622"/>
                </a:moveTo>
                <a:lnTo>
                  <a:pt x="124203" y="144764"/>
                </a:lnTo>
                <a:lnTo>
                  <a:pt x="121917" y="142478"/>
                </a:lnTo>
                <a:lnTo>
                  <a:pt x="119631" y="142478"/>
                </a:lnTo>
                <a:lnTo>
                  <a:pt x="118107" y="143240"/>
                </a:lnTo>
                <a:lnTo>
                  <a:pt x="115059" y="144002"/>
                </a:lnTo>
                <a:lnTo>
                  <a:pt x="112011" y="145526"/>
                </a:lnTo>
                <a:lnTo>
                  <a:pt x="108963" y="146288"/>
                </a:lnTo>
                <a:lnTo>
                  <a:pt x="99819" y="149336"/>
                </a:lnTo>
                <a:lnTo>
                  <a:pt x="94414" y="150114"/>
                </a:lnTo>
                <a:lnTo>
                  <a:pt x="86087" y="151902"/>
                </a:lnTo>
                <a:lnTo>
                  <a:pt x="75924" y="152684"/>
                </a:lnTo>
                <a:lnTo>
                  <a:pt x="37118" y="141557"/>
                </a:lnTo>
                <a:lnTo>
                  <a:pt x="30477" y="116570"/>
                </a:lnTo>
                <a:lnTo>
                  <a:pt x="30477" y="171734"/>
                </a:lnTo>
                <a:lnTo>
                  <a:pt x="37663" y="174239"/>
                </a:lnTo>
                <a:lnTo>
                  <a:pt x="49485" y="176210"/>
                </a:lnTo>
                <a:lnTo>
                  <a:pt x="61719" y="176707"/>
                </a:lnTo>
                <a:lnTo>
                  <a:pt x="75924" y="176707"/>
                </a:lnTo>
                <a:lnTo>
                  <a:pt x="87627" y="175244"/>
                </a:lnTo>
                <a:lnTo>
                  <a:pt x="92961" y="174482"/>
                </a:lnTo>
                <a:lnTo>
                  <a:pt x="97533" y="172958"/>
                </a:lnTo>
                <a:lnTo>
                  <a:pt x="102867" y="172196"/>
                </a:lnTo>
                <a:lnTo>
                  <a:pt x="107439" y="170672"/>
                </a:lnTo>
                <a:lnTo>
                  <a:pt x="110487" y="169148"/>
                </a:lnTo>
                <a:lnTo>
                  <a:pt x="114297" y="168386"/>
                </a:lnTo>
                <a:lnTo>
                  <a:pt x="116583" y="166862"/>
                </a:lnTo>
                <a:lnTo>
                  <a:pt x="120393" y="163052"/>
                </a:lnTo>
                <a:lnTo>
                  <a:pt x="121917" y="160004"/>
                </a:lnTo>
                <a:lnTo>
                  <a:pt x="122679" y="157718"/>
                </a:lnTo>
                <a:lnTo>
                  <a:pt x="122679" y="156194"/>
                </a:lnTo>
                <a:lnTo>
                  <a:pt x="123441" y="154670"/>
                </a:lnTo>
                <a:lnTo>
                  <a:pt x="123441" y="153146"/>
                </a:lnTo>
                <a:lnTo>
                  <a:pt x="124203" y="151622"/>
                </a:lnTo>
                <a:close/>
              </a:path>
              <a:path w="151764" h="177164">
                <a:moveTo>
                  <a:pt x="121155" y="83148"/>
                </a:moveTo>
                <a:lnTo>
                  <a:pt x="121155" y="47990"/>
                </a:lnTo>
                <a:lnTo>
                  <a:pt x="120393" y="51800"/>
                </a:lnTo>
                <a:lnTo>
                  <a:pt x="118107" y="54848"/>
                </a:lnTo>
                <a:lnTo>
                  <a:pt x="81935" y="71633"/>
                </a:lnTo>
                <a:lnTo>
                  <a:pt x="37335" y="73136"/>
                </a:lnTo>
                <a:lnTo>
                  <a:pt x="37335" y="94470"/>
                </a:lnTo>
                <a:lnTo>
                  <a:pt x="78279" y="93326"/>
                </a:lnTo>
                <a:lnTo>
                  <a:pt x="117368" y="84889"/>
                </a:lnTo>
                <a:lnTo>
                  <a:pt x="121155" y="83148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037467" y="4123182"/>
            <a:ext cx="219710" cy="232410"/>
          </a:xfrm>
          <a:custGeom>
            <a:avLst/>
            <a:gdLst/>
            <a:ahLst/>
            <a:cxnLst/>
            <a:rect l="l" t="t" r="r" b="b"/>
            <a:pathLst>
              <a:path w="219710" h="232410">
                <a:moveTo>
                  <a:pt x="219456" y="5334"/>
                </a:moveTo>
                <a:lnTo>
                  <a:pt x="219456" y="3810"/>
                </a:lnTo>
                <a:lnTo>
                  <a:pt x="218694" y="3048"/>
                </a:lnTo>
                <a:lnTo>
                  <a:pt x="218694" y="2286"/>
                </a:lnTo>
                <a:lnTo>
                  <a:pt x="217932" y="1524"/>
                </a:lnTo>
                <a:lnTo>
                  <a:pt x="217170" y="1524"/>
                </a:lnTo>
                <a:lnTo>
                  <a:pt x="215646" y="762"/>
                </a:lnTo>
                <a:lnTo>
                  <a:pt x="214884" y="0"/>
                </a:lnTo>
                <a:lnTo>
                  <a:pt x="196596" y="0"/>
                </a:lnTo>
                <a:lnTo>
                  <a:pt x="195072" y="762"/>
                </a:lnTo>
                <a:lnTo>
                  <a:pt x="194310" y="1524"/>
                </a:lnTo>
                <a:lnTo>
                  <a:pt x="192786" y="1524"/>
                </a:lnTo>
                <a:lnTo>
                  <a:pt x="191262" y="3048"/>
                </a:lnTo>
                <a:lnTo>
                  <a:pt x="191262" y="3810"/>
                </a:lnTo>
                <a:lnTo>
                  <a:pt x="190500" y="4572"/>
                </a:lnTo>
                <a:lnTo>
                  <a:pt x="190500" y="5334"/>
                </a:lnTo>
                <a:lnTo>
                  <a:pt x="158098" y="166446"/>
                </a:lnTo>
                <a:lnTo>
                  <a:pt x="155853" y="179012"/>
                </a:lnTo>
                <a:lnTo>
                  <a:pt x="153924" y="191262"/>
                </a:lnTo>
                <a:lnTo>
                  <a:pt x="153162" y="191262"/>
                </a:lnTo>
                <a:lnTo>
                  <a:pt x="150876" y="183642"/>
                </a:lnTo>
                <a:lnTo>
                  <a:pt x="147828" y="176022"/>
                </a:lnTo>
                <a:lnTo>
                  <a:pt x="145542" y="167640"/>
                </a:lnTo>
                <a:lnTo>
                  <a:pt x="142494" y="160020"/>
                </a:lnTo>
                <a:lnTo>
                  <a:pt x="140208" y="152400"/>
                </a:lnTo>
                <a:lnTo>
                  <a:pt x="137160" y="144780"/>
                </a:lnTo>
                <a:lnTo>
                  <a:pt x="93726" y="19812"/>
                </a:lnTo>
                <a:lnTo>
                  <a:pt x="92202" y="16002"/>
                </a:lnTo>
                <a:lnTo>
                  <a:pt x="90678" y="12954"/>
                </a:lnTo>
                <a:lnTo>
                  <a:pt x="89916" y="10668"/>
                </a:lnTo>
                <a:lnTo>
                  <a:pt x="88392" y="7620"/>
                </a:lnTo>
                <a:lnTo>
                  <a:pt x="82296" y="1524"/>
                </a:lnTo>
                <a:lnTo>
                  <a:pt x="80010" y="1524"/>
                </a:lnTo>
                <a:lnTo>
                  <a:pt x="75438" y="0"/>
                </a:lnTo>
                <a:lnTo>
                  <a:pt x="54864" y="0"/>
                </a:lnTo>
                <a:lnTo>
                  <a:pt x="48768" y="3048"/>
                </a:lnTo>
                <a:lnTo>
                  <a:pt x="46482" y="5334"/>
                </a:lnTo>
                <a:lnTo>
                  <a:pt x="44196" y="8382"/>
                </a:lnTo>
                <a:lnTo>
                  <a:pt x="43434" y="13716"/>
                </a:lnTo>
                <a:lnTo>
                  <a:pt x="762" y="227076"/>
                </a:lnTo>
                <a:lnTo>
                  <a:pt x="0" y="227838"/>
                </a:lnTo>
                <a:lnTo>
                  <a:pt x="762" y="228600"/>
                </a:lnTo>
                <a:lnTo>
                  <a:pt x="762" y="230124"/>
                </a:lnTo>
                <a:lnTo>
                  <a:pt x="1524" y="230886"/>
                </a:lnTo>
                <a:lnTo>
                  <a:pt x="2286" y="230886"/>
                </a:lnTo>
                <a:lnTo>
                  <a:pt x="3810" y="231648"/>
                </a:lnTo>
                <a:lnTo>
                  <a:pt x="4572" y="231648"/>
                </a:lnTo>
                <a:lnTo>
                  <a:pt x="6858" y="232410"/>
                </a:lnTo>
                <a:lnTo>
                  <a:pt x="20574" y="232410"/>
                </a:lnTo>
                <a:lnTo>
                  <a:pt x="22860" y="231648"/>
                </a:lnTo>
                <a:lnTo>
                  <a:pt x="24384" y="231648"/>
                </a:lnTo>
                <a:lnTo>
                  <a:pt x="25908" y="230886"/>
                </a:lnTo>
                <a:lnTo>
                  <a:pt x="26670" y="230886"/>
                </a:lnTo>
                <a:lnTo>
                  <a:pt x="29718" y="227838"/>
                </a:lnTo>
                <a:lnTo>
                  <a:pt x="29718" y="227076"/>
                </a:lnTo>
                <a:lnTo>
                  <a:pt x="60168" y="73268"/>
                </a:lnTo>
                <a:lnTo>
                  <a:pt x="62622" y="59204"/>
                </a:lnTo>
                <a:lnTo>
                  <a:pt x="65022" y="46805"/>
                </a:lnTo>
                <a:lnTo>
                  <a:pt x="67056" y="34290"/>
                </a:lnTo>
                <a:lnTo>
                  <a:pt x="68879" y="38054"/>
                </a:lnTo>
                <a:lnTo>
                  <a:pt x="72483" y="49654"/>
                </a:lnTo>
                <a:lnTo>
                  <a:pt x="76845" y="62688"/>
                </a:lnTo>
                <a:lnTo>
                  <a:pt x="128016" y="210312"/>
                </a:lnTo>
                <a:lnTo>
                  <a:pt x="132588" y="220218"/>
                </a:lnTo>
                <a:lnTo>
                  <a:pt x="133350" y="223266"/>
                </a:lnTo>
                <a:lnTo>
                  <a:pt x="134874" y="225552"/>
                </a:lnTo>
                <a:lnTo>
                  <a:pt x="136398" y="227076"/>
                </a:lnTo>
                <a:lnTo>
                  <a:pt x="137922" y="229362"/>
                </a:lnTo>
                <a:lnTo>
                  <a:pt x="142494" y="230886"/>
                </a:lnTo>
                <a:lnTo>
                  <a:pt x="144018" y="231648"/>
                </a:lnTo>
                <a:lnTo>
                  <a:pt x="147066" y="232410"/>
                </a:lnTo>
                <a:lnTo>
                  <a:pt x="163068" y="232410"/>
                </a:lnTo>
                <a:lnTo>
                  <a:pt x="164592" y="231648"/>
                </a:lnTo>
                <a:lnTo>
                  <a:pt x="166116" y="231648"/>
                </a:lnTo>
                <a:lnTo>
                  <a:pt x="170688" y="229362"/>
                </a:lnTo>
                <a:lnTo>
                  <a:pt x="172212" y="227838"/>
                </a:lnTo>
                <a:lnTo>
                  <a:pt x="172974" y="226314"/>
                </a:lnTo>
                <a:lnTo>
                  <a:pt x="174498" y="224790"/>
                </a:lnTo>
                <a:lnTo>
                  <a:pt x="175260" y="223266"/>
                </a:lnTo>
                <a:lnTo>
                  <a:pt x="176784" y="218694"/>
                </a:lnTo>
                <a:lnTo>
                  <a:pt x="219456" y="5334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273689" y="4181777"/>
            <a:ext cx="161290" cy="175895"/>
          </a:xfrm>
          <a:custGeom>
            <a:avLst/>
            <a:gdLst/>
            <a:ahLst/>
            <a:cxnLst/>
            <a:rect l="l" t="t" r="r" b="b"/>
            <a:pathLst>
              <a:path w="161289" h="175895">
                <a:moveTo>
                  <a:pt x="160779" y="61038"/>
                </a:moveTo>
                <a:lnTo>
                  <a:pt x="150111" y="21414"/>
                </a:lnTo>
                <a:lnTo>
                  <a:pt x="114533" y="1170"/>
                </a:lnTo>
                <a:lnTo>
                  <a:pt x="102320" y="0"/>
                </a:lnTo>
                <a:lnTo>
                  <a:pt x="85026" y="29"/>
                </a:lnTo>
                <a:lnTo>
                  <a:pt x="48508" y="12878"/>
                </a:lnTo>
                <a:lnTo>
                  <a:pt x="19742" y="42104"/>
                </a:lnTo>
                <a:lnTo>
                  <a:pt x="1824" y="90618"/>
                </a:lnTo>
                <a:lnTo>
                  <a:pt x="0" y="116029"/>
                </a:lnTo>
                <a:lnTo>
                  <a:pt x="812" y="129337"/>
                </a:lnTo>
                <a:lnTo>
                  <a:pt x="20571" y="165432"/>
                </a:lnTo>
                <a:lnTo>
                  <a:pt x="30477" y="170441"/>
                </a:lnTo>
                <a:lnTo>
                  <a:pt x="30477" y="106758"/>
                </a:lnTo>
                <a:lnTo>
                  <a:pt x="32001" y="93042"/>
                </a:lnTo>
                <a:lnTo>
                  <a:pt x="35049" y="79326"/>
                </a:lnTo>
                <a:lnTo>
                  <a:pt x="39621" y="65610"/>
                </a:lnTo>
                <a:lnTo>
                  <a:pt x="41907" y="59514"/>
                </a:lnTo>
                <a:lnTo>
                  <a:pt x="45717" y="53418"/>
                </a:lnTo>
                <a:lnTo>
                  <a:pt x="48765" y="48084"/>
                </a:lnTo>
                <a:lnTo>
                  <a:pt x="53337" y="42750"/>
                </a:lnTo>
                <a:lnTo>
                  <a:pt x="57909" y="38178"/>
                </a:lnTo>
                <a:lnTo>
                  <a:pt x="67053" y="30558"/>
                </a:lnTo>
                <a:lnTo>
                  <a:pt x="73149" y="28272"/>
                </a:lnTo>
                <a:lnTo>
                  <a:pt x="79245" y="25224"/>
                </a:lnTo>
                <a:lnTo>
                  <a:pt x="85026" y="24502"/>
                </a:lnTo>
                <a:lnTo>
                  <a:pt x="99057" y="24462"/>
                </a:lnTo>
                <a:lnTo>
                  <a:pt x="105153" y="25224"/>
                </a:lnTo>
                <a:lnTo>
                  <a:pt x="127251" y="46560"/>
                </a:lnTo>
                <a:lnTo>
                  <a:pt x="128775" y="51132"/>
                </a:lnTo>
                <a:lnTo>
                  <a:pt x="129537" y="56466"/>
                </a:lnTo>
                <a:lnTo>
                  <a:pt x="129537" y="147501"/>
                </a:lnTo>
                <a:lnTo>
                  <a:pt x="130973" y="146006"/>
                </a:lnTo>
                <a:lnTo>
                  <a:pt x="151531" y="111048"/>
                </a:lnTo>
                <a:lnTo>
                  <a:pt x="159917" y="73366"/>
                </a:lnTo>
                <a:lnTo>
                  <a:pt x="160779" y="61038"/>
                </a:lnTo>
                <a:close/>
              </a:path>
              <a:path w="161289" h="175895">
                <a:moveTo>
                  <a:pt x="129537" y="147501"/>
                </a:moveTo>
                <a:lnTo>
                  <a:pt x="129537" y="69420"/>
                </a:lnTo>
                <a:lnTo>
                  <a:pt x="128013" y="83136"/>
                </a:lnTo>
                <a:lnTo>
                  <a:pt x="124965" y="96852"/>
                </a:lnTo>
                <a:lnTo>
                  <a:pt x="122679" y="103710"/>
                </a:lnTo>
                <a:lnTo>
                  <a:pt x="120393" y="109806"/>
                </a:lnTo>
                <a:lnTo>
                  <a:pt x="118107" y="116664"/>
                </a:lnTo>
                <a:lnTo>
                  <a:pt x="114297" y="121998"/>
                </a:lnTo>
                <a:lnTo>
                  <a:pt x="111249" y="128094"/>
                </a:lnTo>
                <a:lnTo>
                  <a:pt x="106677" y="133428"/>
                </a:lnTo>
                <a:lnTo>
                  <a:pt x="102105" y="137238"/>
                </a:lnTo>
                <a:lnTo>
                  <a:pt x="97533" y="141810"/>
                </a:lnTo>
                <a:lnTo>
                  <a:pt x="92961" y="145620"/>
                </a:lnTo>
                <a:lnTo>
                  <a:pt x="86803" y="147937"/>
                </a:lnTo>
                <a:lnTo>
                  <a:pt x="80769" y="150954"/>
                </a:lnTo>
                <a:lnTo>
                  <a:pt x="74719" y="151711"/>
                </a:lnTo>
                <a:lnTo>
                  <a:pt x="35811" y="138000"/>
                </a:lnTo>
                <a:lnTo>
                  <a:pt x="30477" y="118950"/>
                </a:lnTo>
                <a:lnTo>
                  <a:pt x="30477" y="170441"/>
                </a:lnTo>
                <a:lnTo>
                  <a:pt x="36196" y="172690"/>
                </a:lnTo>
                <a:lnTo>
                  <a:pt x="45271" y="174757"/>
                </a:lnTo>
                <a:lnTo>
                  <a:pt x="57470" y="175661"/>
                </a:lnTo>
                <a:lnTo>
                  <a:pt x="74719" y="175599"/>
                </a:lnTo>
                <a:lnTo>
                  <a:pt x="86865" y="173455"/>
                </a:lnTo>
                <a:lnTo>
                  <a:pt x="100767" y="169119"/>
                </a:lnTo>
                <a:lnTo>
                  <a:pt x="111264" y="163383"/>
                </a:lnTo>
                <a:lnTo>
                  <a:pt x="122829" y="154485"/>
                </a:lnTo>
                <a:lnTo>
                  <a:pt x="129537" y="147501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449709" y="4181094"/>
            <a:ext cx="132080" cy="177165"/>
          </a:xfrm>
          <a:custGeom>
            <a:avLst/>
            <a:gdLst/>
            <a:ahLst/>
            <a:cxnLst/>
            <a:rect l="l" t="t" r="r" b="b"/>
            <a:pathLst>
              <a:path w="132079" h="177164">
                <a:moveTo>
                  <a:pt x="88391" y="168554"/>
                </a:moveTo>
                <a:lnTo>
                  <a:pt x="88391" y="128015"/>
                </a:lnTo>
                <a:lnTo>
                  <a:pt x="87629" y="131825"/>
                </a:lnTo>
                <a:lnTo>
                  <a:pt x="86105" y="134873"/>
                </a:lnTo>
                <a:lnTo>
                  <a:pt x="42671" y="153066"/>
                </a:lnTo>
                <a:lnTo>
                  <a:pt x="37337" y="152399"/>
                </a:lnTo>
                <a:lnTo>
                  <a:pt x="32765" y="150875"/>
                </a:lnTo>
                <a:lnTo>
                  <a:pt x="27431" y="149351"/>
                </a:lnTo>
                <a:lnTo>
                  <a:pt x="23621" y="147827"/>
                </a:lnTo>
                <a:lnTo>
                  <a:pt x="20573" y="145541"/>
                </a:lnTo>
                <a:lnTo>
                  <a:pt x="16763" y="144017"/>
                </a:lnTo>
                <a:lnTo>
                  <a:pt x="12191" y="140969"/>
                </a:lnTo>
                <a:lnTo>
                  <a:pt x="10667" y="138683"/>
                </a:lnTo>
                <a:lnTo>
                  <a:pt x="8381" y="137921"/>
                </a:lnTo>
                <a:lnTo>
                  <a:pt x="6095" y="137921"/>
                </a:lnTo>
                <a:lnTo>
                  <a:pt x="5333" y="138683"/>
                </a:lnTo>
                <a:lnTo>
                  <a:pt x="5333" y="139445"/>
                </a:lnTo>
                <a:lnTo>
                  <a:pt x="3047" y="141731"/>
                </a:lnTo>
                <a:lnTo>
                  <a:pt x="3047" y="143255"/>
                </a:lnTo>
                <a:lnTo>
                  <a:pt x="2285" y="144017"/>
                </a:lnTo>
                <a:lnTo>
                  <a:pt x="1523" y="145541"/>
                </a:lnTo>
                <a:lnTo>
                  <a:pt x="1523" y="147065"/>
                </a:lnTo>
                <a:lnTo>
                  <a:pt x="761" y="147827"/>
                </a:lnTo>
                <a:lnTo>
                  <a:pt x="761" y="149351"/>
                </a:lnTo>
                <a:lnTo>
                  <a:pt x="0" y="150875"/>
                </a:lnTo>
                <a:lnTo>
                  <a:pt x="0" y="160781"/>
                </a:lnTo>
                <a:lnTo>
                  <a:pt x="1523" y="162305"/>
                </a:lnTo>
                <a:lnTo>
                  <a:pt x="2285" y="163829"/>
                </a:lnTo>
                <a:lnTo>
                  <a:pt x="3809" y="165353"/>
                </a:lnTo>
                <a:lnTo>
                  <a:pt x="6095" y="166877"/>
                </a:lnTo>
                <a:lnTo>
                  <a:pt x="15239" y="171449"/>
                </a:lnTo>
                <a:lnTo>
                  <a:pt x="19049" y="172211"/>
                </a:lnTo>
                <a:lnTo>
                  <a:pt x="23621" y="173735"/>
                </a:lnTo>
                <a:lnTo>
                  <a:pt x="27431" y="175259"/>
                </a:lnTo>
                <a:lnTo>
                  <a:pt x="32765" y="176021"/>
                </a:lnTo>
                <a:lnTo>
                  <a:pt x="36575" y="176656"/>
                </a:lnTo>
                <a:lnTo>
                  <a:pt x="52863" y="176708"/>
                </a:lnTo>
                <a:lnTo>
                  <a:pt x="65669" y="175461"/>
                </a:lnTo>
                <a:lnTo>
                  <a:pt x="77723" y="172973"/>
                </a:lnTo>
                <a:lnTo>
                  <a:pt x="86105" y="169925"/>
                </a:lnTo>
                <a:lnTo>
                  <a:pt x="88391" y="168554"/>
                </a:lnTo>
                <a:close/>
              </a:path>
              <a:path w="132079" h="177164">
                <a:moveTo>
                  <a:pt x="131825" y="18287"/>
                </a:moveTo>
                <a:lnTo>
                  <a:pt x="131825" y="14477"/>
                </a:lnTo>
                <a:lnTo>
                  <a:pt x="131063" y="12953"/>
                </a:lnTo>
                <a:lnTo>
                  <a:pt x="128015" y="9905"/>
                </a:lnTo>
                <a:lnTo>
                  <a:pt x="123443" y="7619"/>
                </a:lnTo>
                <a:lnTo>
                  <a:pt x="121157" y="6095"/>
                </a:lnTo>
                <a:lnTo>
                  <a:pt x="118109" y="5333"/>
                </a:lnTo>
                <a:lnTo>
                  <a:pt x="114299" y="3809"/>
                </a:lnTo>
                <a:lnTo>
                  <a:pt x="102869" y="1523"/>
                </a:lnTo>
                <a:lnTo>
                  <a:pt x="93725" y="0"/>
                </a:lnTo>
                <a:lnTo>
                  <a:pt x="88391" y="16"/>
                </a:lnTo>
                <a:lnTo>
                  <a:pt x="74903" y="1287"/>
                </a:lnTo>
                <a:lnTo>
                  <a:pt x="63245" y="4571"/>
                </a:lnTo>
                <a:lnTo>
                  <a:pt x="55625" y="6857"/>
                </a:lnTo>
                <a:lnTo>
                  <a:pt x="48767" y="10667"/>
                </a:lnTo>
                <a:lnTo>
                  <a:pt x="42671" y="16001"/>
                </a:lnTo>
                <a:lnTo>
                  <a:pt x="37337" y="20573"/>
                </a:lnTo>
                <a:lnTo>
                  <a:pt x="32765" y="26669"/>
                </a:lnTo>
                <a:lnTo>
                  <a:pt x="26669" y="40385"/>
                </a:lnTo>
                <a:lnTo>
                  <a:pt x="25145" y="47243"/>
                </a:lnTo>
                <a:lnTo>
                  <a:pt x="25145" y="63245"/>
                </a:lnTo>
                <a:lnTo>
                  <a:pt x="26669" y="69341"/>
                </a:lnTo>
                <a:lnTo>
                  <a:pt x="29717" y="73913"/>
                </a:lnTo>
                <a:lnTo>
                  <a:pt x="32765" y="79247"/>
                </a:lnTo>
                <a:lnTo>
                  <a:pt x="36575" y="83057"/>
                </a:lnTo>
                <a:lnTo>
                  <a:pt x="41909" y="86867"/>
                </a:lnTo>
                <a:lnTo>
                  <a:pt x="51053" y="92963"/>
                </a:lnTo>
                <a:lnTo>
                  <a:pt x="54863" y="94392"/>
                </a:lnTo>
                <a:lnTo>
                  <a:pt x="54863" y="47243"/>
                </a:lnTo>
                <a:lnTo>
                  <a:pt x="55625" y="43433"/>
                </a:lnTo>
                <a:lnTo>
                  <a:pt x="57149" y="40385"/>
                </a:lnTo>
                <a:lnTo>
                  <a:pt x="58673" y="36575"/>
                </a:lnTo>
                <a:lnTo>
                  <a:pt x="60959" y="34289"/>
                </a:lnTo>
                <a:lnTo>
                  <a:pt x="82295" y="22859"/>
                </a:lnTo>
                <a:lnTo>
                  <a:pt x="92963" y="22859"/>
                </a:lnTo>
                <a:lnTo>
                  <a:pt x="97535" y="23621"/>
                </a:lnTo>
                <a:lnTo>
                  <a:pt x="101345" y="25145"/>
                </a:lnTo>
                <a:lnTo>
                  <a:pt x="105917" y="25907"/>
                </a:lnTo>
                <a:lnTo>
                  <a:pt x="115061" y="30479"/>
                </a:lnTo>
                <a:lnTo>
                  <a:pt x="117347" y="31241"/>
                </a:lnTo>
                <a:lnTo>
                  <a:pt x="118871" y="32765"/>
                </a:lnTo>
                <a:lnTo>
                  <a:pt x="121157" y="33527"/>
                </a:lnTo>
                <a:lnTo>
                  <a:pt x="122681" y="34289"/>
                </a:lnTo>
                <a:lnTo>
                  <a:pt x="124967" y="34289"/>
                </a:lnTo>
                <a:lnTo>
                  <a:pt x="126491" y="33527"/>
                </a:lnTo>
                <a:lnTo>
                  <a:pt x="127253" y="32765"/>
                </a:lnTo>
                <a:lnTo>
                  <a:pt x="128777" y="29717"/>
                </a:lnTo>
                <a:lnTo>
                  <a:pt x="129539" y="27431"/>
                </a:lnTo>
                <a:lnTo>
                  <a:pt x="130301" y="25907"/>
                </a:lnTo>
                <a:lnTo>
                  <a:pt x="131063" y="23621"/>
                </a:lnTo>
                <a:lnTo>
                  <a:pt x="131063" y="19811"/>
                </a:lnTo>
                <a:lnTo>
                  <a:pt x="131825" y="18287"/>
                </a:lnTo>
                <a:close/>
              </a:path>
              <a:path w="132079" h="177164">
                <a:moveTo>
                  <a:pt x="118871" y="127253"/>
                </a:moveTo>
                <a:lnTo>
                  <a:pt x="118871" y="111251"/>
                </a:lnTo>
                <a:lnTo>
                  <a:pt x="117347" y="105155"/>
                </a:lnTo>
                <a:lnTo>
                  <a:pt x="81533" y="76199"/>
                </a:lnTo>
                <a:lnTo>
                  <a:pt x="76199" y="73151"/>
                </a:lnTo>
                <a:lnTo>
                  <a:pt x="67055" y="68579"/>
                </a:lnTo>
                <a:lnTo>
                  <a:pt x="62483" y="65531"/>
                </a:lnTo>
                <a:lnTo>
                  <a:pt x="56387" y="59435"/>
                </a:lnTo>
                <a:lnTo>
                  <a:pt x="54863" y="55625"/>
                </a:lnTo>
                <a:lnTo>
                  <a:pt x="54863" y="94392"/>
                </a:lnTo>
                <a:lnTo>
                  <a:pt x="57149" y="95249"/>
                </a:lnTo>
                <a:lnTo>
                  <a:pt x="62483" y="98297"/>
                </a:lnTo>
                <a:lnTo>
                  <a:pt x="67817" y="100583"/>
                </a:lnTo>
                <a:lnTo>
                  <a:pt x="72389" y="102869"/>
                </a:lnTo>
                <a:lnTo>
                  <a:pt x="76961" y="105917"/>
                </a:lnTo>
                <a:lnTo>
                  <a:pt x="80771" y="108203"/>
                </a:lnTo>
                <a:lnTo>
                  <a:pt x="83819" y="112013"/>
                </a:lnTo>
                <a:lnTo>
                  <a:pt x="86867" y="115061"/>
                </a:lnTo>
                <a:lnTo>
                  <a:pt x="88391" y="118871"/>
                </a:lnTo>
                <a:lnTo>
                  <a:pt x="88391" y="168554"/>
                </a:lnTo>
                <a:lnTo>
                  <a:pt x="93725" y="165353"/>
                </a:lnTo>
                <a:lnTo>
                  <a:pt x="99821" y="160781"/>
                </a:lnTo>
                <a:lnTo>
                  <a:pt x="105917" y="155447"/>
                </a:lnTo>
                <a:lnTo>
                  <a:pt x="110489" y="149351"/>
                </a:lnTo>
                <a:lnTo>
                  <a:pt x="114299" y="141731"/>
                </a:lnTo>
                <a:lnTo>
                  <a:pt x="117347" y="134873"/>
                </a:lnTo>
                <a:lnTo>
                  <a:pt x="118871" y="127253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674245" y="4099305"/>
            <a:ext cx="1158747" cy="26492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926960" y="4111497"/>
            <a:ext cx="1113028" cy="25273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107311" y="4098544"/>
            <a:ext cx="997203" cy="32740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1863731" y="7183008"/>
            <a:ext cx="5470899" cy="12311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00" i="1" dirty="0">
                <a:latin typeface="Minion Pro"/>
                <a:cs typeface="Minion Pro"/>
              </a:rPr>
              <a:t>Crédit photos : Archives 36, EDF ; Jérome Rieu ; Généanet ; Wikimédia ; webp ; cartorum</a:t>
            </a:r>
            <a:r>
              <a:rPr sz="800" i="1" spc="-5" dirty="0">
                <a:latin typeface="Minion Pro"/>
                <a:cs typeface="Minion Pro"/>
              </a:rPr>
              <a:t> </a:t>
            </a:r>
            <a:r>
              <a:rPr sz="800" i="1" dirty="0">
                <a:latin typeface="Minion Pro"/>
                <a:cs typeface="Minion Pro"/>
              </a:rPr>
              <a:t>; carte IGN</a:t>
            </a:r>
            <a:r>
              <a:rPr lang="fr-FR" sz="800" i="1" dirty="0">
                <a:latin typeface="Minion Pro"/>
                <a:cs typeface="Minion Pro"/>
              </a:rPr>
              <a:t> ; Véronique </a:t>
            </a:r>
            <a:r>
              <a:rPr lang="fr-FR" sz="800" i="1" dirty="0" err="1">
                <a:latin typeface="Minion Pro"/>
                <a:cs typeface="Minion Pro"/>
              </a:rPr>
              <a:t>Ponchot</a:t>
            </a:r>
            <a:endParaRPr sz="800" dirty="0">
              <a:latin typeface="Minion Pro"/>
              <a:cs typeface="Minion Pr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2071</TotalTime>
  <Words>1350</Words>
  <Application>Microsoft Office PowerPoint</Application>
  <PresentationFormat>Personnalisé</PresentationFormat>
  <Paragraphs>188</Paragraphs>
  <Slides>35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35</vt:i4>
      </vt:variant>
    </vt:vector>
  </HeadingPairs>
  <TitlesOfParts>
    <vt:vector size="45" baseType="lpstr">
      <vt:lpstr>Arial</vt:lpstr>
      <vt:lpstr>Arial Black</vt:lpstr>
      <vt:lpstr>Calibri</vt:lpstr>
      <vt:lpstr>Calisto MT</vt:lpstr>
      <vt:lpstr>Century Schoolbook</vt:lpstr>
      <vt:lpstr>Chaparral Pro</vt:lpstr>
      <vt:lpstr>Chaparral Pro Light</vt:lpstr>
      <vt:lpstr>Minion Pro</vt:lpstr>
      <vt:lpstr>Times New Roman</vt:lpstr>
      <vt:lpstr>Office Theme</vt:lpstr>
      <vt:lpstr>Présentation PowerPoint</vt:lpstr>
      <vt:lpstr>Présentation PowerPoint</vt:lpstr>
      <vt:lpstr>LES BAR RAG ES PROCH ES</vt:lpstr>
      <vt:lpstr>Le Ba rrage d'Éguzon</vt:lpstr>
      <vt:lpstr>Le barrage de La Roc he Bat l ‘ A igue</vt:lpstr>
      <vt:lpstr>Le Barrage de La Roche Bat l'Aigue</vt:lpstr>
      <vt:lpstr>Ba rrage de La Roche a u Moine</vt:lpstr>
      <vt:lpstr>Présentation PowerPoint</vt:lpstr>
      <vt:lpstr>Le Moulin de Cha mbon</vt:lpstr>
      <vt:lpstr>Le Moulin de Bonnu</vt:lpstr>
      <vt:lpstr>Le Moulin de Châtea ubrun</vt:lpstr>
      <vt:lpstr>Présentation PowerPoint</vt:lpstr>
      <vt:lpstr>La Boucle du Pin</vt:lpstr>
      <vt:lpstr>Présentation PowerPoint</vt:lpstr>
      <vt:lpstr>Présentation PowerPoint</vt:lpstr>
      <vt:lpstr>Le Moulin du Pin</vt:lpstr>
      <vt:lpstr>Le Moulin de La Prune en 1906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barrages et moulins de la Creuse C.pdf</dc:title>
  <dc:creator>MGT</dc:creator>
  <cp:lastModifiedBy>gali mage</cp:lastModifiedBy>
  <cp:revision>9</cp:revision>
  <cp:lastPrinted>2026-06-06T17:58:55Z</cp:lastPrinted>
  <dcterms:created xsi:type="dcterms:W3CDTF">2026-05-05T11:32:43Z</dcterms:created>
  <dcterms:modified xsi:type="dcterms:W3CDTF">2026-06-07T08:32:20Z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2026-04-08T00:00:00Z</vt:filetime>
  </property>
  <property fmtid="{D5CDD505-2E9C-101B-9397-08002B2CF9AE}" pid="3" name="LastSaved">
    <vt:filetime>2026-05-05T00:00:00Z</vt:filetime>
  </property>
</Properties>
</file>